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2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3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504926" r:id="rId1"/>
    <p:sldMasterId id="2147505989" r:id="rId2"/>
    <p:sldMasterId id="2147506824" r:id="rId3"/>
    <p:sldMasterId id="2147506869" r:id="rId4"/>
  </p:sldMasterIdLst>
  <p:notesMasterIdLst>
    <p:notesMasterId r:id="rId49"/>
  </p:notesMasterIdLst>
  <p:handoutMasterIdLst>
    <p:handoutMasterId r:id="rId50"/>
  </p:handoutMasterIdLst>
  <p:sldIdLst>
    <p:sldId id="1171" r:id="rId5"/>
    <p:sldId id="1168" r:id="rId6"/>
    <p:sldId id="1187" r:id="rId7"/>
    <p:sldId id="1043" r:id="rId8"/>
    <p:sldId id="1188" r:id="rId9"/>
    <p:sldId id="1075" r:id="rId10"/>
    <p:sldId id="1179" r:id="rId11"/>
    <p:sldId id="1076" r:id="rId12"/>
    <p:sldId id="1131" r:id="rId13"/>
    <p:sldId id="1172" r:id="rId14"/>
    <p:sldId id="1173" r:id="rId15"/>
    <p:sldId id="1175" r:id="rId16"/>
    <p:sldId id="1156" r:id="rId17"/>
    <p:sldId id="1078" r:id="rId18"/>
    <p:sldId id="1190" r:id="rId19"/>
    <p:sldId id="1176" r:id="rId20"/>
    <p:sldId id="1177" r:id="rId21"/>
    <p:sldId id="1178" r:id="rId22"/>
    <p:sldId id="1183" r:id="rId23"/>
    <p:sldId id="1186" r:id="rId24"/>
    <p:sldId id="1154" r:id="rId25"/>
    <p:sldId id="1165" r:id="rId26"/>
    <p:sldId id="1079" r:id="rId27"/>
    <p:sldId id="1208" r:id="rId28"/>
    <p:sldId id="1193" r:id="rId29"/>
    <p:sldId id="1194" r:id="rId30"/>
    <p:sldId id="1195" r:id="rId31"/>
    <p:sldId id="1196" r:id="rId32"/>
    <p:sldId id="1197" r:id="rId33"/>
    <p:sldId id="1198" r:id="rId34"/>
    <p:sldId id="1199" r:id="rId35"/>
    <p:sldId id="1202" r:id="rId36"/>
    <p:sldId id="1200" r:id="rId37"/>
    <p:sldId id="1201" r:id="rId38"/>
    <p:sldId id="1203" r:id="rId39"/>
    <p:sldId id="1124" r:id="rId40"/>
    <p:sldId id="1170" r:id="rId41"/>
    <p:sldId id="1126" r:id="rId42"/>
    <p:sldId id="1026" r:id="rId43"/>
    <p:sldId id="1127" r:id="rId44"/>
    <p:sldId id="1128" r:id="rId45"/>
    <p:sldId id="1181" r:id="rId46"/>
    <p:sldId id="1180" r:id="rId47"/>
    <p:sldId id="1204" r:id="rId48"/>
  </p:sldIdLst>
  <p:sldSz cx="9144000" cy="5329238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9900"/>
    <a:srgbClr val="0000CC"/>
    <a:srgbClr val="CC3300"/>
    <a:srgbClr val="CCCC00"/>
    <a:srgbClr val="663300"/>
    <a:srgbClr val="990000"/>
    <a:srgbClr val="ADDDCE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94349" autoAdjust="0"/>
  </p:normalViewPr>
  <p:slideViewPr>
    <p:cSldViewPr>
      <p:cViewPr varScale="1">
        <p:scale>
          <a:sx n="81" d="100"/>
          <a:sy n="81" d="100"/>
        </p:scale>
        <p:origin x="-84" y="-228"/>
      </p:cViewPr>
      <p:guideLst>
        <p:guide orient="horz" pos="16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66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26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26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F0FEA9B5-53E9-4B78-B2FD-EE0C1F340B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45350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5938" y="698500"/>
            <a:ext cx="59785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6425"/>
            <a:ext cx="56102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AF2FA05-8F8D-4FD3-AD09-DBD3FF51F3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643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68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defRPr/>
            </a:pPr>
            <a:fld id="{095A01F4-0C6B-480D-90FB-E5A156FDCCF1}" type="slidenum">
              <a:rPr lang="en-US" sz="1200" smtClean="0">
                <a:solidFill>
                  <a:srgbClr val="000000"/>
                </a:solidFill>
                <a:latin typeface="Arial" pitchFamily="34" charset="0"/>
                <a:cs typeface="+mn-cs"/>
              </a:rPr>
              <a:pPr algn="r">
                <a:defRPr/>
              </a:pPr>
              <a:t>1</a:t>
            </a:fld>
            <a:endParaRPr lang="en-US" sz="1200" smtClean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15938" y="696913"/>
            <a:ext cx="5980112" cy="3486150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4838"/>
            <a:ext cx="5610225" cy="4184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27050" y="703263"/>
            <a:ext cx="5954713" cy="3471862"/>
          </a:xfrm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4419600"/>
            <a:ext cx="5499100" cy="39068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8637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B2A944-570D-47B3-9054-C7D2706690E2}" type="slidenum">
              <a:rPr lang="en-US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88419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7C4F30-2F3C-4110-998E-2EB0BABD7C3B}" type="slidenum">
              <a:rPr lang="en-US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93539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CC56B1-3278-46D2-BCD5-60F0DFBF9D4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9149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AB327E-E509-4B81-AAA9-E0B135FADCF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20275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D16A29-C3C7-42A6-9A35-0B440FBEC6F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73059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9BAB07-F999-4C4F-887E-2A1F7254846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9763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C3443E-71D2-4F40-991F-EDD8A9A2E95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TPAO STRATEJID AIRE BASKANLIGI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26 KASIM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6D9858-5844-4BB6-8551-8AD57DBBE168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TPAO STRATEJID AIRE BASKANLIGI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26 KASIM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FC4685-4CB4-452F-A1BE-C7D1FF2E9E9A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6179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Yakıt cinsleri beyaz fontla yazılırsa daha görünür olur.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B56E8E-93C1-4BE8-8FFC-E9DFE4DB9A69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15938" y="696913"/>
            <a:ext cx="5980112" cy="3486150"/>
          </a:xfrm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206851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06852" name="3 Slayt Numarası Yer Tutucusu"/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67" tIns="45785" rIns="91567" bIns="45785" anchor="b"/>
          <a:lstStyle>
            <a:lvl1pPr defTabSz="915988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15988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915988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915988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15988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 eaLnBrk="1" hangingPunct="1"/>
            <a:fld id="{1F34A20E-0D07-4A04-B849-895281FEAA13}" type="slidenum">
              <a:rPr lang="tr-TR" sz="12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37</a:t>
            </a:fld>
            <a:endParaRPr lang="tr-TR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3"/>
          <p:cNvSpPr txBox="1">
            <a:spLocks noGrp="1" noChangeArrowheads="1"/>
          </p:cNvSpPr>
          <p:nvPr/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13" tIns="47706" rIns="95413" bIns="47706"/>
          <a:lstStyle>
            <a:lvl1pPr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1300">
                <a:solidFill>
                  <a:srgbClr val="000000"/>
                </a:solidFill>
                <a:latin typeface="Calibri" pitchFamily="34" charset="0"/>
              </a:rPr>
              <a:t>21 JANUARY 2008</a:t>
            </a:r>
          </a:p>
        </p:txBody>
      </p:sp>
      <p:sp>
        <p:nvSpPr>
          <p:cNvPr id="207875" name="Rectangle 6"/>
          <p:cNvSpPr txBox="1">
            <a:spLocks noGrp="1" noChangeArrowheads="1"/>
          </p:cNvSpPr>
          <p:nvPr/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13" tIns="47706" rIns="95413" bIns="47706" anchor="b"/>
          <a:lstStyle>
            <a:lvl1pPr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300">
                <a:solidFill>
                  <a:srgbClr val="000000"/>
                </a:solidFill>
                <a:latin typeface="Calibri" pitchFamily="34" charset="0"/>
              </a:rPr>
              <a:t>TPAO SUDAN </a:t>
            </a:r>
          </a:p>
        </p:txBody>
      </p:sp>
      <p:sp>
        <p:nvSpPr>
          <p:cNvPr id="207876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13" tIns="47706" rIns="95413" bIns="47706" anchor="b"/>
          <a:lstStyle>
            <a:lvl1pPr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525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/>
            <a:fld id="{472E30D9-D405-445C-AFA7-5DE237C53071}" type="slidenum">
              <a:rPr lang="en-US" sz="1300">
                <a:solidFill>
                  <a:srgbClr val="000000"/>
                </a:solidFill>
                <a:latin typeface="Calibri" pitchFamily="34" charset="0"/>
              </a:rPr>
              <a:pPr algn="r"/>
              <a:t>38</a:t>
            </a:fld>
            <a:endParaRPr lang="en-US" sz="13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78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3500" y="363538"/>
            <a:ext cx="7169150" cy="4179887"/>
          </a:xfrm>
          <a:ln/>
        </p:spPr>
      </p:sp>
      <p:sp>
        <p:nvSpPr>
          <p:cNvPr id="2078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4668838"/>
            <a:ext cx="5899150" cy="4325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13" tIns="47706" rIns="95413" bIns="47706"/>
          <a:lstStyle/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tr-TR" sz="1300" smtClean="0">
                <a:cs typeface="Times New Roman" pitchFamily="18" charset="0"/>
              </a:rPr>
              <a:t>S</a:t>
            </a:r>
            <a:r>
              <a:rPr lang="en-US" sz="1300" smtClean="0">
                <a:cs typeface="Times New Roman" pitchFamily="18" charset="0"/>
              </a:rPr>
              <a:t>ECURE TRANSPORTATION SYSTEMS IS OF VITAL IMPORTANCE.</a:t>
            </a:r>
          </a:p>
          <a:p>
            <a:pPr lvl="1" algn="just" eaLnBrk="1" hangingPunct="1">
              <a:spcBef>
                <a:spcPct val="0"/>
              </a:spcBef>
              <a:buFontTx/>
              <a:buChar char="•"/>
            </a:pPr>
            <a:r>
              <a:rPr lang="en-US" sz="1400" smtClean="0">
                <a:cs typeface="Times New Roman" pitchFamily="18" charset="0"/>
              </a:rPr>
              <a:t>THE BTC</a:t>
            </a:r>
            <a:r>
              <a:rPr lang="tr-TR" sz="1400" smtClean="0">
                <a:cs typeface="Times New Roman" pitchFamily="18" charset="0"/>
              </a:rPr>
              <a:t> </a:t>
            </a:r>
            <a:r>
              <a:rPr lang="en-US" sz="1400" smtClean="0">
                <a:cs typeface="Times New Roman" pitchFamily="18" charset="0"/>
              </a:rPr>
              <a:t>PIPELINE PROJECT, WHICH CONNECTS THE CASPIAN TO THE MEDITERRANEAN, IS A MAJOR STEP IN THIS REGARD.</a:t>
            </a:r>
            <a:r>
              <a:rPr lang="tr-TR" sz="1400" smtClean="0">
                <a:cs typeface="Times New Roman" pitchFamily="18" charset="0"/>
              </a:rPr>
              <a:t> </a:t>
            </a:r>
            <a:r>
              <a:rPr lang="en-US" sz="1400" smtClean="0">
                <a:cs typeface="Times New Roman" pitchFamily="18" charset="0"/>
              </a:rPr>
              <a:t>THE BTC IS THE ONLY KEY IN REDUCING THE STRAIN ON MARINE ECOLOGY AND PRESERVING THE ENVIRONMENT IN THE FUTURE.</a:t>
            </a:r>
            <a:endParaRPr lang="tr-TR" sz="1400" smtClean="0"/>
          </a:p>
          <a:p>
            <a:pPr lvl="1" algn="just" eaLnBrk="1" hangingPunct="1">
              <a:spcBef>
                <a:spcPct val="0"/>
              </a:spcBef>
              <a:buFontTx/>
              <a:buChar char="•"/>
            </a:pPr>
            <a:r>
              <a:rPr lang="en-US" sz="1400" smtClean="0">
                <a:cs typeface="Times New Roman" pitchFamily="18" charset="0"/>
              </a:rPr>
              <a:t>ANOTHER PIPELINE, WHICH IS FORESEEN TO TRANSPORT AZERI GAS TO TURKEY AND EUROPE, IS THE SOUTH CAUCASUS PIPELINE (SCP) PROJECT.</a:t>
            </a:r>
            <a:endParaRPr lang="tr-TR" sz="1400" smtClean="0"/>
          </a:p>
          <a:p>
            <a:pPr lvl="1" algn="just" eaLnBrk="1" hangingPunct="1">
              <a:spcBef>
                <a:spcPct val="0"/>
              </a:spcBef>
              <a:buFontTx/>
              <a:buChar char="•"/>
            </a:pPr>
            <a:r>
              <a:rPr lang="tr-TR" sz="1400" smtClean="0"/>
              <a:t>BOTH BTC AND SCP ARE </a:t>
            </a:r>
            <a:r>
              <a:rPr lang="en-US" sz="1400" smtClean="0">
                <a:cs typeface="Times New Roman" pitchFamily="18" charset="0"/>
              </a:rPr>
              <a:t>OPERATIONAL BY YEAR 200</a:t>
            </a:r>
            <a:r>
              <a:rPr lang="tr-TR" sz="1400" smtClean="0">
                <a:cs typeface="Times New Roman" pitchFamily="18" charset="0"/>
              </a:rPr>
              <a:t>6 AND 2007 SEPARETLY</a:t>
            </a:r>
            <a:r>
              <a:rPr lang="en-US" sz="1400" smtClean="0">
                <a:cs typeface="Times New Roman" pitchFamily="18" charset="0"/>
              </a:rPr>
              <a:t>. </a:t>
            </a:r>
            <a:endParaRPr lang="tr-TR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tr-TR" smtClean="0"/>
              <a:t>THE BAKU-TBİLİSİ-CEYHAN CRUDE OİL PİPELİNE PROJECT, WHİCH İS ONE OF THE BİGGEST ENERGY PROJECTS OF THE 21. CENTURY REALİZED WİTH </a:t>
            </a:r>
            <a:r>
              <a:rPr lang="tr-TR" b="1" smtClean="0"/>
              <a:t>THE FİRST TANKER LİFTİNG </a:t>
            </a:r>
            <a:r>
              <a:rPr lang="en-US" b="1" smtClean="0"/>
              <a:t>FROM </a:t>
            </a:r>
            <a:r>
              <a:rPr lang="tr-TR" b="1" smtClean="0"/>
              <a:t>C</a:t>
            </a:r>
            <a:r>
              <a:rPr lang="en-US" b="1" smtClean="0"/>
              <a:t>EYHAN AT THE END OF </a:t>
            </a:r>
            <a:r>
              <a:rPr lang="tr-TR" b="1" smtClean="0"/>
              <a:t>M</a:t>
            </a:r>
            <a:r>
              <a:rPr lang="en-US" b="1" smtClean="0"/>
              <a:t>AY 2006</a:t>
            </a:r>
            <a:r>
              <a:rPr lang="en-US" smtClean="0"/>
              <a:t>. </a:t>
            </a:r>
            <a:endParaRPr lang="tr-TR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tr-TR" smtClean="0"/>
              <a:t>OİL EXPORTS FROM BAKU-TBİLİSİ-CEYHAN (BTC) REACH </a:t>
            </a:r>
            <a:r>
              <a:rPr lang="tr-TR" b="1" smtClean="0"/>
              <a:t>280 MİLLİON BARRELS AS OF BEGİNİNG OF JANUARY 2008 WITH 351 TANKERS</a:t>
            </a:r>
            <a:r>
              <a:rPr lang="tr-TR" smtClean="0"/>
              <a:t>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B</a:t>
            </a:r>
            <a:r>
              <a:rPr lang="tr-TR" smtClean="0"/>
              <a:t>TC</a:t>
            </a:r>
            <a:r>
              <a:rPr lang="en-US" smtClean="0"/>
              <a:t> IS READY TO PROVIDE ITS TRANSPORT INFRASTRUCTURE FOR THE DELIVERY OF THE </a:t>
            </a:r>
            <a:r>
              <a:rPr lang="tr-TR" b="1" smtClean="0"/>
              <a:t>K</a:t>
            </a:r>
            <a:r>
              <a:rPr lang="en-US" b="1" smtClean="0"/>
              <a:t>AZAKH OIL</a:t>
            </a:r>
            <a:r>
              <a:rPr lang="en-US" smtClean="0"/>
              <a:t> TO WORLD MARKETS.</a:t>
            </a:r>
            <a:r>
              <a:rPr lang="tr-TR" smtClean="0"/>
              <a:t> </a:t>
            </a:r>
            <a:r>
              <a:rPr lang="en-US" smtClean="0"/>
              <a:t>IN A VERY SHORT TERM, WE </a:t>
            </a:r>
            <a:r>
              <a:rPr lang="tr-TR" smtClean="0"/>
              <a:t>BELİEVE </a:t>
            </a:r>
            <a:r>
              <a:rPr lang="en-US" smtClean="0"/>
              <a:t>THE </a:t>
            </a:r>
            <a:r>
              <a:rPr lang="tr-TR" smtClean="0"/>
              <a:t>K</a:t>
            </a:r>
            <a:r>
              <a:rPr lang="en-US" smtClean="0"/>
              <a:t>AZAKH OIL</a:t>
            </a:r>
            <a:r>
              <a:rPr lang="tr-TR" smtClean="0"/>
              <a:t> WİLL BE CONNECTED</a:t>
            </a:r>
            <a:r>
              <a:rPr lang="en-US" smtClean="0"/>
              <a:t> TO </a:t>
            </a:r>
            <a:r>
              <a:rPr lang="tr-TR" smtClean="0"/>
              <a:t>BTC</a:t>
            </a:r>
            <a:r>
              <a:rPr lang="en-US" smtClean="0"/>
              <a:t> PROJECT WITH ULTIMATE AIM TO REACH TO WORLD MARKETS. </a:t>
            </a:r>
            <a:endParaRPr lang="tr-TR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THE OTHER PROJECT IN THIS CORRIDOR IS THE </a:t>
            </a:r>
            <a:r>
              <a:rPr lang="tr-TR" b="1" smtClean="0"/>
              <a:t>B</a:t>
            </a:r>
            <a:r>
              <a:rPr lang="en-US" b="1" smtClean="0"/>
              <a:t>AKU-</a:t>
            </a:r>
            <a:r>
              <a:rPr lang="tr-TR" b="1" smtClean="0"/>
              <a:t>T</a:t>
            </a:r>
            <a:r>
              <a:rPr lang="en-US" b="1" smtClean="0"/>
              <a:t>BILISI-</a:t>
            </a:r>
            <a:r>
              <a:rPr lang="tr-TR" b="1" smtClean="0"/>
              <a:t>E</a:t>
            </a:r>
            <a:r>
              <a:rPr lang="en-US" b="1" smtClean="0"/>
              <a:t>RZURUM-BTE (</a:t>
            </a:r>
            <a:r>
              <a:rPr lang="tr-TR" b="1" smtClean="0"/>
              <a:t>S</a:t>
            </a:r>
            <a:r>
              <a:rPr lang="en-US" b="1" smtClean="0"/>
              <a:t>OUTH </a:t>
            </a:r>
            <a:r>
              <a:rPr lang="tr-TR" b="1" smtClean="0"/>
              <a:t>C</a:t>
            </a:r>
            <a:r>
              <a:rPr lang="en-US" b="1" smtClean="0"/>
              <a:t>AUCASUS </a:t>
            </a:r>
            <a:r>
              <a:rPr lang="tr-TR" b="1" smtClean="0"/>
              <a:t>P</a:t>
            </a:r>
            <a:r>
              <a:rPr lang="en-US" b="1" smtClean="0"/>
              <a:t>IPELINE) NATURAL GAS PIPELINE PROJECT</a:t>
            </a:r>
            <a:r>
              <a:rPr lang="en-US" smtClean="0"/>
              <a:t> THAT IS ENVISAGED TO BRING </a:t>
            </a:r>
            <a:r>
              <a:rPr lang="tr-TR" smtClean="0"/>
              <a:t>S</a:t>
            </a:r>
            <a:r>
              <a:rPr lang="en-US" smtClean="0"/>
              <a:t>HAH </a:t>
            </a:r>
            <a:r>
              <a:rPr lang="tr-TR" smtClean="0"/>
              <a:t>D</a:t>
            </a:r>
            <a:r>
              <a:rPr lang="en-US" smtClean="0"/>
              <a:t>ENIZ GAS TO </a:t>
            </a:r>
            <a:r>
              <a:rPr lang="tr-TR" smtClean="0"/>
              <a:t>T</a:t>
            </a:r>
            <a:r>
              <a:rPr lang="en-US" smtClean="0"/>
              <a:t>URKEY OFFICIALLY </a:t>
            </a:r>
            <a:r>
              <a:rPr lang="en-US" smtClean="0">
                <a:solidFill>
                  <a:srgbClr val="FF3300"/>
                </a:solidFill>
              </a:rPr>
              <a:t>DUE TO BE COMPLETED IN THE LAST QUARTER OF 2006.</a:t>
            </a:r>
            <a:r>
              <a:rPr lang="tr-TR" smtClean="0">
                <a:solidFill>
                  <a:srgbClr val="FF3300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IN ORDER TO COMPLETE THE EAST-WEST ENERGY CORRIDOR IN A PROPER SENSE, </a:t>
            </a:r>
            <a:r>
              <a:rPr lang="tr-TR" smtClean="0"/>
              <a:t>WE BELİEVE THE </a:t>
            </a:r>
            <a:r>
              <a:rPr lang="tr-TR" b="1" smtClean="0"/>
              <a:t>TRANS CASPİAN PİPELİNE PROJECT</a:t>
            </a:r>
            <a:r>
              <a:rPr lang="en-US" smtClean="0"/>
              <a:t> </a:t>
            </a:r>
            <a:r>
              <a:rPr lang="tr-TR" smtClean="0"/>
              <a:t>SHOULD BE İNİTİATED</a:t>
            </a:r>
            <a:r>
              <a:rPr lang="en-US" smtClean="0"/>
              <a:t> AND THIS WOULD PAVE THE WAY FOR OTHER GAS PRODUCER CASPIAN COUNTRIES, LIKE </a:t>
            </a:r>
            <a:r>
              <a:rPr lang="tr-TR" smtClean="0"/>
              <a:t>K</a:t>
            </a:r>
            <a:r>
              <a:rPr lang="en-US" smtClean="0"/>
              <a:t>AZAKHSTAN AND </a:t>
            </a:r>
            <a:r>
              <a:rPr lang="tr-TR" smtClean="0"/>
              <a:t>U</a:t>
            </a:r>
            <a:r>
              <a:rPr lang="en-US" smtClean="0"/>
              <a:t>ZBEKISTAN. </a:t>
            </a:r>
            <a:endParaRPr lang="en-US" sz="1300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20889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72345E-39A0-4926-BDF7-F5CDBD4E8202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209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TPAO has been working closely with the Iraq Ministry of Oil for exploration, development and production opportunities in Iraq since 1994.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TPAO awarded a contracts to develop 4 oil and gas fields organized by the Iraqi petroleum authority PCLD (Petroleum Contracts and Licensing Directorate).</a:t>
            </a:r>
          </a:p>
          <a:p>
            <a:pPr>
              <a:buFont typeface="Wingdings" pitchFamily="2" charset="2"/>
              <a:buChar char="ü"/>
            </a:pPr>
            <a:r>
              <a:rPr lang="tr-TR" smtClean="0"/>
              <a:t> In 2009, TPAO offered three bids for the Iraq’s First Petroleum Licensing Round and another three fields for the Iraq’s Second Petroleum Licensing Round as a partner and as  an operator. As a result, a consortium including TPAO was awarded a contract to develop  Badra Oil Field.  The consortium consists of Gazprom Neft  (operator/Russia), KOGAS (South Korea), Petronas (Malaysia) and TPAO. TPAO holds 10% share in the consortium. </a:t>
            </a:r>
          </a:p>
          <a:p>
            <a:pPr>
              <a:buFont typeface="Wingdings" pitchFamily="2" charset="2"/>
              <a:buChar char="ü"/>
            </a:pPr>
            <a:r>
              <a:rPr lang="tr-TR" smtClean="0"/>
              <a:t> CNOOC and TPAO consortium awarded Missan fields in the beginning of 2010. TPAO holds 15% share in the consortium. </a:t>
            </a:r>
          </a:p>
          <a:p>
            <a:pPr>
              <a:buFont typeface="Wingdings" pitchFamily="2" charset="2"/>
              <a:buChar char="ü"/>
            </a:pPr>
            <a:r>
              <a:rPr lang="tr-TR" smtClean="0"/>
              <a:t> In September 2010 TPAO offered three bids for the Iraq’s third Petroleum Licensing Round and awarded 2 gas fields which are Mansuriya and Siba fields for development . TPAO holds 50% share in Mansuriya field as an operator. The consortium includes KEC (30%) and KOGAS (20%). Furthermore, TPAO holds 40 % share in Siba field development concortium which will be operating by KEC (60 %)</a:t>
            </a:r>
          </a:p>
          <a:p>
            <a:r>
              <a:rPr lang="tr-TR" smtClean="0"/>
              <a:t>The opportunities to conduct exploration-production and development activities for some other fields in Iraq are being monitored. </a:t>
            </a:r>
          </a:p>
          <a:p>
            <a:endParaRPr lang="tr-T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9416F7-DA64-4C3A-BC08-F6E76965A154}" type="slidenum">
              <a:rPr lang="tr-TR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210947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105476" name="3 Slayt Numarası Yer Tutucusu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fld id="{1E73CD1E-2742-4596-8240-2AB686C07017}" type="slidenum">
              <a:rPr lang="en-US" sz="1200" smtClean="0">
                <a:solidFill>
                  <a:srgbClr val="000000"/>
                </a:solidFill>
                <a:latin typeface="Arial" pitchFamily="34" charset="0"/>
              </a:rPr>
              <a:pPr>
                <a:defRPr/>
              </a:pPr>
              <a:t>41</a:t>
            </a:fld>
            <a:endParaRPr lang="en-US" sz="120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15938" y="698500"/>
            <a:ext cx="5978525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6148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0D6D74EC-975C-427D-BB26-9A261FAAD132}" type="slidenum">
              <a:rPr lang="en-US">
                <a:solidFill>
                  <a:srgbClr val="000000"/>
                </a:solidFill>
                <a:latin typeface="Calibri" pitchFamily="34" charset="0"/>
              </a:rPr>
              <a:pPr eaLnBrk="1" hangingPunct="1"/>
              <a:t>42</a:t>
            </a:fld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tr-TR">
                <a:solidFill>
                  <a:prstClr val="black"/>
                </a:solidFill>
              </a:rPr>
              <a:t>TPAO GİZLİ</a:t>
            </a: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17525" y="696913"/>
            <a:ext cx="5980113" cy="3486150"/>
          </a:xfrm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8013"/>
            <a:ext cx="56102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15938" y="698500"/>
            <a:ext cx="5978525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7ACFAC-9EFC-4504-A1A1-07FA22A4DABB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23" tIns="47711" rIns="95423" bIns="47711"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15938" y="698500"/>
            <a:ext cx="5978525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tr-TR" dirty="0" smtClean="0"/>
              <a:t>Kerkük Ceyhan Boru Hattı kapasitesi 1,5 milyon varil/gün ancak 2009 yılında ortalama 450 Bin v/g ‘dür.</a:t>
            </a:r>
          </a:p>
          <a:p>
            <a:pPr>
              <a:defRPr/>
            </a:pPr>
            <a:r>
              <a:rPr lang="tr-TR" dirty="0" smtClean="0"/>
              <a:t>BTC Boru hattı mevcut kapasitesi 1,2 milyon varil/gündür.</a:t>
            </a:r>
          </a:p>
          <a:p>
            <a:pPr>
              <a:defRPr/>
            </a:pPr>
            <a:r>
              <a:rPr lang="tr-TR" dirty="0" smtClean="0"/>
              <a:t>Samsun ceyhan projesi yapılması planlanan kapasite 1 milyon varil/gündür</a:t>
            </a:r>
          </a:p>
          <a:p>
            <a:pPr>
              <a:defRPr/>
            </a:pPr>
            <a:r>
              <a:rPr lang="tr-TR" dirty="0" smtClean="0"/>
              <a:t>Türkmenistan İran doğal boru hattı mevcut kapasitesi 8 bcm dir</a:t>
            </a:r>
          </a:p>
          <a:p>
            <a:pPr>
              <a:defRPr/>
            </a:pPr>
            <a:r>
              <a:rPr lang="tr-TR" dirty="0" smtClean="0"/>
              <a:t>İran Türkiye doğal gaz boru hattı 12 bcm kapasiteli olmasına rağmen 2009 yılında 6 bcm kullanılmıştır(% 50)</a:t>
            </a:r>
          </a:p>
          <a:p>
            <a:pPr>
              <a:defRPr/>
            </a:pPr>
            <a:r>
              <a:rPr lang="tr-TR" dirty="0" smtClean="0"/>
              <a:t>Rusya Batı hattı 18,6 bcm kapasiteli olamasına rağmen 2009 yılında 16 bcm doğalgaz akışı olmuştur (% 86)</a:t>
            </a:r>
          </a:p>
          <a:p>
            <a:pPr>
              <a:defRPr/>
            </a:pPr>
            <a:r>
              <a:rPr lang="tr-TR" dirty="0" smtClean="0"/>
              <a:t>Mavi Akım -1 16 bcm kapasite, 12,2 bcm kullanım (% 76)</a:t>
            </a:r>
          </a:p>
          <a:p>
            <a:pPr>
              <a:defRPr/>
            </a:pPr>
            <a:r>
              <a:rPr lang="tr-TR" dirty="0" smtClean="0"/>
              <a:t>BTE 20 bcm kapasiteli ancak 6,9 bcm gaz akışı sağlanmış (% 35)</a:t>
            </a:r>
          </a:p>
          <a:p>
            <a:pPr>
              <a:defRPr/>
            </a:pPr>
            <a:r>
              <a:rPr lang="tr-TR" dirty="0" smtClean="0"/>
              <a:t>TR-Yunanistan İtalya 12 bcm kapasiteli ancak 0,77 bcm gaz akışı sağlanmış (% 6)</a:t>
            </a:r>
          </a:p>
          <a:p>
            <a:pPr>
              <a:defRPr/>
            </a:pPr>
            <a:r>
              <a:rPr lang="tr-TR" dirty="0" smtClean="0"/>
              <a:t>Arap Gaz boru hattı 10 Bcm kapasiteli ancak Türkiye’ye 2-4 bcm arası gaz akışı sağlayabilecek.</a:t>
            </a:r>
          </a:p>
          <a:p>
            <a:pPr>
              <a:defRPr/>
            </a:pPr>
            <a:r>
              <a:rPr lang="tr-TR" dirty="0" smtClean="0"/>
              <a:t>Mavi Akım-2 16 bcm</a:t>
            </a:r>
          </a:p>
          <a:p>
            <a:pPr>
              <a:defRPr/>
            </a:pPr>
            <a:r>
              <a:rPr lang="tr-TR" dirty="0" smtClean="0"/>
              <a:t>Irak  -Türkiye 10 bcm</a:t>
            </a:r>
          </a:p>
          <a:p>
            <a:pPr>
              <a:defRPr/>
            </a:pPr>
            <a:r>
              <a:rPr lang="tr-TR" dirty="0" smtClean="0"/>
              <a:t>Nabucco 31 Bcm olarak planlanmaktadır</a:t>
            </a:r>
          </a:p>
          <a:p>
            <a:pPr>
              <a:defRPr/>
            </a:pPr>
            <a:r>
              <a:rPr lang="tr-TR" dirty="0" smtClean="0"/>
              <a:t>Marmara Ereğlisi LNG tesisinin kapasitesi 5,8 bcm iken 2009 yılında 5,6 bcm LNG ithal edilmiştir.</a:t>
            </a:r>
          </a:p>
          <a:p>
            <a:pPr>
              <a:defRPr/>
            </a:pPr>
            <a:r>
              <a:rPr lang="tr-TR" dirty="0" smtClean="0"/>
              <a:t>Güney Akım 31 bcm olarak planlanmaktadır. </a:t>
            </a:r>
          </a:p>
          <a:p>
            <a:pPr>
              <a:defRPr/>
            </a:pPr>
            <a:endParaRPr lang="tr-TR" dirty="0" smtClean="0"/>
          </a:p>
          <a:p>
            <a:pPr>
              <a:defRPr/>
            </a:pP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955ED7-A64F-4373-B4C7-7A509D2CE409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68963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75780" name="Slayt Numarası Yer Tutucusu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fld id="{5040A849-ACF6-497B-8543-C1EF3BC45107}" type="slidenum">
              <a:rPr lang="en-US" sz="1200" smtClean="0">
                <a:latin typeface="Arial" pitchFamily="34" charset="0"/>
              </a:rPr>
              <a:pPr>
                <a:defRPr/>
              </a:pPr>
              <a:t>6</a:t>
            </a:fld>
            <a:endParaRPr lang="en-US" sz="12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74083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0CEC79-A678-42C6-AB12-9010AC01D862}" type="slidenum">
              <a:rPr lang="en-US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80227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B9E5DD-F6BF-4F5D-939D-89973D986F0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15938" y="698500"/>
            <a:ext cx="5978525" cy="3484563"/>
          </a:xfrm>
          <a:ln/>
        </p:spPr>
      </p:sp>
      <p:sp>
        <p:nvSpPr>
          <p:cNvPr id="17613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5F3ED8-C667-4E4A-9161-AC385055F354}" type="slidenum">
              <a:rPr lang="en-US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.png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png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694" y="1998621"/>
            <a:ext cx="7772400" cy="1142332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11988"/>
            <a:ext cx="6400800" cy="86983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r-TR" dirty="0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3335C-0D8C-4005-B0F4-40C54B011925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29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C4B48-B6ED-4E7F-9BEA-A81CC8F779C2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>
          <a:xfrm>
            <a:off x="19051" y="5161466"/>
            <a:ext cx="1184275" cy="155436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tr-TR"/>
              <a:t>13 – 14 JUNE 2011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2393950" y="5147896"/>
            <a:ext cx="4648200" cy="215444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8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en-US"/>
              <a:t>8th MidEast Nort Africa UPSTREAM 2011  CENEVRE</a:t>
            </a:r>
          </a:p>
        </p:txBody>
      </p:sp>
    </p:spTree>
    <p:extLst>
      <p:ext uri="{BB962C8B-B14F-4D97-AF65-F5344CB8AC3E}">
        <p14:creationId xmlns:p14="http://schemas.microsoft.com/office/powerpoint/2010/main" val="4277316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E4CF0A3-3B1D-4E29-8892-CB71E0F038E2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088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6BDAE15-FC66-430D-A369-198305CD8039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7301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78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C1AB3821-68E4-48C7-85F5-57A3D3D65151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87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4939414"/>
            <a:ext cx="2133600" cy="283733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9A611BA2-1672-4070-B00D-BA2B3E7CD46C}" type="datetimeFigureOut">
              <a:rPr lang="tr-TR"/>
              <a:pPr>
                <a:defRPr/>
              </a:pPr>
              <a:t>26.11.2011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4939414"/>
            <a:ext cx="2895600" cy="283733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51B09-4DB2-4DA2-B6C8-A20ACA5C5B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02116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55551"/>
            <a:ext cx="7772400" cy="114233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19902"/>
            <a:ext cx="6400800" cy="13619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91367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417"/>
            <a:ext cx="8229600" cy="88820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3492"/>
            <a:ext cx="8229600" cy="35170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019399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417"/>
            <a:ext cx="8229600" cy="88820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43492"/>
            <a:ext cx="4038600" cy="351705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43492"/>
            <a:ext cx="4038600" cy="351705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869396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1497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979535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006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B9BDD-46F0-40B9-96EE-5E7A93F8F6B3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3444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r-TR" sz="1800">
              <a:solidFill>
                <a:srgbClr val="000000"/>
              </a:solidFill>
            </a:endParaRPr>
          </a:p>
        </p:txBody>
      </p:sp>
      <p:pic>
        <p:nvPicPr>
          <p:cNvPr id="5" name="Picture 11" descr="tpaored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4" y="148035"/>
            <a:ext cx="382587" cy="24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06634"/>
            <a:ext cx="8229600" cy="3517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None/>
              <a:defRPr sz="1000" b="1" baseline="0">
                <a:solidFill>
                  <a:prstClr val="black"/>
                </a:solidFill>
                <a:latin typeface="Arial" pitchFamily="34" charset="0"/>
                <a:cs typeface="Arial" charset="0"/>
              </a:defRPr>
            </a:lvl1pPr>
          </a:lstStyle>
          <a:p>
            <a:pPr>
              <a:defRPr/>
            </a:pPr>
            <a:fld id="{D9B476D2-2121-4579-8C23-6F8DCE829059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87433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25818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251" y="610642"/>
            <a:ext cx="7851775" cy="28003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155436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None/>
              <a:defRPr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DE2489-24C9-4D91-853F-641D4D63CD20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spcBef>
                <a:spcPct val="20000"/>
              </a:spcBef>
              <a:buFont typeface="Arial" pitchFamily="34" charset="0"/>
              <a:buNone/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None/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07073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3D53D-3DBB-40A4-BC2B-6E6EC655128B}" type="datetime1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26.11.2011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A0153CE-A67E-4577-8D68-A46CBCBF0C6E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r>
              <a:rPr lang="tr-TR">
                <a:solidFill>
                  <a:prstClr val="black">
                    <a:tint val="75000"/>
                  </a:prstClr>
                </a:solidFill>
              </a:rPr>
              <a:t> / ?</a:t>
            </a:r>
          </a:p>
        </p:txBody>
      </p:sp>
    </p:spTree>
    <p:extLst>
      <p:ext uri="{BB962C8B-B14F-4D97-AF65-F5344CB8AC3E}">
        <p14:creationId xmlns:p14="http://schemas.microsoft.com/office/powerpoint/2010/main" val="135039139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3D82-1111-4F9A-8F1D-7B2FEAD0BE9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r>
              <a:rPr lang="tr-TR">
                <a:solidFill>
                  <a:prstClr val="black">
                    <a:tint val="75000"/>
                  </a:prstClr>
                </a:solidFill>
              </a:rPr>
              <a:t>/25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5278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59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 sz="24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defTabSz="917575">
              <a:defRPr/>
            </a:pPr>
            <a:r>
              <a:rPr lang="tr-TR" sz="800" b="1">
                <a:solidFill>
                  <a:srgbClr val="CC0000"/>
                </a:solidFill>
                <a:latin typeface="Arial" pitchFamily="34" charset="0"/>
                <a:cs typeface="Arial" charset="0"/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</p:spPr>
        <p:txBody>
          <a:bodyPr/>
          <a:lstStyle>
            <a:lvl1pPr>
              <a:defRPr sz="10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064161-2F50-478F-9668-7F5CFCF02CAF}" type="slidenum">
              <a:rPr lang="tr-TR">
                <a:solidFill>
                  <a:prstClr val="black"/>
                </a:solidFill>
              </a:rPr>
              <a:pPr>
                <a:defRPr/>
              </a:pPr>
              <a:t>‹#›</a:t>
            </a:fld>
            <a:r>
              <a:rPr lang="tr-TR">
                <a:solidFill>
                  <a:prstClr val="black"/>
                </a:solidFill>
              </a:rPr>
              <a:t>/17</a:t>
            </a:r>
            <a:endParaRPr lang="tr-T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229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3494"/>
            <a:ext cx="8229600" cy="35170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1582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F78D5285-EA94-446D-AF7E-57546B741800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39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685800" y="1125062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9EFCB6F-9344-45CF-9B41-813F94F97483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12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C98E42C-27CA-4284-ACFD-960743E0722C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10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86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EF57604E-5319-4EF6-8028-8D11E1B55FB2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43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872323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775923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69139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011" y="1065848"/>
            <a:ext cx="8493043" cy="40006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84657" y="610823"/>
            <a:ext cx="7852197" cy="279750"/>
          </a:xfrm>
          <a:prstGeom prst="rect">
            <a:avLst/>
          </a:prstGeom>
          <a:gradFill flip="none" rotWithShape="1">
            <a:gsLst>
              <a:gs pos="0">
                <a:srgbClr val="FFEBFF">
                  <a:alpha val="44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tr-TR" dirty="0" smtClean="0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3B725-1DAD-4AE9-AE7F-943A7892771A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73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966515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2ACD9DFE-682C-418D-A0F4-9DE0F7C7A045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70037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20605EED-182F-4FEA-9E0E-E5E15333D919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47383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03941FD1-70A9-4ECA-B956-5C523F3B584E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45530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0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899" y="1073249"/>
            <a:ext cx="8459787" cy="3993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48780FAB-34B4-414A-86AA-C08920931062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89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3646965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711075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5" name="Picture 11" descr="tpaored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4" y="148035"/>
            <a:ext cx="382587" cy="24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06634"/>
            <a:ext cx="8229600" cy="3517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None/>
              <a:defRPr sz="1000" b="1" baseline="0">
                <a:solidFill>
                  <a:prstClr val="black"/>
                </a:solidFill>
                <a:latin typeface="Arial" pitchFamily="34" charset="0"/>
                <a:cs typeface="Arial" charset="0"/>
              </a:defRPr>
            </a:lvl1pPr>
          </a:lstStyle>
          <a:p>
            <a:pPr>
              <a:defRPr/>
            </a:pPr>
            <a:fld id="{87AE93A7-A18A-4CD4-8A1C-8140529CAB85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82464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665053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0810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auto">
          <a:xfrm>
            <a:off x="706438" y="3255524"/>
            <a:ext cx="7802562" cy="130764"/>
          </a:xfrm>
          <a:prstGeom prst="rect">
            <a:avLst/>
          </a:prstGeom>
          <a:gradFill flip="none" rotWithShape="1">
            <a:gsLst>
              <a:gs pos="49000">
                <a:srgbClr val="FFCCCC"/>
              </a:gs>
              <a:gs pos="8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 sz="14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3402847"/>
            <a:ext cx="7772400" cy="105844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258760"/>
            <a:ext cx="7772400" cy="98953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8D03B-3AE4-42F7-8E0D-CCBFEFF780F4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7135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F05BBB56-D988-43AD-9C77-A4C289DCF8C4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71844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7E48618A-1171-4346-AC6F-64C8F5B946C5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258590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A5B69190-6A71-45F1-B29C-BB2F279F66CB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95842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34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899" y="1073249"/>
            <a:ext cx="8459787" cy="3993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C2D5F4B4-3B0F-403B-B7B9-E5438D50C77B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703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0524145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906370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7009869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2473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4863784-1E0D-441E-B3EB-952C94F9E054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65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7EE343B-FD33-4DAA-9186-6F11B757E876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6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6315" y="1162074"/>
            <a:ext cx="3858358" cy="387109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97" y="1162074"/>
            <a:ext cx="3858357" cy="387109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AEE0E-E429-4095-A1DD-DACA25155FA4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4329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8F49B6FA-D0C0-4F34-9A6D-A4CDCEBB6F3F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0929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58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995836A2-89FE-4E5F-87D2-09FCC14C12F4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06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9798436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595148"/>
      </p:ext>
    </p:extLst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5817025"/>
      </p:ext>
    </p:extLst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01632"/>
      </p:ext>
    </p:extLst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ECD805B-BC9F-4486-BE2E-BFDD5DEC88CA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878853"/>
      </p:ext>
    </p:extLst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F01D7AA-4097-4ED5-958F-AAD4FC374D0A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39047"/>
      </p:ext>
    </p:extLst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6470CC27-B25C-44BC-B91F-30BB53107565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89616"/>
      </p:ext>
    </p:extLst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82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899" y="1073249"/>
            <a:ext cx="8459787" cy="3993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910DFCCD-7948-4B4E-8943-D7A902EAC9A5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72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990" y="528927"/>
            <a:ext cx="7401810" cy="3725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68103"/>
            <a:ext cx="4040066" cy="32195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5510"/>
            <a:ext cx="4040066" cy="307048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6" y="1346892"/>
            <a:ext cx="4041531" cy="34316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6" y="1785510"/>
            <a:ext cx="4041531" cy="307048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98FCE-4752-46DB-89C5-D7693DDC392B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083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0260166"/>
      </p:ext>
    </p:extLst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746468"/>
      </p:ext>
    </p:extLst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5" name="Picture 11" descr="tpaored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4" y="148035"/>
            <a:ext cx="382587" cy="24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06634"/>
            <a:ext cx="8229600" cy="3517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None/>
              <a:defRPr sz="1000" b="1" baseline="0">
                <a:solidFill>
                  <a:prstClr val="black"/>
                </a:solidFill>
                <a:latin typeface="Arial" pitchFamily="34" charset="0"/>
                <a:cs typeface="Arial" charset="0"/>
              </a:defRPr>
            </a:lvl1pPr>
          </a:lstStyle>
          <a:p>
            <a:pPr>
              <a:defRPr/>
            </a:pPr>
            <a:fld id="{3D0BFF58-2E8E-42CA-B4F2-72266D20B350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70792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3481702"/>
      </p:ext>
    </p:extLst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71818"/>
      </p:ext>
    </p:extLst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A446030-ECAA-4415-8850-2DEF9851AD46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834669"/>
      </p:ext>
    </p:extLst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D9BFC047-FC40-484A-ADFB-DC79DBA35B2B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49218"/>
      </p:ext>
    </p:extLst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13BD393-4F26-4173-A35F-CF45666D9455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47906"/>
      </p:ext>
    </p:extLst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06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899" y="1073249"/>
            <a:ext cx="8459787" cy="3993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6221"/>
          </a:xfrm>
        </p:spPr>
        <p:txBody>
          <a:bodyPr/>
          <a:lstStyle>
            <a:lvl1pPr>
              <a:defRPr sz="1000" baseline="0">
                <a:solidFill>
                  <a:prstClr val="black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E388AECE-2598-4622-A416-7402F8542F11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latin typeface="Verdana"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3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37932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EB91E-2F48-4410-96CF-3ADB30216D0C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38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009149"/>
      </p:ext>
    </p:extLst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0890661"/>
      </p:ext>
    </p:extLst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5684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8069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9529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81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34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50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633428D2-F85B-4653-A68F-4A3C3A286A66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7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 noChangeArrowheads="1"/>
          </p:cNvSpPr>
          <p:nvPr>
            <p:ph type="title"/>
          </p:nvPr>
        </p:nvSpPr>
        <p:spPr bwMode="auto">
          <a:xfrm>
            <a:off x="984657" y="610823"/>
            <a:ext cx="7852197" cy="279750"/>
          </a:xfrm>
          <a:prstGeom prst="rect">
            <a:avLst/>
          </a:prstGeom>
          <a:gradFill flip="none" rotWithShape="1">
            <a:gsLst>
              <a:gs pos="0">
                <a:srgbClr val="FFEBFF">
                  <a:alpha val="44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427288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A5CDE546-F796-44B5-8B3E-94EFD577BA3A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02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776015E6-73CB-45A7-96D3-1F09646242EC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30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889" y="1073249"/>
            <a:ext cx="8459787" cy="3993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  <a:prstGeom prst="rect">
            <a:avLst/>
          </a:prstGeom>
        </p:spPr>
        <p:txBody>
          <a:bodyPr/>
          <a:lstStyle>
            <a:lvl1pPr>
              <a:defRPr sz="1000" baseline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E8A498F-FBEB-446F-B8BE-95E3D8D96313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995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8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21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5" name="Picture 11" descr="tpaored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4" y="148035"/>
            <a:ext cx="382587" cy="24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06634"/>
            <a:ext cx="8229600" cy="3517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None/>
              <a:defRPr sz="1000" b="1" baseline="0">
                <a:solidFill>
                  <a:prstClr val="black"/>
                </a:solidFill>
                <a:latin typeface="Arial" pitchFamily="34" charset="0"/>
                <a:cs typeface="Arial" charset="0"/>
              </a:defRPr>
            </a:lvl1pPr>
          </a:lstStyle>
          <a:p>
            <a:pPr>
              <a:defRPr/>
            </a:pPr>
            <a:fld id="{DC52C2A6-580E-4C6E-B5E2-808479603BA2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77130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816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3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01BB011B-007E-47F5-AD57-E2D8724C793B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2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9A5DAEE5-60AB-45C8-ABA5-81E97AECCD5E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3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25691"/>
            <a:ext cx="3008435" cy="33038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1677519"/>
            <a:ext cx="5111262" cy="3295132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65056"/>
            <a:ext cx="3008435" cy="3339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2ADD1-62FB-4208-B808-41ADC669E0DA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90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359A9BC0-61B3-49E1-964E-5AC5ADCB1B95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8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0"/>
          <p:cNvGraphicFramePr>
            <a:graphicFrameLocks noChangeAspect="1"/>
          </p:cNvGraphicFramePr>
          <p:nvPr userDrawn="1"/>
        </p:nvGraphicFramePr>
        <p:xfrm>
          <a:off x="8382000" y="20972"/>
          <a:ext cx="547688" cy="35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54" name="Image" r:id="rId3" imgW="6476190" imgH="5371429" progId="">
                  <p:embed/>
                </p:oleObj>
              </mc:Choice>
              <mc:Fallback>
                <p:oleObj name="Image" r:id="rId3" imgW="6476190" imgH="53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20972"/>
                        <a:ext cx="547688" cy="352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8429575" y="333078"/>
            <a:ext cx="470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tr-TR" sz="800" b="1" smtClean="0">
                <a:solidFill>
                  <a:srgbClr val="CC0000"/>
                </a:solidFill>
              </a:rPr>
              <a:t>TPAO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889" y="1073249"/>
            <a:ext cx="8459787" cy="3993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  <a:prstGeom prst="rect">
            <a:avLst/>
          </a:prstGeom>
        </p:spPr>
        <p:txBody>
          <a:bodyPr/>
          <a:lstStyle>
            <a:lvl1pPr>
              <a:defRPr sz="1000" baseline="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B76595D-5C06-4224-A665-09CDDAB72ABB}" type="slidenum">
              <a:rPr lang="tr-TR"/>
              <a:pPr>
                <a:defRPr/>
              </a:pPr>
              <a:t>‹#›</a:t>
            </a:fld>
            <a:r>
              <a:rPr lang="tr-TR"/>
              <a:t>/17</a:t>
            </a:r>
            <a:endParaRPr lang="tr-TR" dirty="0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10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22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2320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408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PAO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7"/>
          <p:cNvSpPr>
            <a:spLocks noChangeArrowheads="1"/>
          </p:cNvSpPr>
          <p:nvPr userDrawn="1"/>
        </p:nvSpPr>
        <p:spPr bwMode="auto">
          <a:xfrm>
            <a:off x="152400" y="473710"/>
            <a:ext cx="8686800" cy="8512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06634"/>
            <a:ext cx="8229600" cy="3517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59214"/>
            <a:ext cx="7010400" cy="4144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82000" y="5080047"/>
            <a:ext cx="762000" cy="249191"/>
          </a:xfrm>
          <a:prstGeom prst="rect">
            <a:avLst/>
          </a:prstGeom>
        </p:spPr>
        <p:txBody>
          <a:bodyPr/>
          <a:lstStyle>
            <a:lvl1pPr eaLnBrk="0" hangingPunct="0">
              <a:defRPr sz="1000" baseline="0"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fld id="{5C1BB404-2AF2-444D-A546-7D793B710A2A}" type="slidenum">
              <a:rPr lang="tr-TR" b="1">
                <a:latin typeface="Arial" pitchFamily="34" charset="0"/>
              </a:rPr>
              <a:pPr>
                <a:spcBef>
                  <a:spcPct val="20000"/>
                </a:spcBef>
                <a:buFont typeface="Arial" pitchFamily="34" charset="0"/>
                <a:buNone/>
                <a:defRPr/>
              </a:pPr>
              <a:t>‹#›</a:t>
            </a:fld>
            <a:r>
              <a:rPr lang="tr-TR" b="1">
                <a:latin typeface="Arial" pitchFamily="34" charset="0"/>
              </a:rPr>
              <a:t>/17</a:t>
            </a:r>
            <a:endParaRPr lang="tr-TR" b="1" dirty="0">
              <a:latin typeface="Arial" pitchFamily="34" charset="0"/>
            </a:endParaRPr>
          </a:p>
        </p:txBody>
      </p:sp>
      <p:pic>
        <p:nvPicPr>
          <p:cNvPr id="8" name="Picture 11" descr="tpaore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8878" y="147509"/>
            <a:ext cx="382386" cy="24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5611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08502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694" y="1998551"/>
            <a:ext cx="7772400" cy="1142332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11988"/>
            <a:ext cx="6400800" cy="86983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r-TR" dirty="0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F5788-E5AE-40E2-BF1C-15A34F574E2E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1860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8" y="1065848"/>
            <a:ext cx="8493043" cy="40006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84612" y="610823"/>
            <a:ext cx="7852197" cy="279750"/>
          </a:xfrm>
          <a:prstGeom prst="rect">
            <a:avLst/>
          </a:prstGeom>
          <a:gradFill flip="none" rotWithShape="1">
            <a:gsLst>
              <a:gs pos="0">
                <a:srgbClr val="FFEBFF">
                  <a:alpha val="44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tr-TR" dirty="0" smtClean="0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4A9F6-80F1-4F45-9191-6C5B3FE8D1DF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9766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auto">
          <a:xfrm>
            <a:off x="706438" y="3255524"/>
            <a:ext cx="7802562" cy="130764"/>
          </a:xfrm>
          <a:prstGeom prst="rect">
            <a:avLst/>
          </a:prstGeom>
          <a:gradFill flip="none" rotWithShape="1">
            <a:gsLst>
              <a:gs pos="49000">
                <a:srgbClr val="FFCCCC"/>
              </a:gs>
              <a:gs pos="8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 sz="14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3402777"/>
            <a:ext cx="7772400" cy="105844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258759"/>
            <a:ext cx="7772400" cy="98953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E81B-2159-4ADC-AF6C-370E8F390B58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54605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6315" y="1162071"/>
            <a:ext cx="3858358" cy="387109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2" y="1162071"/>
            <a:ext cx="3858357" cy="387109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FC313-B025-4ED9-9353-F270C74EBCA5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0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3730466"/>
            <a:ext cx="5486400" cy="4404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1039334"/>
            <a:ext cx="5486400" cy="2634386"/>
          </a:xfr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4170869"/>
            <a:ext cx="5486400" cy="6254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8CCE4-34A8-4004-866A-F7BB519F59D3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151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990" y="528927"/>
            <a:ext cx="7401810" cy="3725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68103"/>
            <a:ext cx="4040066" cy="32195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5510"/>
            <a:ext cx="4040066" cy="307048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1" y="1346892"/>
            <a:ext cx="4041531" cy="34316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1" y="1785510"/>
            <a:ext cx="4041531" cy="307048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A3953-F380-4A74-8378-1D32513573E1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8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1764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7B0D4-A79C-4703-976F-E05695D2E5C7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7053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 noChangeArrowheads="1"/>
          </p:cNvSpPr>
          <p:nvPr>
            <p:ph type="title"/>
          </p:nvPr>
        </p:nvSpPr>
        <p:spPr bwMode="auto">
          <a:xfrm>
            <a:off x="984612" y="610823"/>
            <a:ext cx="7852197" cy="279750"/>
          </a:xfrm>
          <a:prstGeom prst="rect">
            <a:avLst/>
          </a:prstGeom>
          <a:gradFill flip="none" rotWithShape="1">
            <a:gsLst>
              <a:gs pos="0">
                <a:srgbClr val="FFEBFF">
                  <a:alpha val="44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59126271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25691"/>
            <a:ext cx="3008435" cy="33038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1677519"/>
            <a:ext cx="5111262" cy="3295132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65056"/>
            <a:ext cx="3008435" cy="3339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AC82-B028-4286-9229-84CAD1A340D5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9307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3730466"/>
            <a:ext cx="5486400" cy="4404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1039334"/>
            <a:ext cx="5486400" cy="2634386"/>
          </a:xfr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4170869"/>
            <a:ext cx="5486400" cy="6254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56FA1-008F-4600-B9C4-5A0122BB3559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932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PAO 2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8"/>
          <a:stretch>
            <a:fillRect/>
          </a:stretch>
        </p:blipFill>
        <p:spPr bwMode="auto">
          <a:xfrm>
            <a:off x="0" y="0"/>
            <a:ext cx="858838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PAO 2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7"/>
          <a:stretch>
            <a:fillRect/>
          </a:stretch>
        </p:blipFill>
        <p:spPr bwMode="auto">
          <a:xfrm>
            <a:off x="7931151" y="0"/>
            <a:ext cx="122237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6348945" y="2719678"/>
            <a:ext cx="4373648" cy="404446"/>
          </a:xfrm>
        </p:spPr>
        <p:txBody>
          <a:bodyPr/>
          <a:lstStyle>
            <a:lvl1pPr>
              <a:defRPr sz="1800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8236" y="539051"/>
            <a:ext cx="7237584" cy="45600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dirty="0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605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PAO 2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8"/>
          <a:stretch>
            <a:fillRect/>
          </a:stretch>
        </p:blipFill>
        <p:spPr bwMode="auto">
          <a:xfrm>
            <a:off x="0" y="0"/>
            <a:ext cx="858838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TPAO 2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7"/>
          <a:stretch>
            <a:fillRect/>
          </a:stretch>
        </p:blipFill>
        <p:spPr bwMode="auto">
          <a:xfrm>
            <a:off x="7931151" y="0"/>
            <a:ext cx="122237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346" y="150503"/>
            <a:ext cx="2101362" cy="48826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867" y="150503"/>
            <a:ext cx="6167803" cy="48826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 rot="5400000">
            <a:off x="-231387" y="4255267"/>
            <a:ext cx="672323" cy="20005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B1506-5062-4130-943A-11CE358CD890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-1223834" y="2402467"/>
            <a:ext cx="2657217" cy="215900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/>
              <a:t>8th MidEast Nort Africa UPSTREAM 2011  CENEVRE</a:t>
            </a:r>
          </a:p>
        </p:txBody>
      </p:sp>
      <p:sp>
        <p:nvSpPr>
          <p:cNvPr id="8" name="Date Placeholder 5"/>
          <p:cNvSpPr>
            <a:spLocks noGrp="1"/>
          </p:cNvSpPr>
          <p:nvPr>
            <p:ph type="dt" sz="half" idx="12"/>
          </p:nvPr>
        </p:nvSpPr>
        <p:spPr>
          <a:xfrm rot="5400000">
            <a:off x="-393608" y="390432"/>
            <a:ext cx="996765" cy="215900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tr-TR"/>
              <a:t>13 – 14 JUNE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044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8D606-7F64-4DAF-95DE-BB7589156345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0904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15194"/>
            <a:ext cx="3008313" cy="3645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516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5720" y="156660"/>
            <a:ext cx="7772400" cy="39845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tr-TR" sz="2200" b="1" kern="1200">
                <a:solidFill>
                  <a:srgbClr val="CC0000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342313" y="5161466"/>
            <a:ext cx="798512" cy="246221"/>
          </a:xfrm>
        </p:spPr>
        <p:txBody>
          <a:bodyPr/>
          <a:lstStyle>
            <a:lvl1pPr>
              <a:defRPr sz="100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FE843D02-A2A4-4B20-8172-14547D5C60C6}" type="slidenum">
              <a:rPr lang="tr-TR"/>
              <a:pPr>
                <a:defRPr/>
              </a:pPr>
              <a:t>‹#›</a:t>
            </a:fld>
            <a:r>
              <a:rPr lang="tr-TR"/>
              <a:t> / ?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93950" y="5161466"/>
            <a:ext cx="4648200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9051" y="5161466"/>
            <a:ext cx="1184275" cy="200055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5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88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10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TP UST 2.tif"/>
          <p:cNvPicPr>
            <a:picLocks noChangeAspect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9" descr="TPAO TEMPLATE_061210-alt.tif"/>
          <p:cNvPicPr>
            <a:picLocks noChangeAspect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4848127"/>
            <a:ext cx="684212" cy="4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9889" y="1073249"/>
            <a:ext cx="8459787" cy="399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Third level</a:t>
            </a:r>
          </a:p>
          <a:p>
            <a:pPr lvl="1"/>
            <a:r>
              <a:rPr lang="en-US" smtClean="0"/>
              <a:t>Click to edit Master text styles </a:t>
            </a:r>
          </a:p>
          <a:p>
            <a:pPr lvl="2"/>
            <a:r>
              <a:rPr lang="en-US" smtClean="0"/>
              <a:t>Second level 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smtClean="0"/>
          </a:p>
          <a:p>
            <a:pPr lvl="4"/>
            <a:endParaRPr lang="tr-TR" smtClean="0"/>
          </a:p>
          <a:p>
            <a:pPr lvl="4"/>
            <a:endParaRPr lang="en-US" smtClean="0"/>
          </a:p>
        </p:txBody>
      </p:sp>
      <p:sp>
        <p:nvSpPr>
          <p:cNvPr id="71373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84251" y="610642"/>
            <a:ext cx="7851775" cy="280031"/>
          </a:xfrm>
          <a:prstGeom prst="rect">
            <a:avLst/>
          </a:prstGeom>
          <a:gradFill flip="none" rotWithShape="1">
            <a:gsLst>
              <a:gs pos="0">
                <a:srgbClr val="FFEBFF">
                  <a:alpha val="44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tr-TR" dirty="0" smtClean="0"/>
          </a:p>
        </p:txBody>
      </p:sp>
      <p:sp>
        <p:nvSpPr>
          <p:cNvPr id="713773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5161466"/>
            <a:ext cx="798512" cy="2000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fld id="{81A88497-F0F9-4272-B2E4-44E67A602C80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cxnSp>
        <p:nvCxnSpPr>
          <p:cNvPr id="1031" name="Straight Connector 11"/>
          <p:cNvCxnSpPr>
            <a:cxnSpLocks noChangeShapeType="1"/>
          </p:cNvCxnSpPr>
          <p:nvPr/>
        </p:nvCxnSpPr>
        <p:spPr bwMode="auto">
          <a:xfrm rot="5400000">
            <a:off x="805255" y="751892"/>
            <a:ext cx="284967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3"/>
          <p:cNvSpPr/>
          <p:nvPr userDrawn="1"/>
        </p:nvSpPr>
        <p:spPr bwMode="auto">
          <a:xfrm>
            <a:off x="268289" y="767312"/>
            <a:ext cx="598487" cy="1517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 sz="14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6709" r:id="rId1"/>
    <p:sldLayoutId id="2147506710" r:id="rId2"/>
    <p:sldLayoutId id="2147506735" r:id="rId3"/>
    <p:sldLayoutId id="2147506711" r:id="rId4"/>
    <p:sldLayoutId id="2147506736" r:id="rId5"/>
    <p:sldLayoutId id="2147506737" r:id="rId6"/>
    <p:sldLayoutId id="2147506738" r:id="rId7"/>
    <p:sldLayoutId id="2147506739" r:id="rId8"/>
    <p:sldLayoutId id="2147506740" r:id="rId9"/>
    <p:sldLayoutId id="2147506741" r:id="rId10"/>
    <p:sldLayoutId id="2147506742" r:id="rId11"/>
    <p:sldLayoutId id="2147506743" r:id="rId12"/>
    <p:sldLayoutId id="2147506744" r:id="rId13"/>
    <p:sldLayoutId id="2147506745" r:id="rId14"/>
    <p:sldLayoutId id="2147506746" r:id="rId15"/>
    <p:sldLayoutId id="2147506747" r:id="rId16"/>
    <p:sldLayoutId id="2147506750" r:id="rId17"/>
    <p:sldLayoutId id="2147506751" r:id="rId18"/>
    <p:sldLayoutId id="2147506752" r:id="rId19"/>
    <p:sldLayoutId id="2147506753" r:id="rId20"/>
    <p:sldLayoutId id="2147506754" r:id="rId21"/>
    <p:sldLayoutId id="2147506755" r:id="rId22"/>
    <p:sldLayoutId id="2147506756" r:id="rId23"/>
    <p:sldLayoutId id="2147506757" r:id="rId24"/>
    <p:sldLayoutId id="2147506758" r:id="rId25"/>
    <p:sldLayoutId id="2147506759" r:id="rId26"/>
    <p:sldLayoutId id="2147506760" r:id="rId27"/>
    <p:sldLayoutId id="2147506761" r:id="rId28"/>
    <p:sldLayoutId id="2147506762" r:id="rId29"/>
    <p:sldLayoutId id="2147506763" r:id="rId30"/>
    <p:sldLayoutId id="2147506764" r:id="rId31"/>
    <p:sldLayoutId id="2147506765" r:id="rId32"/>
    <p:sldLayoutId id="2147506766" r:id="rId33"/>
    <p:sldLayoutId id="2147506767" r:id="rId34"/>
    <p:sldLayoutId id="2147506768" r:id="rId35"/>
    <p:sldLayoutId id="2147506769" r:id="rId36"/>
    <p:sldLayoutId id="2147506770" r:id="rId37"/>
    <p:sldLayoutId id="2147506771" r:id="rId38"/>
    <p:sldLayoutId id="2147506772" r:id="rId39"/>
    <p:sldLayoutId id="2147506773" r:id="rId40"/>
    <p:sldLayoutId id="2147506774" r:id="rId41"/>
    <p:sldLayoutId id="2147506775" r:id="rId42"/>
    <p:sldLayoutId id="2147506776" r:id="rId43"/>
    <p:sldLayoutId id="2147506777" r:id="rId44"/>
    <p:sldLayoutId id="2147506778" r:id="rId45"/>
    <p:sldLayoutId id="2147506779" r:id="rId46"/>
    <p:sldLayoutId id="2147506780" r:id="rId47"/>
    <p:sldLayoutId id="2147506781" r:id="rId48"/>
    <p:sldLayoutId id="2147506782" r:id="rId49"/>
    <p:sldLayoutId id="2147506783" r:id="rId50"/>
    <p:sldLayoutId id="2147506784" r:id="rId51"/>
    <p:sldLayoutId id="2147506785" r:id="rId52"/>
    <p:sldLayoutId id="2147506786" r:id="rId53"/>
    <p:sldLayoutId id="2147506787" r:id="rId54"/>
    <p:sldLayoutId id="2147506788" r:id="rId55"/>
    <p:sldLayoutId id="2147506789" r:id="rId56"/>
    <p:sldLayoutId id="2147506790" r:id="rId57"/>
    <p:sldLayoutId id="2147506791" r:id="rId58"/>
    <p:sldLayoutId id="2147506792" r:id="rId59"/>
    <p:sldLayoutId id="2147506793" r:id="rId60"/>
    <p:sldLayoutId id="2147506794" r:id="rId61"/>
    <p:sldLayoutId id="2147506716" r:id="rId62"/>
    <p:sldLayoutId id="2147506717" r:id="rId63"/>
    <p:sldLayoutId id="2147506718" r:id="rId64"/>
    <p:sldLayoutId id="2147506725" r:id="rId65"/>
    <p:sldLayoutId id="2147506726" r:id="rId66"/>
    <p:sldLayoutId id="2147506727" r:id="rId67"/>
    <p:sldLayoutId id="2147506798" r:id="rId68"/>
    <p:sldLayoutId id="2147506799" r:id="rId69"/>
    <p:sldLayoutId id="2147506800" r:id="rId70"/>
    <p:sldLayoutId id="2147506801" r:id="rId71"/>
    <p:sldLayoutId id="2147506802" r:id="rId72"/>
    <p:sldLayoutId id="2147506729" r:id="rId73"/>
    <p:sldLayoutId id="2147506730" r:id="rId74"/>
    <p:sldLayoutId id="2147506803" r:id="rId75"/>
    <p:sldLayoutId id="2147506731" r:id="rId76"/>
    <p:sldLayoutId id="2147506804" r:id="rId77"/>
    <p:sldLayoutId id="2147506805" r:id="rId78"/>
    <p:sldLayoutId id="2147506806" r:id="rId79"/>
    <p:sldLayoutId id="2147506807" r:id="rId80"/>
    <p:sldLayoutId id="2147506808" r:id="rId81"/>
    <p:sldLayoutId id="2147506865" r:id="rId82"/>
    <p:sldLayoutId id="2147506866" r:id="rId83"/>
    <p:sldLayoutId id="2147506867" r:id="rId84"/>
    <p:sldLayoutId id="2147506868" r:id="rId85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15000"/>
        </a:spcBef>
        <a:spcAft>
          <a:spcPct val="0"/>
        </a:spcAft>
        <a:buClr>
          <a:srgbClr val="FF0000"/>
        </a:buClr>
        <a:buSzPct val="115000"/>
        <a:buChar char="•"/>
        <a:defRPr sz="2000">
          <a:solidFill>
            <a:srgbClr val="003366"/>
          </a:solidFill>
          <a:latin typeface="Calibri" pitchFamily="34" charset="0"/>
          <a:ea typeface="+mn-ea"/>
          <a:cs typeface="+mn-cs"/>
        </a:defRPr>
      </a:lvl1pPr>
      <a:lvl2pPr marL="552450" indent="-207963" algn="l" rtl="0" eaLnBrk="0" fontAlgn="base" hangingPunct="0">
        <a:spcBef>
          <a:spcPct val="15000"/>
        </a:spcBef>
        <a:spcAft>
          <a:spcPct val="0"/>
        </a:spcAft>
        <a:buClr>
          <a:srgbClr val="FF0000"/>
        </a:buClr>
        <a:buSzPct val="85000"/>
        <a:buFont typeface="Symbol" pitchFamily="18" charset="2"/>
        <a:buChar char="-"/>
        <a:defRPr>
          <a:solidFill>
            <a:srgbClr val="003366"/>
          </a:solidFill>
          <a:latin typeface="Calibri" pitchFamily="34" charset="0"/>
        </a:defRPr>
      </a:lvl2pPr>
      <a:lvl3pPr marL="800100" indent="-246063" algn="l" rtl="0" eaLnBrk="0" fontAlgn="base" hangingPunct="0">
        <a:spcBef>
          <a:spcPct val="15000"/>
        </a:spcBef>
        <a:spcAft>
          <a:spcPct val="0"/>
        </a:spcAft>
        <a:buClr>
          <a:srgbClr val="FF3300"/>
        </a:buClr>
        <a:buSzPct val="75000"/>
        <a:buChar char="•"/>
        <a:defRPr sz="1600">
          <a:solidFill>
            <a:srgbClr val="003366"/>
          </a:solidFill>
          <a:latin typeface="Calibri" pitchFamily="34" charset="0"/>
        </a:defRPr>
      </a:lvl3pPr>
      <a:lvl4pPr marL="1030288" indent="-228600" algn="l" rtl="0" eaLnBrk="0" fontAlgn="base" hangingPunct="0">
        <a:spcBef>
          <a:spcPct val="15000"/>
        </a:spcBef>
        <a:spcAft>
          <a:spcPct val="0"/>
        </a:spcAft>
        <a:buChar char="-"/>
        <a:defRPr sz="1400">
          <a:solidFill>
            <a:srgbClr val="003366"/>
          </a:solidFill>
          <a:latin typeface="Calibri" pitchFamily="34" charset="0"/>
        </a:defRPr>
      </a:lvl4pPr>
      <a:lvl5pPr marL="1289050" indent="-257175" algn="l" rtl="0" eaLnBrk="0" fontAlgn="base" hangingPunct="0">
        <a:spcBef>
          <a:spcPct val="15000"/>
        </a:spcBef>
        <a:spcAft>
          <a:spcPct val="0"/>
        </a:spcAft>
        <a:buChar char="»"/>
        <a:defRPr sz="1100">
          <a:solidFill>
            <a:srgbClr val="003366"/>
          </a:solidFill>
          <a:latin typeface="Calibri" pitchFamily="34" charset="0"/>
        </a:defRPr>
      </a:lvl5pPr>
      <a:lvl6pPr marL="17462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6pPr>
      <a:lvl7pPr marL="22034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7pPr>
      <a:lvl8pPr marL="26606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8pPr>
      <a:lvl9pPr marL="31178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 descr="TP UST 2.tif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9" descr="TPAO TEMPLATE_061210-alt.tif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4848127"/>
            <a:ext cx="684212" cy="4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9889" y="1073249"/>
            <a:ext cx="8459787" cy="399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Third level</a:t>
            </a:r>
          </a:p>
          <a:p>
            <a:pPr lvl="1"/>
            <a:r>
              <a:rPr lang="en-US" smtClean="0"/>
              <a:t>Click to edit Master text styles </a:t>
            </a:r>
          </a:p>
          <a:p>
            <a:pPr lvl="2"/>
            <a:r>
              <a:rPr lang="en-US" smtClean="0"/>
              <a:t>Second level 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smtClean="0"/>
          </a:p>
          <a:p>
            <a:pPr lvl="4"/>
            <a:endParaRPr lang="tr-TR" smtClean="0"/>
          </a:p>
          <a:p>
            <a:pPr lvl="4"/>
            <a:endParaRPr lang="en-US" smtClean="0"/>
          </a:p>
        </p:txBody>
      </p:sp>
      <p:sp>
        <p:nvSpPr>
          <p:cNvPr id="71373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84251" y="610642"/>
            <a:ext cx="7851775" cy="280031"/>
          </a:xfrm>
          <a:prstGeom prst="rect">
            <a:avLst/>
          </a:prstGeom>
          <a:gradFill flip="none" rotWithShape="1">
            <a:gsLst>
              <a:gs pos="0">
                <a:srgbClr val="FFEBFF">
                  <a:alpha val="44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tr-TR" dirty="0" smtClean="0"/>
          </a:p>
        </p:txBody>
      </p:sp>
      <p:sp>
        <p:nvSpPr>
          <p:cNvPr id="713773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5161466"/>
            <a:ext cx="798512" cy="2000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700" b="0">
                <a:solidFill>
                  <a:srgbClr val="000000">
                    <a:lumMod val="50000"/>
                    <a:lumOff val="50000"/>
                  </a:srgbClr>
                </a:solidFill>
                <a:effectLst/>
                <a:cs typeface="+mn-cs"/>
              </a:defRPr>
            </a:lvl1pPr>
          </a:lstStyle>
          <a:p>
            <a:pPr>
              <a:defRPr/>
            </a:pPr>
            <a:fld id="{2942C3B5-BFDF-4532-AB1F-EAFCD0F81A10}" type="slidenum">
              <a:rPr lang="en-US"/>
              <a:pPr>
                <a:defRPr/>
              </a:pPr>
              <a:t>‹#›</a:t>
            </a:fld>
            <a:r>
              <a:rPr lang="tr-TR"/>
              <a:t>/29</a:t>
            </a:r>
            <a:endParaRPr lang="en-US"/>
          </a:p>
        </p:txBody>
      </p:sp>
      <p:cxnSp>
        <p:nvCxnSpPr>
          <p:cNvPr id="4103" name="Straight Connector 11"/>
          <p:cNvCxnSpPr>
            <a:cxnSpLocks noChangeShapeType="1"/>
          </p:cNvCxnSpPr>
          <p:nvPr/>
        </p:nvCxnSpPr>
        <p:spPr bwMode="auto">
          <a:xfrm rot="5400000">
            <a:off x="805255" y="751892"/>
            <a:ext cx="284967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3"/>
          <p:cNvSpPr/>
          <p:nvPr userDrawn="1"/>
        </p:nvSpPr>
        <p:spPr bwMode="auto">
          <a:xfrm>
            <a:off x="268289" y="767312"/>
            <a:ext cx="598487" cy="1517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 sz="14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06732" r:id="rId1"/>
    <p:sldLayoutId id="2147506733" r:id="rId2"/>
    <p:sldLayoutId id="2147506809" r:id="rId3"/>
    <p:sldLayoutId id="2147506734" r:id="rId4"/>
    <p:sldLayoutId id="2147506810" r:id="rId5"/>
    <p:sldLayoutId id="2147506811" r:id="rId6"/>
    <p:sldLayoutId id="2147506812" r:id="rId7"/>
    <p:sldLayoutId id="2147506813" r:id="rId8"/>
    <p:sldLayoutId id="2147506814" r:id="rId9"/>
    <p:sldLayoutId id="2147506815" r:id="rId10"/>
    <p:sldLayoutId id="2147506816" r:id="rId11"/>
    <p:sldLayoutId id="2147506817" r:id="rId12"/>
    <p:sldLayoutId id="2147506818" r:id="rId13"/>
    <p:sldLayoutId id="2147506819" r:id="rId14"/>
    <p:sldLayoutId id="2147506820" r:id="rId15"/>
    <p:sldLayoutId id="2147506821" r:id="rId16"/>
    <p:sldLayoutId id="2147506822" r:id="rId17"/>
    <p:sldLayoutId id="2147506823" r:id="rId18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261938" indent="-261938" algn="l" rtl="0" eaLnBrk="0" fontAlgn="base" hangingPunct="0">
        <a:spcBef>
          <a:spcPct val="15000"/>
        </a:spcBef>
        <a:spcAft>
          <a:spcPct val="0"/>
        </a:spcAft>
        <a:buClr>
          <a:srgbClr val="FF0000"/>
        </a:buClr>
        <a:buSzPct val="115000"/>
        <a:buChar char="•"/>
        <a:defRPr sz="2000">
          <a:solidFill>
            <a:srgbClr val="003366"/>
          </a:solidFill>
          <a:latin typeface="Calibri" pitchFamily="34" charset="0"/>
          <a:ea typeface="+mn-ea"/>
          <a:cs typeface="+mn-cs"/>
        </a:defRPr>
      </a:lvl1pPr>
      <a:lvl2pPr marL="552450" indent="-207963" algn="l" rtl="0" eaLnBrk="0" fontAlgn="base" hangingPunct="0">
        <a:spcBef>
          <a:spcPct val="15000"/>
        </a:spcBef>
        <a:spcAft>
          <a:spcPct val="0"/>
        </a:spcAft>
        <a:buClr>
          <a:srgbClr val="FF0000"/>
        </a:buClr>
        <a:buSzPct val="85000"/>
        <a:buFont typeface="Symbol" pitchFamily="18" charset="2"/>
        <a:buChar char="-"/>
        <a:defRPr>
          <a:solidFill>
            <a:srgbClr val="003366"/>
          </a:solidFill>
          <a:latin typeface="Calibri" pitchFamily="34" charset="0"/>
        </a:defRPr>
      </a:lvl2pPr>
      <a:lvl3pPr marL="800100" indent="-246063" algn="l" rtl="0" eaLnBrk="0" fontAlgn="base" hangingPunct="0">
        <a:spcBef>
          <a:spcPct val="15000"/>
        </a:spcBef>
        <a:spcAft>
          <a:spcPct val="0"/>
        </a:spcAft>
        <a:buClr>
          <a:srgbClr val="FF3300"/>
        </a:buClr>
        <a:buSzPct val="75000"/>
        <a:buChar char="•"/>
        <a:defRPr sz="1600">
          <a:solidFill>
            <a:srgbClr val="003366"/>
          </a:solidFill>
          <a:latin typeface="Calibri" pitchFamily="34" charset="0"/>
        </a:defRPr>
      </a:lvl3pPr>
      <a:lvl4pPr marL="1030288" indent="-228600" algn="l" rtl="0" eaLnBrk="0" fontAlgn="base" hangingPunct="0">
        <a:spcBef>
          <a:spcPct val="15000"/>
        </a:spcBef>
        <a:spcAft>
          <a:spcPct val="0"/>
        </a:spcAft>
        <a:buChar char="-"/>
        <a:defRPr sz="1400">
          <a:solidFill>
            <a:srgbClr val="003366"/>
          </a:solidFill>
          <a:latin typeface="Calibri" pitchFamily="34" charset="0"/>
        </a:defRPr>
      </a:lvl4pPr>
      <a:lvl5pPr marL="1289050" indent="-257175" algn="l" rtl="0" eaLnBrk="0" fontAlgn="base" hangingPunct="0">
        <a:spcBef>
          <a:spcPct val="15000"/>
        </a:spcBef>
        <a:spcAft>
          <a:spcPct val="0"/>
        </a:spcAft>
        <a:buChar char="»"/>
        <a:defRPr sz="1100">
          <a:solidFill>
            <a:srgbClr val="003366"/>
          </a:solidFill>
          <a:latin typeface="Calibri" pitchFamily="34" charset="0"/>
        </a:defRPr>
      </a:lvl5pPr>
      <a:lvl6pPr marL="17462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6pPr>
      <a:lvl7pPr marL="22034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7pPr>
      <a:lvl8pPr marL="26606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8pPr>
      <a:lvl9pPr marL="3117850" indent="-257175" algn="l" rtl="0" eaLnBrk="1" fontAlgn="base" hangingPunct="1">
        <a:spcBef>
          <a:spcPct val="15000"/>
        </a:spcBef>
        <a:spcAft>
          <a:spcPct val="0"/>
        </a:spcAft>
        <a:buChar char="»"/>
        <a:defRPr sz="900">
          <a:solidFill>
            <a:srgbClr val="003366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4"/>
          <p:cNvSpPr>
            <a:spLocks noChangeArrowheads="1"/>
          </p:cNvSpPr>
          <p:nvPr/>
        </p:nvSpPr>
        <p:spPr bwMode="auto">
          <a:xfrm>
            <a:off x="76200" y="592138"/>
            <a:ext cx="8686800" cy="85120"/>
          </a:xfrm>
          <a:custGeom>
            <a:avLst/>
            <a:gdLst>
              <a:gd name="T0" fmla="*/ 0 w 1000"/>
              <a:gd name="T1" fmla="*/ 0 h 1000"/>
              <a:gd name="T2" fmla="*/ 5081778 w 1000"/>
              <a:gd name="T3" fmla="*/ 0 h 1000"/>
              <a:gd name="T4" fmla="*/ 5081778 w 1000"/>
              <a:gd name="T5" fmla="*/ 109538 h 1000"/>
              <a:gd name="T6" fmla="*/ 0 w 1000"/>
              <a:gd name="T7" fmla="*/ 109538 h 1000"/>
              <a:gd name="T8" fmla="*/ 0 w 1000"/>
              <a:gd name="T9" fmla="*/ 0 h 1000"/>
              <a:gd name="T10" fmla="*/ 868680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r-TR" sz="1800">
              <a:solidFill>
                <a:srgbClr val="000000"/>
              </a:solidFill>
            </a:endParaRPr>
          </a:p>
        </p:txBody>
      </p:sp>
      <p:pic>
        <p:nvPicPr>
          <p:cNvPr id="1027" name="Picture 11" descr="tpaored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4" y="148035"/>
            <a:ext cx="382587" cy="24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85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06825" r:id="rId1"/>
    <p:sldLayoutId id="2147506826" r:id="rId2"/>
    <p:sldLayoutId id="2147506827" r:id="rId3"/>
    <p:sldLayoutId id="2147506828" r:id="rId4"/>
    <p:sldLayoutId id="2147506829" r:id="rId5"/>
    <p:sldLayoutId id="2147506830" r:id="rId6"/>
    <p:sldLayoutId id="2147506831" r:id="rId7"/>
    <p:sldLayoutId id="2147506832" r:id="rId8"/>
    <p:sldLayoutId id="2147506833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054745"/>
            <a:ext cx="8229600" cy="351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9414"/>
            <a:ext cx="2133600" cy="283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95C0DE-0DDC-4D87-8FB8-B4F8472707AD}" type="datetime1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26.11.2011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9414"/>
            <a:ext cx="2895600" cy="283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751" y="4996161"/>
            <a:ext cx="785813" cy="283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1DE642-3378-4F9F-898A-A9893E363E0D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r>
              <a:rPr lang="tr-TR">
                <a:solidFill>
                  <a:prstClr val="black">
                    <a:tint val="75000"/>
                  </a:prstClr>
                </a:solidFill>
              </a:rPr>
              <a:t> / ? </a:t>
            </a: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152400" y="592138"/>
            <a:ext cx="8686800" cy="85120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4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8439763" y="423132"/>
            <a:ext cx="4972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defTabSz="91757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" b="1">
                <a:solidFill>
                  <a:srgbClr val="CC0000"/>
                </a:solidFill>
                <a:cs typeface="Arial" charset="0"/>
              </a:rPr>
              <a:t>TPAO</a:t>
            </a:r>
          </a:p>
        </p:txBody>
      </p:sp>
      <p:pic>
        <p:nvPicPr>
          <p:cNvPr id="3080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0579"/>
            <a:ext cx="609600" cy="39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23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06870" r:id="rId1"/>
    <p:sldLayoutId id="2147506871" r:id="rId2"/>
    <p:sldLayoutId id="2147506872" r:id="rId3"/>
    <p:sldLayoutId id="2147506873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hyperlink" Target="file:///C:\Documents%20and%20Settings\61866_0208\L&#252;bnan\Talat%20BM1.jpg" TargetMode="External"/><Relationship Id="rId7" Type="http://schemas.openxmlformats.org/officeDocument/2006/relationships/hyperlink" Target="cyp_isr_eez_2010.pdf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61866_0208\Local%20Settings\Temp\Talat.ppt" TargetMode="External"/><Relationship Id="rId5" Type="http://schemas.openxmlformats.org/officeDocument/2006/relationships/hyperlink" Target="file:///C:\Documents%20and%20Settings\61866_0208\Local%20Settings\Temp\26%20Temmuz%202007%20belgesi.ppt" TargetMode="External"/><Relationship Id="rId4" Type="http://schemas.openxmlformats.org/officeDocument/2006/relationships/hyperlink" Target="file:///C:\Documents%20and%20Settings\61866_0208\Local%20Settings\Temp\30%20Ocak%202006%20bas&#305;n%20a&#231;&#305;klamas&#305;.ppt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emf"/><Relationship Id="rId18" Type="http://schemas.openxmlformats.org/officeDocument/2006/relationships/image" Target="../media/image81.png"/><Relationship Id="rId3" Type="http://schemas.openxmlformats.org/officeDocument/2006/relationships/image" Target="../media/image66.jpeg"/><Relationship Id="rId21" Type="http://schemas.openxmlformats.org/officeDocument/2006/relationships/image" Target="../media/image84.png"/><Relationship Id="rId7" Type="http://schemas.openxmlformats.org/officeDocument/2006/relationships/image" Target="../media/image70.png"/><Relationship Id="rId12" Type="http://schemas.openxmlformats.org/officeDocument/2006/relationships/image" Target="../media/image75.jpeg"/><Relationship Id="rId17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79.jpe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emf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10" Type="http://schemas.openxmlformats.org/officeDocument/2006/relationships/image" Target="../media/image73.png"/><Relationship Id="rId19" Type="http://schemas.openxmlformats.org/officeDocument/2006/relationships/image" Target="../media/image82.emf"/><Relationship Id="rId4" Type="http://schemas.openxmlformats.org/officeDocument/2006/relationships/image" Target="../media/image67.emf"/><Relationship Id="rId9" Type="http://schemas.openxmlformats.org/officeDocument/2006/relationships/image" Target="../media/image7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94.emf"/><Relationship Id="rId4" Type="http://schemas.openxmlformats.org/officeDocument/2006/relationships/oleObject" Target="../embeddings/Microsoft_Excel_97-2003__al__ma_Sayfas_3.xls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95.emf"/><Relationship Id="rId4" Type="http://schemas.openxmlformats.org/officeDocument/2006/relationships/oleObject" Target="../embeddings/Microsoft_Excel_97-2003__al__ma_Sayfas_4.xls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8.emf"/><Relationship Id="rId4" Type="http://schemas.openxmlformats.org/officeDocument/2006/relationships/oleObject" Target="../embeddings/Microsoft_Excel_97-2003__al__ma_Sayfas_1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0.emf"/><Relationship Id="rId4" Type="http://schemas.openxmlformats.org/officeDocument/2006/relationships/oleObject" Target="../embeddings/Microsoft_Excel_97-2003__al__ma_Sayfas_2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0"/>
            <a:ext cx="3881438" cy="5329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1800">
              <a:solidFill>
                <a:srgbClr val="FFFFFF"/>
              </a:solidFill>
            </a:endParaRPr>
          </a:p>
        </p:txBody>
      </p:sp>
      <p:pic>
        <p:nvPicPr>
          <p:cNvPr id="3160" name="Picture 88"/>
          <p:cNvPicPr>
            <a:picLocks noChangeAspect="1" noChangeArrowheads="1"/>
          </p:cNvPicPr>
          <p:nvPr/>
        </p:nvPicPr>
        <p:blipFill rotWithShape="1">
          <a:blip r:embed="rId3"/>
          <a:srcRect l="30641" t="23235" r="16469" b="6001"/>
          <a:stretch/>
        </p:blipFill>
        <p:spPr bwMode="auto">
          <a:xfrm>
            <a:off x="3282732" y="0"/>
            <a:ext cx="5892800" cy="532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076" name="Metin kutusu 1"/>
          <p:cNvSpPr txBox="1">
            <a:spLocks noChangeArrowheads="1"/>
          </p:cNvSpPr>
          <p:nvPr/>
        </p:nvSpPr>
        <p:spPr bwMode="auto">
          <a:xfrm>
            <a:off x="0" y="12252"/>
            <a:ext cx="3251200" cy="969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Arial" pitchFamily="34" charset="0"/>
                <a:cs typeface="+mn-cs"/>
              </a:rPr>
              <a:t>TPAO</a:t>
            </a:r>
          </a:p>
          <a:p>
            <a:pPr algn="ctr">
              <a:defRPr/>
            </a:pPr>
            <a:endParaRPr lang="tr-TR" b="1" dirty="0" smtClean="0">
              <a:solidFill>
                <a:srgbClr val="0D0D0D"/>
              </a:solidFill>
              <a:latin typeface="Arial" pitchFamily="34" charset="0"/>
              <a:cs typeface="+mn-cs"/>
            </a:endParaRPr>
          </a:p>
          <a:p>
            <a:pPr algn="ctr">
              <a:defRPr/>
            </a:pPr>
            <a:r>
              <a:rPr lang="tr-TR" b="1" dirty="0" smtClean="0">
                <a:solidFill>
                  <a:srgbClr val="0D0D0D"/>
                </a:solidFill>
                <a:latin typeface="Arial" pitchFamily="34" charset="0"/>
                <a:cs typeface="+mn-cs"/>
              </a:rPr>
              <a:t> 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sz="2400" b="1" dirty="0" smtClean="0">
                <a:solidFill>
                  <a:srgbClr val="000000"/>
                </a:solidFill>
              </a:rPr>
              <a:t> </a:t>
            </a:r>
            <a:endParaRPr lang="tr-TR" sz="2400" b="1" dirty="0">
              <a:solidFill>
                <a:srgbClr val="000000"/>
              </a:solidFill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sz="2400" b="1" dirty="0" smtClean="0">
                <a:solidFill>
                  <a:srgbClr val="FF0000"/>
                </a:solidFill>
                <a:cs typeface="+mn-cs"/>
              </a:rPr>
              <a:t>V. OSB ENERJİ ZİRVESİ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sz="2400" b="1" dirty="0" smtClean="0">
                <a:solidFill>
                  <a:srgbClr val="FF0000"/>
                </a:solidFill>
                <a:cs typeface="+mn-cs"/>
              </a:rPr>
              <a:t> 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sz="2400" b="1" dirty="0">
                <a:solidFill>
                  <a:srgbClr val="000000"/>
                </a:solidFill>
              </a:rPr>
              <a:t>KUZEY KIBRIS TÜRK CUMHURİYETİ</a:t>
            </a:r>
          </a:p>
          <a:p>
            <a:pPr algn="ctr" eaLnBrk="0" hangingPunct="0">
              <a:spcBef>
                <a:spcPct val="50000"/>
              </a:spcBef>
              <a:defRPr/>
            </a:pPr>
            <a:endParaRPr lang="tr-TR" sz="2400" b="1" dirty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r-TR" sz="2400" b="1" dirty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sz="1800" b="1" dirty="0" smtClean="0">
                <a:solidFill>
                  <a:srgbClr val="000000"/>
                </a:solidFill>
                <a:cs typeface="+mn-cs"/>
              </a:rPr>
              <a:t>26 Kasım 2011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sz="1800" b="1" dirty="0" smtClean="0">
                <a:solidFill>
                  <a:srgbClr val="000000"/>
                </a:solidFill>
                <a:cs typeface="+mn-cs"/>
              </a:rPr>
              <a:t>Girne Acapulco Otel</a:t>
            </a:r>
          </a:p>
          <a:p>
            <a:pPr algn="ctr" eaLnBrk="0" hangingPunct="0">
              <a:spcBef>
                <a:spcPct val="50000"/>
              </a:spcBef>
              <a:defRPr/>
            </a:pPr>
            <a:endParaRPr lang="tr-TR" b="1" dirty="0" smtClean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r-TR" b="1" dirty="0" smtClean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r-TR" b="1" dirty="0" smtClean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r-TR" b="1" dirty="0" smtClean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r-TR" b="1" dirty="0" smtClean="0">
              <a:solidFill>
                <a:srgbClr val="00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r-TR" b="1" dirty="0" smtClean="0">
              <a:solidFill>
                <a:srgbClr val="FF0000"/>
              </a:solidFill>
              <a:cs typeface="+mn-cs"/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tr-TR" b="1" dirty="0" smtClean="0">
                <a:solidFill>
                  <a:srgbClr val="FF0000"/>
                </a:solidFill>
                <a:cs typeface="+mn-cs"/>
              </a:rPr>
              <a:t>17 Kasım 2011</a:t>
            </a:r>
          </a:p>
        </p:txBody>
      </p:sp>
      <p:pic>
        <p:nvPicPr>
          <p:cNvPr id="5" name="Picture 6" descr="TPAO TRANSPAR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474" y="727783"/>
            <a:ext cx="484251" cy="32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2043113" y="1514885"/>
            <a:ext cx="54022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600" b="1">
                <a:solidFill>
                  <a:srgbClr val="000000"/>
                </a:solidFill>
              </a:rPr>
              <a:t>Layout of Underground Gas Storage Facilities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2055814" y="1153435"/>
            <a:ext cx="5159375" cy="2757140"/>
          </a:xfrm>
          <a:prstGeom prst="rect">
            <a:avLst/>
          </a:prstGeom>
          <a:gradFill rotWithShape="1">
            <a:gsLst>
              <a:gs pos="0">
                <a:srgbClr val="FFD9B3"/>
              </a:gs>
              <a:gs pos="100000">
                <a:srgbClr val="FFDAB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sp>
        <p:nvSpPr>
          <p:cNvPr id="120836" name="Freeform 4"/>
          <p:cNvSpPr>
            <a:spLocks/>
          </p:cNvSpPr>
          <p:nvPr/>
        </p:nvSpPr>
        <p:spPr bwMode="auto">
          <a:xfrm>
            <a:off x="2073275" y="1572866"/>
            <a:ext cx="5119688" cy="334311"/>
          </a:xfrm>
          <a:custGeom>
            <a:avLst/>
            <a:gdLst>
              <a:gd name="T0" fmla="*/ 0 w 4268"/>
              <a:gd name="T1" fmla="*/ 0 h 390"/>
              <a:gd name="T2" fmla="*/ 2147483647 w 4268"/>
              <a:gd name="T3" fmla="*/ 2147483647 h 390"/>
              <a:gd name="T4" fmla="*/ 2147483647 w 4268"/>
              <a:gd name="T5" fmla="*/ 2147483647 h 390"/>
              <a:gd name="T6" fmla="*/ 2147483647 w 4268"/>
              <a:gd name="T7" fmla="*/ 2147483647 h 390"/>
              <a:gd name="T8" fmla="*/ 2147483647 w 4268"/>
              <a:gd name="T9" fmla="*/ 2147483647 h 390"/>
              <a:gd name="T10" fmla="*/ 2147483647 w 4268"/>
              <a:gd name="T11" fmla="*/ 2147483647 h 390"/>
              <a:gd name="T12" fmla="*/ 2147483647 w 4268"/>
              <a:gd name="T13" fmla="*/ 2147483647 h 390"/>
              <a:gd name="T14" fmla="*/ 2147483647 w 4268"/>
              <a:gd name="T15" fmla="*/ 2147483647 h 390"/>
              <a:gd name="T16" fmla="*/ 2147483647 w 4268"/>
              <a:gd name="T17" fmla="*/ 2147483647 h 390"/>
              <a:gd name="T18" fmla="*/ 2147483647 w 4268"/>
              <a:gd name="T19" fmla="*/ 2147483647 h 390"/>
              <a:gd name="T20" fmla="*/ 2147483647 w 4268"/>
              <a:gd name="T21" fmla="*/ 2147483647 h 3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68"/>
              <a:gd name="T34" fmla="*/ 0 h 390"/>
              <a:gd name="T35" fmla="*/ 4268 w 4268"/>
              <a:gd name="T36" fmla="*/ 390 h 39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68" h="390">
                <a:moveTo>
                  <a:pt x="0" y="0"/>
                </a:moveTo>
                <a:lnTo>
                  <a:pt x="294" y="48"/>
                </a:lnTo>
                <a:lnTo>
                  <a:pt x="366" y="24"/>
                </a:lnTo>
                <a:lnTo>
                  <a:pt x="726" y="36"/>
                </a:lnTo>
                <a:lnTo>
                  <a:pt x="822" y="30"/>
                </a:lnTo>
                <a:lnTo>
                  <a:pt x="954" y="192"/>
                </a:lnTo>
                <a:lnTo>
                  <a:pt x="1446" y="342"/>
                </a:lnTo>
                <a:lnTo>
                  <a:pt x="1524" y="360"/>
                </a:lnTo>
                <a:lnTo>
                  <a:pt x="2088" y="372"/>
                </a:lnTo>
                <a:lnTo>
                  <a:pt x="3126" y="390"/>
                </a:lnTo>
                <a:lnTo>
                  <a:pt x="4268" y="70"/>
                </a:lnTo>
              </a:path>
            </a:pathLst>
          </a:custGeom>
          <a:noFill/>
          <a:ln w="38100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 rot="20440215">
            <a:off x="5002213" y="2426531"/>
            <a:ext cx="95250" cy="66615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sp>
        <p:nvSpPr>
          <p:cNvPr id="120838" name="Freeform 6"/>
          <p:cNvSpPr>
            <a:spLocks/>
          </p:cNvSpPr>
          <p:nvPr/>
        </p:nvSpPr>
        <p:spPr bwMode="auto">
          <a:xfrm>
            <a:off x="2927350" y="1305170"/>
            <a:ext cx="242888" cy="172707"/>
          </a:xfrm>
          <a:custGeom>
            <a:avLst/>
            <a:gdLst>
              <a:gd name="T0" fmla="*/ 2147483647 w 1607"/>
              <a:gd name="T1" fmla="*/ 0 h 1609"/>
              <a:gd name="T2" fmla="*/ 2147483647 w 1607"/>
              <a:gd name="T3" fmla="*/ 2147483647 h 1609"/>
              <a:gd name="T4" fmla="*/ 2147483647 w 1607"/>
              <a:gd name="T5" fmla="*/ 2147483647 h 1609"/>
              <a:gd name="T6" fmla="*/ 2147483647 w 1607"/>
              <a:gd name="T7" fmla="*/ 2147483647 h 1609"/>
              <a:gd name="T8" fmla="*/ 2147483647 w 1607"/>
              <a:gd name="T9" fmla="*/ 2147483647 h 1609"/>
              <a:gd name="T10" fmla="*/ 2147483647 w 1607"/>
              <a:gd name="T11" fmla="*/ 2147483647 h 1609"/>
              <a:gd name="T12" fmla="*/ 2147483647 w 1607"/>
              <a:gd name="T13" fmla="*/ 2147483647 h 1609"/>
              <a:gd name="T14" fmla="*/ 2147483647 w 1607"/>
              <a:gd name="T15" fmla="*/ 2147483647 h 1609"/>
              <a:gd name="T16" fmla="*/ 2147483647 w 1607"/>
              <a:gd name="T17" fmla="*/ 2147483647 h 1609"/>
              <a:gd name="T18" fmla="*/ 2147483647 w 1607"/>
              <a:gd name="T19" fmla="*/ 2147483647 h 1609"/>
              <a:gd name="T20" fmla="*/ 2147483647 w 1607"/>
              <a:gd name="T21" fmla="*/ 2147483647 h 1609"/>
              <a:gd name="T22" fmla="*/ 2147483647 w 1607"/>
              <a:gd name="T23" fmla="*/ 2147483647 h 1609"/>
              <a:gd name="T24" fmla="*/ 2147483647 w 1607"/>
              <a:gd name="T25" fmla="*/ 2147483647 h 1609"/>
              <a:gd name="T26" fmla="*/ 2147483647 w 1607"/>
              <a:gd name="T27" fmla="*/ 2147483647 h 1609"/>
              <a:gd name="T28" fmla="*/ 2147483647 w 1607"/>
              <a:gd name="T29" fmla="*/ 2147483647 h 1609"/>
              <a:gd name="T30" fmla="*/ 2147483647 w 1607"/>
              <a:gd name="T31" fmla="*/ 2147483647 h 1609"/>
              <a:gd name="T32" fmla="*/ 2147483647 w 1607"/>
              <a:gd name="T33" fmla="*/ 2147483647 h 1609"/>
              <a:gd name="T34" fmla="*/ 2147483647 w 1607"/>
              <a:gd name="T35" fmla="*/ 2147483647 h 1609"/>
              <a:gd name="T36" fmla="*/ 2147483647 w 1607"/>
              <a:gd name="T37" fmla="*/ 2147483647 h 1609"/>
              <a:gd name="T38" fmla="*/ 2147483647 w 1607"/>
              <a:gd name="T39" fmla="*/ 2147483647 h 1609"/>
              <a:gd name="T40" fmla="*/ 2147483647 w 1607"/>
              <a:gd name="T41" fmla="*/ 2147483647 h 1609"/>
              <a:gd name="T42" fmla="*/ 2147483647 w 1607"/>
              <a:gd name="T43" fmla="*/ 2147483647 h 1609"/>
              <a:gd name="T44" fmla="*/ 2147483647 w 1607"/>
              <a:gd name="T45" fmla="*/ 2147483647 h 1609"/>
              <a:gd name="T46" fmla="*/ 2147483647 w 1607"/>
              <a:gd name="T47" fmla="*/ 2147483647 h 1609"/>
              <a:gd name="T48" fmla="*/ 2147483647 w 1607"/>
              <a:gd name="T49" fmla="*/ 2147483647 h 1609"/>
              <a:gd name="T50" fmla="*/ 2147483647 w 1607"/>
              <a:gd name="T51" fmla="*/ 2147483647 h 1609"/>
              <a:gd name="T52" fmla="*/ 2147483647 w 1607"/>
              <a:gd name="T53" fmla="*/ 2147483647 h 1609"/>
              <a:gd name="T54" fmla="*/ 2147483647 w 1607"/>
              <a:gd name="T55" fmla="*/ 2147483647 h 1609"/>
              <a:gd name="T56" fmla="*/ 2147483647 w 1607"/>
              <a:gd name="T57" fmla="*/ 2147483647 h 1609"/>
              <a:gd name="T58" fmla="*/ 2147483647 w 1607"/>
              <a:gd name="T59" fmla="*/ 2147483647 h 1609"/>
              <a:gd name="T60" fmla="*/ 2147483647 w 1607"/>
              <a:gd name="T61" fmla="*/ 2147483647 h 1609"/>
              <a:gd name="T62" fmla="*/ 2147483647 w 1607"/>
              <a:gd name="T63" fmla="*/ 2147483647 h 1609"/>
              <a:gd name="T64" fmla="*/ 2147483647 w 1607"/>
              <a:gd name="T65" fmla="*/ 2147483647 h 1609"/>
              <a:gd name="T66" fmla="*/ 2147483647 w 1607"/>
              <a:gd name="T67" fmla="*/ 2147483647 h 1609"/>
              <a:gd name="T68" fmla="*/ 2147483647 w 1607"/>
              <a:gd name="T69" fmla="*/ 2147483647 h 1609"/>
              <a:gd name="T70" fmla="*/ 2147483647 w 1607"/>
              <a:gd name="T71" fmla="*/ 2147483647 h 1609"/>
              <a:gd name="T72" fmla="*/ 2147483647 w 1607"/>
              <a:gd name="T73" fmla="*/ 2147483647 h 1609"/>
              <a:gd name="T74" fmla="*/ 2147483647 w 1607"/>
              <a:gd name="T75" fmla="*/ 2147483647 h 1609"/>
              <a:gd name="T76" fmla="*/ 2147483647 w 1607"/>
              <a:gd name="T77" fmla="*/ 2147483647 h 1609"/>
              <a:gd name="T78" fmla="*/ 2147483647 w 1607"/>
              <a:gd name="T79" fmla="*/ 2147483647 h 1609"/>
              <a:gd name="T80" fmla="*/ 2147483647 w 1607"/>
              <a:gd name="T81" fmla="*/ 2147483647 h 1609"/>
              <a:gd name="T82" fmla="*/ 2147483647 w 1607"/>
              <a:gd name="T83" fmla="*/ 2147483647 h 1609"/>
              <a:gd name="T84" fmla="*/ 2147483647 w 1607"/>
              <a:gd name="T85" fmla="*/ 2147483647 h 1609"/>
              <a:gd name="T86" fmla="*/ 2147483647 w 1607"/>
              <a:gd name="T87" fmla="*/ 2147483647 h 1609"/>
              <a:gd name="T88" fmla="*/ 2147483647 w 1607"/>
              <a:gd name="T89" fmla="*/ 2147483647 h 1609"/>
              <a:gd name="T90" fmla="*/ 2147483647 w 1607"/>
              <a:gd name="T91" fmla="*/ 2147483647 h 1609"/>
              <a:gd name="T92" fmla="*/ 2147483647 w 1607"/>
              <a:gd name="T93" fmla="*/ 2147483647 h 1609"/>
              <a:gd name="T94" fmla="*/ 2147483647 w 1607"/>
              <a:gd name="T95" fmla="*/ 2147483647 h 1609"/>
              <a:gd name="T96" fmla="*/ 2147483647 w 1607"/>
              <a:gd name="T97" fmla="*/ 2147483647 h 1609"/>
              <a:gd name="T98" fmla="*/ 2147483647 w 1607"/>
              <a:gd name="T99" fmla="*/ 2147483647 h 1609"/>
              <a:gd name="T100" fmla="*/ 2147483647 w 1607"/>
              <a:gd name="T101" fmla="*/ 2147483647 h 1609"/>
              <a:gd name="T102" fmla="*/ 2147483647 w 1607"/>
              <a:gd name="T103" fmla="*/ 2147483647 h 1609"/>
              <a:gd name="T104" fmla="*/ 2147483647 w 1607"/>
              <a:gd name="T105" fmla="*/ 2147483647 h 1609"/>
              <a:gd name="T106" fmla="*/ 2147483647 w 1607"/>
              <a:gd name="T107" fmla="*/ 2147483647 h 1609"/>
              <a:gd name="T108" fmla="*/ 2147483647 w 1607"/>
              <a:gd name="T109" fmla="*/ 2147483647 h 1609"/>
              <a:gd name="T110" fmla="*/ 2147483647 w 1607"/>
              <a:gd name="T111" fmla="*/ 2147483647 h 1609"/>
              <a:gd name="T112" fmla="*/ 2147483647 w 1607"/>
              <a:gd name="T113" fmla="*/ 2147483647 h 1609"/>
              <a:gd name="T114" fmla="*/ 2147483647 w 1607"/>
              <a:gd name="T115" fmla="*/ 2147483647 h 1609"/>
              <a:gd name="T116" fmla="*/ 2147483647 w 1607"/>
              <a:gd name="T117" fmla="*/ 0 h 160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607"/>
              <a:gd name="T178" fmla="*/ 0 h 1609"/>
              <a:gd name="T179" fmla="*/ 1607 w 1607"/>
              <a:gd name="T180" fmla="*/ 1609 h 160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607" h="1609">
                <a:moveTo>
                  <a:pt x="1180" y="0"/>
                </a:moveTo>
                <a:cubicBezTo>
                  <a:pt x="1222" y="10"/>
                  <a:pt x="1258" y="24"/>
                  <a:pt x="1300" y="30"/>
                </a:cubicBezTo>
                <a:cubicBezTo>
                  <a:pt x="1366" y="52"/>
                  <a:pt x="1266" y="17"/>
                  <a:pt x="1336" y="48"/>
                </a:cubicBezTo>
                <a:cubicBezTo>
                  <a:pt x="1363" y="60"/>
                  <a:pt x="1384" y="62"/>
                  <a:pt x="1408" y="78"/>
                </a:cubicBezTo>
                <a:cubicBezTo>
                  <a:pt x="1419" y="94"/>
                  <a:pt x="1437" y="117"/>
                  <a:pt x="1456" y="126"/>
                </a:cubicBezTo>
                <a:cubicBezTo>
                  <a:pt x="1468" y="131"/>
                  <a:pt x="1480" y="152"/>
                  <a:pt x="1492" y="156"/>
                </a:cubicBezTo>
                <a:cubicBezTo>
                  <a:pt x="1498" y="158"/>
                  <a:pt x="1510" y="162"/>
                  <a:pt x="1510" y="162"/>
                </a:cubicBezTo>
                <a:cubicBezTo>
                  <a:pt x="1544" y="213"/>
                  <a:pt x="1563" y="266"/>
                  <a:pt x="1582" y="324"/>
                </a:cubicBezTo>
                <a:cubicBezTo>
                  <a:pt x="1588" y="342"/>
                  <a:pt x="1594" y="360"/>
                  <a:pt x="1600" y="378"/>
                </a:cubicBezTo>
                <a:cubicBezTo>
                  <a:pt x="1604" y="390"/>
                  <a:pt x="1600" y="402"/>
                  <a:pt x="1600" y="402"/>
                </a:cubicBezTo>
                <a:cubicBezTo>
                  <a:pt x="1602" y="413"/>
                  <a:pt x="1607" y="419"/>
                  <a:pt x="1606" y="444"/>
                </a:cubicBezTo>
                <a:cubicBezTo>
                  <a:pt x="1605" y="469"/>
                  <a:pt x="1597" y="518"/>
                  <a:pt x="1594" y="552"/>
                </a:cubicBezTo>
                <a:cubicBezTo>
                  <a:pt x="1589" y="599"/>
                  <a:pt x="1602" y="617"/>
                  <a:pt x="1588" y="648"/>
                </a:cubicBezTo>
                <a:cubicBezTo>
                  <a:pt x="1573" y="682"/>
                  <a:pt x="1564" y="721"/>
                  <a:pt x="1552" y="756"/>
                </a:cubicBezTo>
                <a:cubicBezTo>
                  <a:pt x="1539" y="796"/>
                  <a:pt x="1534" y="840"/>
                  <a:pt x="1510" y="876"/>
                </a:cubicBezTo>
                <a:cubicBezTo>
                  <a:pt x="1480" y="920"/>
                  <a:pt x="1479" y="927"/>
                  <a:pt x="1462" y="978"/>
                </a:cubicBezTo>
                <a:cubicBezTo>
                  <a:pt x="1455" y="999"/>
                  <a:pt x="1418" y="1037"/>
                  <a:pt x="1408" y="1056"/>
                </a:cubicBezTo>
                <a:cubicBezTo>
                  <a:pt x="1405" y="1062"/>
                  <a:pt x="1361" y="1114"/>
                  <a:pt x="1366" y="1110"/>
                </a:cubicBezTo>
                <a:cubicBezTo>
                  <a:pt x="1377" y="1103"/>
                  <a:pt x="1417" y="1053"/>
                  <a:pt x="1426" y="1044"/>
                </a:cubicBezTo>
                <a:cubicBezTo>
                  <a:pt x="1431" y="1039"/>
                  <a:pt x="1419" y="1057"/>
                  <a:pt x="1414" y="1062"/>
                </a:cubicBezTo>
                <a:cubicBezTo>
                  <a:pt x="1409" y="1067"/>
                  <a:pt x="1402" y="1069"/>
                  <a:pt x="1396" y="1074"/>
                </a:cubicBezTo>
                <a:cubicBezTo>
                  <a:pt x="1373" y="1093"/>
                  <a:pt x="1329" y="1166"/>
                  <a:pt x="1300" y="1176"/>
                </a:cubicBezTo>
                <a:cubicBezTo>
                  <a:pt x="1276" y="1212"/>
                  <a:pt x="1276" y="1206"/>
                  <a:pt x="1240" y="1230"/>
                </a:cubicBezTo>
                <a:cubicBezTo>
                  <a:pt x="1214" y="1269"/>
                  <a:pt x="1174" y="1305"/>
                  <a:pt x="1132" y="1326"/>
                </a:cubicBezTo>
                <a:cubicBezTo>
                  <a:pt x="1114" y="1350"/>
                  <a:pt x="1079" y="1391"/>
                  <a:pt x="1060" y="1404"/>
                </a:cubicBezTo>
                <a:cubicBezTo>
                  <a:pt x="1050" y="1435"/>
                  <a:pt x="1013" y="1436"/>
                  <a:pt x="988" y="1458"/>
                </a:cubicBezTo>
                <a:cubicBezTo>
                  <a:pt x="949" y="1492"/>
                  <a:pt x="905" y="1518"/>
                  <a:pt x="856" y="1536"/>
                </a:cubicBezTo>
                <a:cubicBezTo>
                  <a:pt x="823" y="1548"/>
                  <a:pt x="799" y="1562"/>
                  <a:pt x="766" y="1572"/>
                </a:cubicBezTo>
                <a:cubicBezTo>
                  <a:pt x="754" y="1576"/>
                  <a:pt x="724" y="1584"/>
                  <a:pt x="724" y="1584"/>
                </a:cubicBezTo>
                <a:cubicBezTo>
                  <a:pt x="707" y="1609"/>
                  <a:pt x="699" y="1587"/>
                  <a:pt x="670" y="1596"/>
                </a:cubicBezTo>
                <a:cubicBezTo>
                  <a:pt x="658" y="1600"/>
                  <a:pt x="634" y="1608"/>
                  <a:pt x="634" y="1608"/>
                </a:cubicBezTo>
                <a:cubicBezTo>
                  <a:pt x="592" y="1606"/>
                  <a:pt x="550" y="1605"/>
                  <a:pt x="508" y="1602"/>
                </a:cubicBezTo>
                <a:cubicBezTo>
                  <a:pt x="486" y="1600"/>
                  <a:pt x="452" y="1589"/>
                  <a:pt x="436" y="1578"/>
                </a:cubicBezTo>
                <a:cubicBezTo>
                  <a:pt x="404" y="1557"/>
                  <a:pt x="361" y="1552"/>
                  <a:pt x="328" y="1530"/>
                </a:cubicBezTo>
                <a:cubicBezTo>
                  <a:pt x="310" y="1502"/>
                  <a:pt x="290" y="1495"/>
                  <a:pt x="262" y="1476"/>
                </a:cubicBezTo>
                <a:cubicBezTo>
                  <a:pt x="240" y="1461"/>
                  <a:pt x="244" y="1470"/>
                  <a:pt x="208" y="1422"/>
                </a:cubicBezTo>
                <a:cubicBezTo>
                  <a:pt x="192" y="1404"/>
                  <a:pt x="166" y="1402"/>
                  <a:pt x="148" y="1386"/>
                </a:cubicBezTo>
                <a:cubicBezTo>
                  <a:pt x="137" y="1377"/>
                  <a:pt x="106" y="1296"/>
                  <a:pt x="106" y="1296"/>
                </a:cubicBezTo>
                <a:cubicBezTo>
                  <a:pt x="61" y="1229"/>
                  <a:pt x="70" y="1242"/>
                  <a:pt x="40" y="1152"/>
                </a:cubicBezTo>
                <a:cubicBezTo>
                  <a:pt x="27" y="1124"/>
                  <a:pt x="14" y="1061"/>
                  <a:pt x="4" y="1032"/>
                </a:cubicBezTo>
                <a:cubicBezTo>
                  <a:pt x="0" y="1020"/>
                  <a:pt x="10" y="966"/>
                  <a:pt x="10" y="966"/>
                </a:cubicBezTo>
                <a:cubicBezTo>
                  <a:pt x="12" y="906"/>
                  <a:pt x="12" y="894"/>
                  <a:pt x="16" y="834"/>
                </a:cubicBezTo>
                <a:cubicBezTo>
                  <a:pt x="18" y="792"/>
                  <a:pt x="33" y="740"/>
                  <a:pt x="46" y="702"/>
                </a:cubicBezTo>
                <a:cubicBezTo>
                  <a:pt x="52" y="662"/>
                  <a:pt x="58" y="606"/>
                  <a:pt x="76" y="570"/>
                </a:cubicBezTo>
                <a:cubicBezTo>
                  <a:pt x="79" y="564"/>
                  <a:pt x="85" y="558"/>
                  <a:pt x="88" y="552"/>
                </a:cubicBezTo>
                <a:cubicBezTo>
                  <a:pt x="91" y="546"/>
                  <a:pt x="88" y="537"/>
                  <a:pt x="94" y="534"/>
                </a:cubicBezTo>
                <a:cubicBezTo>
                  <a:pt x="124" y="520"/>
                  <a:pt x="177" y="508"/>
                  <a:pt x="208" y="498"/>
                </a:cubicBezTo>
                <a:cubicBezTo>
                  <a:pt x="236" y="489"/>
                  <a:pt x="233" y="473"/>
                  <a:pt x="262" y="468"/>
                </a:cubicBezTo>
                <a:cubicBezTo>
                  <a:pt x="290" y="463"/>
                  <a:pt x="313" y="453"/>
                  <a:pt x="340" y="438"/>
                </a:cubicBezTo>
                <a:cubicBezTo>
                  <a:pt x="353" y="431"/>
                  <a:pt x="386" y="407"/>
                  <a:pt x="400" y="402"/>
                </a:cubicBezTo>
                <a:cubicBezTo>
                  <a:pt x="412" y="398"/>
                  <a:pt x="430" y="390"/>
                  <a:pt x="430" y="390"/>
                </a:cubicBezTo>
                <a:cubicBezTo>
                  <a:pt x="470" y="350"/>
                  <a:pt x="421" y="388"/>
                  <a:pt x="460" y="366"/>
                </a:cubicBezTo>
                <a:cubicBezTo>
                  <a:pt x="473" y="359"/>
                  <a:pt x="496" y="354"/>
                  <a:pt x="496" y="354"/>
                </a:cubicBezTo>
                <a:cubicBezTo>
                  <a:pt x="509" y="345"/>
                  <a:pt x="522" y="329"/>
                  <a:pt x="544" y="318"/>
                </a:cubicBezTo>
                <a:cubicBezTo>
                  <a:pt x="566" y="307"/>
                  <a:pt x="598" y="304"/>
                  <a:pt x="628" y="288"/>
                </a:cubicBezTo>
                <a:cubicBezTo>
                  <a:pt x="648" y="281"/>
                  <a:pt x="706" y="232"/>
                  <a:pt x="724" y="222"/>
                </a:cubicBezTo>
                <a:cubicBezTo>
                  <a:pt x="806" y="177"/>
                  <a:pt x="845" y="162"/>
                  <a:pt x="934" y="132"/>
                </a:cubicBezTo>
                <a:cubicBezTo>
                  <a:pt x="963" y="122"/>
                  <a:pt x="995" y="91"/>
                  <a:pt x="1024" y="78"/>
                </a:cubicBezTo>
                <a:cubicBezTo>
                  <a:pt x="1068" y="58"/>
                  <a:pt x="1147" y="33"/>
                  <a:pt x="1180" y="0"/>
                </a:cubicBezTo>
                <a:close/>
              </a:path>
            </a:pathLst>
          </a:custGeom>
          <a:solidFill>
            <a:srgbClr val="FF3300">
              <a:alpha val="50195"/>
            </a:srgbClr>
          </a:solidFill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20839" name="Oval 7"/>
          <p:cNvSpPr>
            <a:spLocks noChangeArrowheads="1"/>
          </p:cNvSpPr>
          <p:nvPr/>
        </p:nvSpPr>
        <p:spPr bwMode="auto">
          <a:xfrm>
            <a:off x="3054350" y="1358216"/>
            <a:ext cx="33338" cy="2590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sp>
        <p:nvSpPr>
          <p:cNvPr id="120840" name="Rectangle 8"/>
          <p:cNvSpPr>
            <a:spLocks noChangeArrowheads="1"/>
          </p:cNvSpPr>
          <p:nvPr/>
        </p:nvSpPr>
        <p:spPr bwMode="auto">
          <a:xfrm>
            <a:off x="2043114" y="1141099"/>
            <a:ext cx="5172075" cy="2787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sp>
        <p:nvSpPr>
          <p:cNvPr id="120841" name="Oval 9"/>
          <p:cNvSpPr>
            <a:spLocks noChangeArrowheads="1"/>
          </p:cNvSpPr>
          <p:nvPr/>
        </p:nvSpPr>
        <p:spPr bwMode="auto">
          <a:xfrm>
            <a:off x="6226175" y="2879269"/>
            <a:ext cx="215900" cy="15420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120842" name="Group 10"/>
          <p:cNvGrpSpPr>
            <a:grpSpLocks/>
          </p:cNvGrpSpPr>
          <p:nvPr/>
        </p:nvGrpSpPr>
        <p:grpSpPr bwMode="auto">
          <a:xfrm>
            <a:off x="5846763" y="3223450"/>
            <a:ext cx="1358900" cy="588436"/>
            <a:chOff x="2118" y="2616"/>
            <a:chExt cx="1134" cy="686"/>
          </a:xfrm>
        </p:grpSpPr>
        <p:graphicFrame>
          <p:nvGraphicFramePr>
            <p:cNvPr id="120892" name="Object 2"/>
            <p:cNvGraphicFramePr>
              <a:graphicFrameLocks noChangeAspect="1"/>
            </p:cNvGraphicFramePr>
            <p:nvPr/>
          </p:nvGraphicFramePr>
          <p:xfrm>
            <a:off x="2118" y="2616"/>
            <a:ext cx="1134" cy="6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950" name="Bitmap Image" r:id="rId4" imgW="1848108" imgH="1219370" progId="PBrush">
                    <p:embed/>
                  </p:oleObj>
                </mc:Choice>
                <mc:Fallback>
                  <p:oleObj name="Bitmap Image" r:id="rId4" imgW="1848108" imgH="1219370" progId="PBrush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473" t="1500" b="9000"/>
                        <a:stretch>
                          <a:fillRect/>
                        </a:stretch>
                      </p:blipFill>
                      <p:spPr bwMode="auto">
                        <a:xfrm>
                          <a:off x="2118" y="2616"/>
                          <a:ext cx="1134" cy="686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bg2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20893" name="Group 12"/>
            <p:cNvGrpSpPr>
              <a:grpSpLocks/>
            </p:cNvGrpSpPr>
            <p:nvPr/>
          </p:nvGrpSpPr>
          <p:grpSpPr bwMode="auto">
            <a:xfrm>
              <a:off x="2561" y="2886"/>
              <a:ext cx="97" cy="77"/>
              <a:chOff x="2561" y="2883"/>
              <a:chExt cx="97" cy="77"/>
            </a:xfrm>
          </p:grpSpPr>
          <p:sp>
            <p:nvSpPr>
              <p:cNvPr id="120894" name="Freeform 13"/>
              <p:cNvSpPr>
                <a:spLocks/>
              </p:cNvSpPr>
              <p:nvPr/>
            </p:nvSpPr>
            <p:spPr bwMode="auto">
              <a:xfrm>
                <a:off x="2584" y="2886"/>
                <a:ext cx="52" cy="63"/>
              </a:xfrm>
              <a:custGeom>
                <a:avLst/>
                <a:gdLst>
                  <a:gd name="T0" fmla="*/ 0 w 1842"/>
                  <a:gd name="T1" fmla="*/ 0 h 2262"/>
                  <a:gd name="T2" fmla="*/ 0 w 1842"/>
                  <a:gd name="T3" fmla="*/ 0 h 2262"/>
                  <a:gd name="T4" fmla="*/ 0 w 1842"/>
                  <a:gd name="T5" fmla="*/ 0 h 2262"/>
                  <a:gd name="T6" fmla="*/ 0 w 1842"/>
                  <a:gd name="T7" fmla="*/ 0 h 2262"/>
                  <a:gd name="T8" fmla="*/ 0 w 1842"/>
                  <a:gd name="T9" fmla="*/ 0 h 2262"/>
                  <a:gd name="T10" fmla="*/ 0 w 1842"/>
                  <a:gd name="T11" fmla="*/ 0 h 2262"/>
                  <a:gd name="T12" fmla="*/ 0 w 1842"/>
                  <a:gd name="T13" fmla="*/ 0 h 2262"/>
                  <a:gd name="T14" fmla="*/ 0 w 1842"/>
                  <a:gd name="T15" fmla="*/ 0 h 2262"/>
                  <a:gd name="T16" fmla="*/ 0 w 1842"/>
                  <a:gd name="T17" fmla="*/ 0 h 2262"/>
                  <a:gd name="T18" fmla="*/ 0 w 1842"/>
                  <a:gd name="T19" fmla="*/ 0 h 2262"/>
                  <a:gd name="T20" fmla="*/ 0 w 1842"/>
                  <a:gd name="T21" fmla="*/ 0 h 2262"/>
                  <a:gd name="T22" fmla="*/ 0 w 1842"/>
                  <a:gd name="T23" fmla="*/ 0 h 2262"/>
                  <a:gd name="T24" fmla="*/ 0 w 1842"/>
                  <a:gd name="T25" fmla="*/ 0 h 2262"/>
                  <a:gd name="T26" fmla="*/ 0 w 1842"/>
                  <a:gd name="T27" fmla="*/ 0 h 2262"/>
                  <a:gd name="T28" fmla="*/ 0 w 1842"/>
                  <a:gd name="T29" fmla="*/ 0 h 22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42"/>
                  <a:gd name="T46" fmla="*/ 0 h 2262"/>
                  <a:gd name="T47" fmla="*/ 1842 w 1842"/>
                  <a:gd name="T48" fmla="*/ 2262 h 226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42" h="2262">
                    <a:moveTo>
                      <a:pt x="0" y="0"/>
                    </a:moveTo>
                    <a:lnTo>
                      <a:pt x="96" y="162"/>
                    </a:lnTo>
                    <a:lnTo>
                      <a:pt x="120" y="252"/>
                    </a:lnTo>
                    <a:lnTo>
                      <a:pt x="120" y="390"/>
                    </a:lnTo>
                    <a:lnTo>
                      <a:pt x="600" y="528"/>
                    </a:lnTo>
                    <a:lnTo>
                      <a:pt x="684" y="558"/>
                    </a:lnTo>
                    <a:lnTo>
                      <a:pt x="1218" y="570"/>
                    </a:lnTo>
                    <a:lnTo>
                      <a:pt x="1296" y="690"/>
                    </a:lnTo>
                    <a:lnTo>
                      <a:pt x="1398" y="792"/>
                    </a:lnTo>
                    <a:lnTo>
                      <a:pt x="1584" y="954"/>
                    </a:lnTo>
                    <a:lnTo>
                      <a:pt x="1686" y="1260"/>
                    </a:lnTo>
                    <a:lnTo>
                      <a:pt x="1782" y="1488"/>
                    </a:lnTo>
                    <a:lnTo>
                      <a:pt x="1842" y="1722"/>
                    </a:lnTo>
                    <a:lnTo>
                      <a:pt x="1842" y="1836"/>
                    </a:lnTo>
                    <a:lnTo>
                      <a:pt x="1788" y="2262"/>
                    </a:ln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0895" name="Rectangle 14"/>
              <p:cNvSpPr>
                <a:spLocks noChangeArrowheads="1"/>
              </p:cNvSpPr>
              <p:nvPr/>
            </p:nvSpPr>
            <p:spPr bwMode="auto">
              <a:xfrm rot="-1873104">
                <a:off x="2629" y="2920"/>
                <a:ext cx="2" cy="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20896" name="Freeform 15"/>
              <p:cNvSpPr>
                <a:spLocks/>
              </p:cNvSpPr>
              <p:nvPr/>
            </p:nvSpPr>
            <p:spPr bwMode="auto">
              <a:xfrm>
                <a:off x="2561" y="2934"/>
                <a:ext cx="97" cy="26"/>
              </a:xfrm>
              <a:custGeom>
                <a:avLst/>
                <a:gdLst>
                  <a:gd name="T0" fmla="*/ 0 w 3456"/>
                  <a:gd name="T1" fmla="*/ 0 h 925"/>
                  <a:gd name="T2" fmla="*/ 0 w 3456"/>
                  <a:gd name="T3" fmla="*/ 0 h 925"/>
                  <a:gd name="T4" fmla="*/ 0 w 3456"/>
                  <a:gd name="T5" fmla="*/ 0 h 925"/>
                  <a:gd name="T6" fmla="*/ 0 w 3456"/>
                  <a:gd name="T7" fmla="*/ 0 h 925"/>
                  <a:gd name="T8" fmla="*/ 0 w 3456"/>
                  <a:gd name="T9" fmla="*/ 0 h 925"/>
                  <a:gd name="T10" fmla="*/ 0 w 3456"/>
                  <a:gd name="T11" fmla="*/ 0 h 925"/>
                  <a:gd name="T12" fmla="*/ 0 w 3456"/>
                  <a:gd name="T13" fmla="*/ 0 h 925"/>
                  <a:gd name="T14" fmla="*/ 0 w 3456"/>
                  <a:gd name="T15" fmla="*/ 0 h 925"/>
                  <a:gd name="T16" fmla="*/ 0 w 3456"/>
                  <a:gd name="T17" fmla="*/ 0 h 925"/>
                  <a:gd name="T18" fmla="*/ 0 w 3456"/>
                  <a:gd name="T19" fmla="*/ 0 h 925"/>
                  <a:gd name="T20" fmla="*/ 0 w 3456"/>
                  <a:gd name="T21" fmla="*/ 0 h 925"/>
                  <a:gd name="T22" fmla="*/ 0 w 3456"/>
                  <a:gd name="T23" fmla="*/ 0 h 925"/>
                  <a:gd name="T24" fmla="*/ 0 w 3456"/>
                  <a:gd name="T25" fmla="*/ 0 h 925"/>
                  <a:gd name="T26" fmla="*/ 0 w 3456"/>
                  <a:gd name="T27" fmla="*/ 0 h 925"/>
                  <a:gd name="T28" fmla="*/ 0 w 3456"/>
                  <a:gd name="T29" fmla="*/ 0 h 925"/>
                  <a:gd name="T30" fmla="*/ 0 w 3456"/>
                  <a:gd name="T31" fmla="*/ 0 h 925"/>
                  <a:gd name="T32" fmla="*/ 0 w 3456"/>
                  <a:gd name="T33" fmla="*/ 0 h 925"/>
                  <a:gd name="T34" fmla="*/ 0 w 3456"/>
                  <a:gd name="T35" fmla="*/ 0 h 925"/>
                  <a:gd name="T36" fmla="*/ 0 w 3456"/>
                  <a:gd name="T37" fmla="*/ 0 h 925"/>
                  <a:gd name="T38" fmla="*/ 0 w 3456"/>
                  <a:gd name="T39" fmla="*/ 0 h 925"/>
                  <a:gd name="T40" fmla="*/ 0 w 3456"/>
                  <a:gd name="T41" fmla="*/ 0 h 925"/>
                  <a:gd name="T42" fmla="*/ 0 w 3456"/>
                  <a:gd name="T43" fmla="*/ 0 h 925"/>
                  <a:gd name="T44" fmla="*/ 0 w 3456"/>
                  <a:gd name="T45" fmla="*/ 0 h 925"/>
                  <a:gd name="T46" fmla="*/ 0 w 3456"/>
                  <a:gd name="T47" fmla="*/ 0 h 925"/>
                  <a:gd name="T48" fmla="*/ 0 w 3456"/>
                  <a:gd name="T49" fmla="*/ 0 h 925"/>
                  <a:gd name="T50" fmla="*/ 0 w 3456"/>
                  <a:gd name="T51" fmla="*/ 0 h 925"/>
                  <a:gd name="T52" fmla="*/ 0 w 3456"/>
                  <a:gd name="T53" fmla="*/ 0 h 925"/>
                  <a:gd name="T54" fmla="*/ 0 w 3456"/>
                  <a:gd name="T55" fmla="*/ 0 h 925"/>
                  <a:gd name="T56" fmla="*/ 0 w 3456"/>
                  <a:gd name="T57" fmla="*/ 0 h 925"/>
                  <a:gd name="T58" fmla="*/ 0 w 3456"/>
                  <a:gd name="T59" fmla="*/ 0 h 925"/>
                  <a:gd name="T60" fmla="*/ 0 w 3456"/>
                  <a:gd name="T61" fmla="*/ 0 h 925"/>
                  <a:gd name="T62" fmla="*/ 0 w 3456"/>
                  <a:gd name="T63" fmla="*/ 0 h 925"/>
                  <a:gd name="T64" fmla="*/ 0 w 3456"/>
                  <a:gd name="T65" fmla="*/ 0 h 925"/>
                  <a:gd name="T66" fmla="*/ 0 w 3456"/>
                  <a:gd name="T67" fmla="*/ 0 h 925"/>
                  <a:gd name="T68" fmla="*/ 0 w 3456"/>
                  <a:gd name="T69" fmla="*/ 0 h 925"/>
                  <a:gd name="T70" fmla="*/ 0 w 3456"/>
                  <a:gd name="T71" fmla="*/ 0 h 925"/>
                  <a:gd name="T72" fmla="*/ 0 w 3456"/>
                  <a:gd name="T73" fmla="*/ 0 h 925"/>
                  <a:gd name="T74" fmla="*/ 0 w 3456"/>
                  <a:gd name="T75" fmla="*/ 0 h 925"/>
                  <a:gd name="T76" fmla="*/ 0 w 3456"/>
                  <a:gd name="T77" fmla="*/ 0 h 925"/>
                  <a:gd name="T78" fmla="*/ 0 w 3456"/>
                  <a:gd name="T79" fmla="*/ 0 h 925"/>
                  <a:gd name="T80" fmla="*/ 0 w 3456"/>
                  <a:gd name="T81" fmla="*/ 0 h 925"/>
                  <a:gd name="T82" fmla="*/ 0 w 3456"/>
                  <a:gd name="T83" fmla="*/ 0 h 925"/>
                  <a:gd name="T84" fmla="*/ 0 w 3456"/>
                  <a:gd name="T85" fmla="*/ 0 h 925"/>
                  <a:gd name="T86" fmla="*/ 0 w 3456"/>
                  <a:gd name="T87" fmla="*/ 0 h 925"/>
                  <a:gd name="T88" fmla="*/ 0 w 3456"/>
                  <a:gd name="T89" fmla="*/ 0 h 92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56"/>
                  <a:gd name="T136" fmla="*/ 0 h 925"/>
                  <a:gd name="T137" fmla="*/ 3456 w 3456"/>
                  <a:gd name="T138" fmla="*/ 925 h 92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56" h="925">
                    <a:moveTo>
                      <a:pt x="0" y="925"/>
                    </a:moveTo>
                    <a:cubicBezTo>
                      <a:pt x="8" y="923"/>
                      <a:pt x="16" y="921"/>
                      <a:pt x="24" y="919"/>
                    </a:cubicBezTo>
                    <a:cubicBezTo>
                      <a:pt x="36" y="915"/>
                      <a:pt x="60" y="907"/>
                      <a:pt x="60" y="907"/>
                    </a:cubicBezTo>
                    <a:cubicBezTo>
                      <a:pt x="72" y="889"/>
                      <a:pt x="76" y="864"/>
                      <a:pt x="96" y="853"/>
                    </a:cubicBezTo>
                    <a:cubicBezTo>
                      <a:pt x="129" y="835"/>
                      <a:pt x="161" y="806"/>
                      <a:pt x="198" y="799"/>
                    </a:cubicBezTo>
                    <a:cubicBezTo>
                      <a:pt x="218" y="785"/>
                      <a:pt x="240" y="789"/>
                      <a:pt x="258" y="775"/>
                    </a:cubicBezTo>
                    <a:cubicBezTo>
                      <a:pt x="262" y="772"/>
                      <a:pt x="299" y="763"/>
                      <a:pt x="300" y="763"/>
                    </a:cubicBezTo>
                    <a:cubicBezTo>
                      <a:pt x="360" y="759"/>
                      <a:pt x="402" y="753"/>
                      <a:pt x="462" y="751"/>
                    </a:cubicBezTo>
                    <a:cubicBezTo>
                      <a:pt x="480" y="745"/>
                      <a:pt x="500" y="732"/>
                      <a:pt x="516" y="721"/>
                    </a:cubicBezTo>
                    <a:cubicBezTo>
                      <a:pt x="557" y="693"/>
                      <a:pt x="550" y="684"/>
                      <a:pt x="582" y="673"/>
                    </a:cubicBezTo>
                    <a:cubicBezTo>
                      <a:pt x="609" y="646"/>
                      <a:pt x="618" y="643"/>
                      <a:pt x="654" y="631"/>
                    </a:cubicBezTo>
                    <a:cubicBezTo>
                      <a:pt x="658" y="625"/>
                      <a:pt x="667" y="606"/>
                      <a:pt x="672" y="601"/>
                    </a:cubicBezTo>
                    <a:cubicBezTo>
                      <a:pt x="677" y="596"/>
                      <a:pt x="697" y="601"/>
                      <a:pt x="702" y="595"/>
                    </a:cubicBezTo>
                    <a:cubicBezTo>
                      <a:pt x="706" y="590"/>
                      <a:pt x="703" y="575"/>
                      <a:pt x="708" y="571"/>
                    </a:cubicBezTo>
                    <a:cubicBezTo>
                      <a:pt x="735" y="550"/>
                      <a:pt x="803" y="509"/>
                      <a:pt x="834" y="493"/>
                    </a:cubicBezTo>
                    <a:cubicBezTo>
                      <a:pt x="871" y="475"/>
                      <a:pt x="904" y="479"/>
                      <a:pt x="942" y="463"/>
                    </a:cubicBezTo>
                    <a:cubicBezTo>
                      <a:pt x="973" y="457"/>
                      <a:pt x="988" y="446"/>
                      <a:pt x="1014" y="445"/>
                    </a:cubicBezTo>
                    <a:cubicBezTo>
                      <a:pt x="1040" y="444"/>
                      <a:pt x="1070" y="459"/>
                      <a:pt x="1098" y="457"/>
                    </a:cubicBezTo>
                    <a:cubicBezTo>
                      <a:pt x="1128" y="448"/>
                      <a:pt x="1152" y="439"/>
                      <a:pt x="1182" y="433"/>
                    </a:cubicBezTo>
                    <a:cubicBezTo>
                      <a:pt x="1211" y="414"/>
                      <a:pt x="1245" y="406"/>
                      <a:pt x="1278" y="397"/>
                    </a:cubicBezTo>
                    <a:cubicBezTo>
                      <a:pt x="1298" y="391"/>
                      <a:pt x="1338" y="379"/>
                      <a:pt x="1338" y="379"/>
                    </a:cubicBezTo>
                    <a:cubicBezTo>
                      <a:pt x="1383" y="377"/>
                      <a:pt x="1523" y="362"/>
                      <a:pt x="1572" y="367"/>
                    </a:cubicBezTo>
                    <a:cubicBezTo>
                      <a:pt x="1621" y="372"/>
                      <a:pt x="1618" y="403"/>
                      <a:pt x="1632" y="409"/>
                    </a:cubicBezTo>
                    <a:cubicBezTo>
                      <a:pt x="1640" y="407"/>
                      <a:pt x="1651" y="409"/>
                      <a:pt x="1656" y="403"/>
                    </a:cubicBezTo>
                    <a:cubicBezTo>
                      <a:pt x="1670" y="387"/>
                      <a:pt x="1665" y="344"/>
                      <a:pt x="1686" y="331"/>
                    </a:cubicBezTo>
                    <a:cubicBezTo>
                      <a:pt x="1712" y="315"/>
                      <a:pt x="1721" y="288"/>
                      <a:pt x="1746" y="271"/>
                    </a:cubicBezTo>
                    <a:cubicBezTo>
                      <a:pt x="1796" y="238"/>
                      <a:pt x="1891" y="217"/>
                      <a:pt x="1950" y="205"/>
                    </a:cubicBezTo>
                    <a:cubicBezTo>
                      <a:pt x="1998" y="193"/>
                      <a:pt x="2002" y="203"/>
                      <a:pt x="2034" y="199"/>
                    </a:cubicBezTo>
                    <a:cubicBezTo>
                      <a:pt x="2066" y="195"/>
                      <a:pt x="2104" y="193"/>
                      <a:pt x="2142" y="181"/>
                    </a:cubicBezTo>
                    <a:cubicBezTo>
                      <a:pt x="2180" y="172"/>
                      <a:pt x="2229" y="136"/>
                      <a:pt x="2262" y="127"/>
                    </a:cubicBezTo>
                    <a:cubicBezTo>
                      <a:pt x="2295" y="118"/>
                      <a:pt x="2316" y="130"/>
                      <a:pt x="2340" y="127"/>
                    </a:cubicBezTo>
                    <a:cubicBezTo>
                      <a:pt x="2364" y="127"/>
                      <a:pt x="2321" y="104"/>
                      <a:pt x="2406" y="109"/>
                    </a:cubicBezTo>
                    <a:cubicBezTo>
                      <a:pt x="2433" y="103"/>
                      <a:pt x="2437" y="87"/>
                      <a:pt x="2502" y="91"/>
                    </a:cubicBezTo>
                    <a:cubicBezTo>
                      <a:pt x="2567" y="95"/>
                      <a:pt x="2738" y="122"/>
                      <a:pt x="2796" y="133"/>
                    </a:cubicBezTo>
                    <a:cubicBezTo>
                      <a:pt x="2854" y="144"/>
                      <a:pt x="2833" y="153"/>
                      <a:pt x="2850" y="157"/>
                    </a:cubicBezTo>
                    <a:cubicBezTo>
                      <a:pt x="2866" y="168"/>
                      <a:pt x="2898" y="157"/>
                      <a:pt x="2898" y="157"/>
                    </a:cubicBezTo>
                    <a:cubicBezTo>
                      <a:pt x="2932" y="155"/>
                      <a:pt x="2956" y="144"/>
                      <a:pt x="2988" y="133"/>
                    </a:cubicBezTo>
                    <a:cubicBezTo>
                      <a:pt x="3002" y="128"/>
                      <a:pt x="3016" y="109"/>
                      <a:pt x="3024" y="97"/>
                    </a:cubicBezTo>
                    <a:cubicBezTo>
                      <a:pt x="3048" y="61"/>
                      <a:pt x="3047" y="44"/>
                      <a:pt x="3096" y="25"/>
                    </a:cubicBezTo>
                    <a:cubicBezTo>
                      <a:pt x="3159" y="0"/>
                      <a:pt x="3226" y="19"/>
                      <a:pt x="3294" y="13"/>
                    </a:cubicBezTo>
                    <a:cubicBezTo>
                      <a:pt x="3314" y="16"/>
                      <a:pt x="3352" y="17"/>
                      <a:pt x="3366" y="31"/>
                    </a:cubicBezTo>
                    <a:cubicBezTo>
                      <a:pt x="3436" y="101"/>
                      <a:pt x="3357" y="45"/>
                      <a:pt x="3408" y="79"/>
                    </a:cubicBezTo>
                    <a:cubicBezTo>
                      <a:pt x="3419" y="111"/>
                      <a:pt x="3410" y="92"/>
                      <a:pt x="3438" y="133"/>
                    </a:cubicBezTo>
                    <a:cubicBezTo>
                      <a:pt x="3442" y="139"/>
                      <a:pt x="3448" y="144"/>
                      <a:pt x="3450" y="151"/>
                    </a:cubicBezTo>
                    <a:cubicBezTo>
                      <a:pt x="3452" y="157"/>
                      <a:pt x="3456" y="169"/>
                      <a:pt x="3456" y="169"/>
                    </a:cubicBezTo>
                  </a:path>
                </a:pathLst>
              </a:cu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0897" name="Freeform 16"/>
              <p:cNvSpPr>
                <a:spLocks/>
              </p:cNvSpPr>
              <p:nvPr/>
            </p:nvSpPr>
            <p:spPr bwMode="auto">
              <a:xfrm>
                <a:off x="2580" y="2883"/>
                <a:ext cx="6" cy="6"/>
              </a:xfrm>
              <a:custGeom>
                <a:avLst/>
                <a:gdLst>
                  <a:gd name="T0" fmla="*/ 0 w 1607"/>
                  <a:gd name="T1" fmla="*/ 0 h 1609"/>
                  <a:gd name="T2" fmla="*/ 0 w 1607"/>
                  <a:gd name="T3" fmla="*/ 0 h 1609"/>
                  <a:gd name="T4" fmla="*/ 0 w 1607"/>
                  <a:gd name="T5" fmla="*/ 0 h 1609"/>
                  <a:gd name="T6" fmla="*/ 0 w 1607"/>
                  <a:gd name="T7" fmla="*/ 0 h 1609"/>
                  <a:gd name="T8" fmla="*/ 0 w 1607"/>
                  <a:gd name="T9" fmla="*/ 0 h 1609"/>
                  <a:gd name="T10" fmla="*/ 0 w 1607"/>
                  <a:gd name="T11" fmla="*/ 0 h 1609"/>
                  <a:gd name="T12" fmla="*/ 0 w 1607"/>
                  <a:gd name="T13" fmla="*/ 0 h 1609"/>
                  <a:gd name="T14" fmla="*/ 0 w 1607"/>
                  <a:gd name="T15" fmla="*/ 0 h 1609"/>
                  <a:gd name="T16" fmla="*/ 0 w 1607"/>
                  <a:gd name="T17" fmla="*/ 0 h 1609"/>
                  <a:gd name="T18" fmla="*/ 0 w 1607"/>
                  <a:gd name="T19" fmla="*/ 0 h 1609"/>
                  <a:gd name="T20" fmla="*/ 0 w 1607"/>
                  <a:gd name="T21" fmla="*/ 0 h 1609"/>
                  <a:gd name="T22" fmla="*/ 0 w 1607"/>
                  <a:gd name="T23" fmla="*/ 0 h 1609"/>
                  <a:gd name="T24" fmla="*/ 0 w 1607"/>
                  <a:gd name="T25" fmla="*/ 0 h 1609"/>
                  <a:gd name="T26" fmla="*/ 0 w 1607"/>
                  <a:gd name="T27" fmla="*/ 0 h 1609"/>
                  <a:gd name="T28" fmla="*/ 0 w 1607"/>
                  <a:gd name="T29" fmla="*/ 0 h 1609"/>
                  <a:gd name="T30" fmla="*/ 0 w 1607"/>
                  <a:gd name="T31" fmla="*/ 0 h 1609"/>
                  <a:gd name="T32" fmla="*/ 0 w 1607"/>
                  <a:gd name="T33" fmla="*/ 0 h 1609"/>
                  <a:gd name="T34" fmla="*/ 0 w 1607"/>
                  <a:gd name="T35" fmla="*/ 0 h 1609"/>
                  <a:gd name="T36" fmla="*/ 0 w 1607"/>
                  <a:gd name="T37" fmla="*/ 0 h 1609"/>
                  <a:gd name="T38" fmla="*/ 0 w 1607"/>
                  <a:gd name="T39" fmla="*/ 0 h 1609"/>
                  <a:gd name="T40" fmla="*/ 0 w 1607"/>
                  <a:gd name="T41" fmla="*/ 0 h 1609"/>
                  <a:gd name="T42" fmla="*/ 0 w 1607"/>
                  <a:gd name="T43" fmla="*/ 0 h 1609"/>
                  <a:gd name="T44" fmla="*/ 0 w 1607"/>
                  <a:gd name="T45" fmla="*/ 0 h 1609"/>
                  <a:gd name="T46" fmla="*/ 0 w 1607"/>
                  <a:gd name="T47" fmla="*/ 0 h 1609"/>
                  <a:gd name="T48" fmla="*/ 0 w 1607"/>
                  <a:gd name="T49" fmla="*/ 0 h 1609"/>
                  <a:gd name="T50" fmla="*/ 0 w 1607"/>
                  <a:gd name="T51" fmla="*/ 0 h 1609"/>
                  <a:gd name="T52" fmla="*/ 0 w 1607"/>
                  <a:gd name="T53" fmla="*/ 0 h 1609"/>
                  <a:gd name="T54" fmla="*/ 0 w 1607"/>
                  <a:gd name="T55" fmla="*/ 0 h 1609"/>
                  <a:gd name="T56" fmla="*/ 0 w 1607"/>
                  <a:gd name="T57" fmla="*/ 0 h 1609"/>
                  <a:gd name="T58" fmla="*/ 0 w 1607"/>
                  <a:gd name="T59" fmla="*/ 0 h 1609"/>
                  <a:gd name="T60" fmla="*/ 0 w 1607"/>
                  <a:gd name="T61" fmla="*/ 0 h 1609"/>
                  <a:gd name="T62" fmla="*/ 0 w 1607"/>
                  <a:gd name="T63" fmla="*/ 0 h 1609"/>
                  <a:gd name="T64" fmla="*/ 0 w 1607"/>
                  <a:gd name="T65" fmla="*/ 0 h 1609"/>
                  <a:gd name="T66" fmla="*/ 0 w 1607"/>
                  <a:gd name="T67" fmla="*/ 0 h 1609"/>
                  <a:gd name="T68" fmla="*/ 0 w 1607"/>
                  <a:gd name="T69" fmla="*/ 0 h 1609"/>
                  <a:gd name="T70" fmla="*/ 0 w 1607"/>
                  <a:gd name="T71" fmla="*/ 0 h 1609"/>
                  <a:gd name="T72" fmla="*/ 0 w 1607"/>
                  <a:gd name="T73" fmla="*/ 0 h 1609"/>
                  <a:gd name="T74" fmla="*/ 0 w 1607"/>
                  <a:gd name="T75" fmla="*/ 0 h 1609"/>
                  <a:gd name="T76" fmla="*/ 0 w 1607"/>
                  <a:gd name="T77" fmla="*/ 0 h 1609"/>
                  <a:gd name="T78" fmla="*/ 0 w 1607"/>
                  <a:gd name="T79" fmla="*/ 0 h 1609"/>
                  <a:gd name="T80" fmla="*/ 0 w 1607"/>
                  <a:gd name="T81" fmla="*/ 0 h 1609"/>
                  <a:gd name="T82" fmla="*/ 0 w 1607"/>
                  <a:gd name="T83" fmla="*/ 0 h 1609"/>
                  <a:gd name="T84" fmla="*/ 0 w 1607"/>
                  <a:gd name="T85" fmla="*/ 0 h 1609"/>
                  <a:gd name="T86" fmla="*/ 0 w 1607"/>
                  <a:gd name="T87" fmla="*/ 0 h 1609"/>
                  <a:gd name="T88" fmla="*/ 0 w 1607"/>
                  <a:gd name="T89" fmla="*/ 0 h 1609"/>
                  <a:gd name="T90" fmla="*/ 0 w 1607"/>
                  <a:gd name="T91" fmla="*/ 0 h 1609"/>
                  <a:gd name="T92" fmla="*/ 0 w 1607"/>
                  <a:gd name="T93" fmla="*/ 0 h 1609"/>
                  <a:gd name="T94" fmla="*/ 0 w 1607"/>
                  <a:gd name="T95" fmla="*/ 0 h 1609"/>
                  <a:gd name="T96" fmla="*/ 0 w 1607"/>
                  <a:gd name="T97" fmla="*/ 0 h 1609"/>
                  <a:gd name="T98" fmla="*/ 0 w 1607"/>
                  <a:gd name="T99" fmla="*/ 0 h 1609"/>
                  <a:gd name="T100" fmla="*/ 0 w 1607"/>
                  <a:gd name="T101" fmla="*/ 0 h 1609"/>
                  <a:gd name="T102" fmla="*/ 0 w 1607"/>
                  <a:gd name="T103" fmla="*/ 0 h 1609"/>
                  <a:gd name="T104" fmla="*/ 0 w 1607"/>
                  <a:gd name="T105" fmla="*/ 0 h 1609"/>
                  <a:gd name="T106" fmla="*/ 0 w 1607"/>
                  <a:gd name="T107" fmla="*/ 0 h 1609"/>
                  <a:gd name="T108" fmla="*/ 0 w 1607"/>
                  <a:gd name="T109" fmla="*/ 0 h 1609"/>
                  <a:gd name="T110" fmla="*/ 0 w 1607"/>
                  <a:gd name="T111" fmla="*/ 0 h 1609"/>
                  <a:gd name="T112" fmla="*/ 0 w 1607"/>
                  <a:gd name="T113" fmla="*/ 0 h 1609"/>
                  <a:gd name="T114" fmla="*/ 0 w 1607"/>
                  <a:gd name="T115" fmla="*/ 0 h 1609"/>
                  <a:gd name="T116" fmla="*/ 0 w 1607"/>
                  <a:gd name="T117" fmla="*/ 0 h 16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07"/>
                  <a:gd name="T178" fmla="*/ 0 h 1609"/>
                  <a:gd name="T179" fmla="*/ 1607 w 1607"/>
                  <a:gd name="T180" fmla="*/ 1609 h 16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07" h="1609">
                    <a:moveTo>
                      <a:pt x="1180" y="0"/>
                    </a:moveTo>
                    <a:cubicBezTo>
                      <a:pt x="1222" y="10"/>
                      <a:pt x="1258" y="24"/>
                      <a:pt x="1300" y="30"/>
                    </a:cubicBezTo>
                    <a:cubicBezTo>
                      <a:pt x="1366" y="52"/>
                      <a:pt x="1266" y="17"/>
                      <a:pt x="1336" y="48"/>
                    </a:cubicBezTo>
                    <a:cubicBezTo>
                      <a:pt x="1363" y="60"/>
                      <a:pt x="1384" y="62"/>
                      <a:pt x="1408" y="78"/>
                    </a:cubicBezTo>
                    <a:cubicBezTo>
                      <a:pt x="1419" y="94"/>
                      <a:pt x="1437" y="117"/>
                      <a:pt x="1456" y="126"/>
                    </a:cubicBezTo>
                    <a:cubicBezTo>
                      <a:pt x="1468" y="131"/>
                      <a:pt x="1480" y="152"/>
                      <a:pt x="1492" y="156"/>
                    </a:cubicBezTo>
                    <a:cubicBezTo>
                      <a:pt x="1498" y="158"/>
                      <a:pt x="1510" y="162"/>
                      <a:pt x="1510" y="162"/>
                    </a:cubicBezTo>
                    <a:cubicBezTo>
                      <a:pt x="1544" y="213"/>
                      <a:pt x="1563" y="266"/>
                      <a:pt x="1582" y="324"/>
                    </a:cubicBezTo>
                    <a:cubicBezTo>
                      <a:pt x="1588" y="342"/>
                      <a:pt x="1594" y="360"/>
                      <a:pt x="1600" y="378"/>
                    </a:cubicBezTo>
                    <a:cubicBezTo>
                      <a:pt x="1604" y="390"/>
                      <a:pt x="1600" y="402"/>
                      <a:pt x="1600" y="402"/>
                    </a:cubicBezTo>
                    <a:cubicBezTo>
                      <a:pt x="1602" y="413"/>
                      <a:pt x="1607" y="419"/>
                      <a:pt x="1606" y="444"/>
                    </a:cubicBezTo>
                    <a:cubicBezTo>
                      <a:pt x="1605" y="469"/>
                      <a:pt x="1597" y="518"/>
                      <a:pt x="1594" y="552"/>
                    </a:cubicBezTo>
                    <a:cubicBezTo>
                      <a:pt x="1589" y="599"/>
                      <a:pt x="1602" y="617"/>
                      <a:pt x="1588" y="648"/>
                    </a:cubicBezTo>
                    <a:cubicBezTo>
                      <a:pt x="1573" y="682"/>
                      <a:pt x="1564" y="721"/>
                      <a:pt x="1552" y="756"/>
                    </a:cubicBezTo>
                    <a:cubicBezTo>
                      <a:pt x="1539" y="796"/>
                      <a:pt x="1534" y="840"/>
                      <a:pt x="1510" y="876"/>
                    </a:cubicBezTo>
                    <a:cubicBezTo>
                      <a:pt x="1480" y="920"/>
                      <a:pt x="1479" y="927"/>
                      <a:pt x="1462" y="978"/>
                    </a:cubicBezTo>
                    <a:cubicBezTo>
                      <a:pt x="1455" y="999"/>
                      <a:pt x="1418" y="1037"/>
                      <a:pt x="1408" y="1056"/>
                    </a:cubicBezTo>
                    <a:cubicBezTo>
                      <a:pt x="1405" y="1062"/>
                      <a:pt x="1361" y="1114"/>
                      <a:pt x="1366" y="1110"/>
                    </a:cubicBezTo>
                    <a:cubicBezTo>
                      <a:pt x="1377" y="1103"/>
                      <a:pt x="1417" y="1053"/>
                      <a:pt x="1426" y="1044"/>
                    </a:cubicBezTo>
                    <a:cubicBezTo>
                      <a:pt x="1431" y="1039"/>
                      <a:pt x="1419" y="1057"/>
                      <a:pt x="1414" y="1062"/>
                    </a:cubicBezTo>
                    <a:cubicBezTo>
                      <a:pt x="1409" y="1067"/>
                      <a:pt x="1402" y="1069"/>
                      <a:pt x="1396" y="1074"/>
                    </a:cubicBezTo>
                    <a:cubicBezTo>
                      <a:pt x="1373" y="1093"/>
                      <a:pt x="1329" y="1166"/>
                      <a:pt x="1300" y="1176"/>
                    </a:cubicBezTo>
                    <a:cubicBezTo>
                      <a:pt x="1276" y="1212"/>
                      <a:pt x="1276" y="1206"/>
                      <a:pt x="1240" y="1230"/>
                    </a:cubicBezTo>
                    <a:cubicBezTo>
                      <a:pt x="1214" y="1269"/>
                      <a:pt x="1174" y="1305"/>
                      <a:pt x="1132" y="1326"/>
                    </a:cubicBezTo>
                    <a:cubicBezTo>
                      <a:pt x="1114" y="1350"/>
                      <a:pt x="1079" y="1391"/>
                      <a:pt x="1060" y="1404"/>
                    </a:cubicBezTo>
                    <a:cubicBezTo>
                      <a:pt x="1050" y="1435"/>
                      <a:pt x="1013" y="1436"/>
                      <a:pt x="988" y="1458"/>
                    </a:cubicBezTo>
                    <a:cubicBezTo>
                      <a:pt x="949" y="1492"/>
                      <a:pt x="905" y="1518"/>
                      <a:pt x="856" y="1536"/>
                    </a:cubicBezTo>
                    <a:cubicBezTo>
                      <a:pt x="823" y="1548"/>
                      <a:pt x="799" y="1562"/>
                      <a:pt x="766" y="1572"/>
                    </a:cubicBezTo>
                    <a:cubicBezTo>
                      <a:pt x="754" y="1576"/>
                      <a:pt x="724" y="1584"/>
                      <a:pt x="724" y="1584"/>
                    </a:cubicBezTo>
                    <a:cubicBezTo>
                      <a:pt x="707" y="1609"/>
                      <a:pt x="699" y="1587"/>
                      <a:pt x="670" y="1596"/>
                    </a:cubicBezTo>
                    <a:cubicBezTo>
                      <a:pt x="658" y="1600"/>
                      <a:pt x="634" y="1608"/>
                      <a:pt x="634" y="1608"/>
                    </a:cubicBezTo>
                    <a:cubicBezTo>
                      <a:pt x="592" y="1606"/>
                      <a:pt x="550" y="1605"/>
                      <a:pt x="508" y="1602"/>
                    </a:cubicBezTo>
                    <a:cubicBezTo>
                      <a:pt x="486" y="1600"/>
                      <a:pt x="452" y="1589"/>
                      <a:pt x="436" y="1578"/>
                    </a:cubicBezTo>
                    <a:cubicBezTo>
                      <a:pt x="404" y="1557"/>
                      <a:pt x="361" y="1552"/>
                      <a:pt x="328" y="1530"/>
                    </a:cubicBezTo>
                    <a:cubicBezTo>
                      <a:pt x="310" y="1502"/>
                      <a:pt x="290" y="1495"/>
                      <a:pt x="262" y="1476"/>
                    </a:cubicBezTo>
                    <a:cubicBezTo>
                      <a:pt x="240" y="1461"/>
                      <a:pt x="244" y="1470"/>
                      <a:pt x="208" y="1422"/>
                    </a:cubicBezTo>
                    <a:cubicBezTo>
                      <a:pt x="192" y="1404"/>
                      <a:pt x="166" y="1402"/>
                      <a:pt x="148" y="1386"/>
                    </a:cubicBezTo>
                    <a:cubicBezTo>
                      <a:pt x="137" y="1377"/>
                      <a:pt x="106" y="1296"/>
                      <a:pt x="106" y="1296"/>
                    </a:cubicBezTo>
                    <a:cubicBezTo>
                      <a:pt x="61" y="1229"/>
                      <a:pt x="70" y="1242"/>
                      <a:pt x="40" y="1152"/>
                    </a:cubicBezTo>
                    <a:cubicBezTo>
                      <a:pt x="27" y="1124"/>
                      <a:pt x="14" y="1061"/>
                      <a:pt x="4" y="1032"/>
                    </a:cubicBezTo>
                    <a:cubicBezTo>
                      <a:pt x="0" y="1020"/>
                      <a:pt x="10" y="966"/>
                      <a:pt x="10" y="966"/>
                    </a:cubicBezTo>
                    <a:cubicBezTo>
                      <a:pt x="12" y="906"/>
                      <a:pt x="12" y="894"/>
                      <a:pt x="16" y="834"/>
                    </a:cubicBezTo>
                    <a:cubicBezTo>
                      <a:pt x="18" y="792"/>
                      <a:pt x="33" y="740"/>
                      <a:pt x="46" y="702"/>
                    </a:cubicBezTo>
                    <a:cubicBezTo>
                      <a:pt x="52" y="662"/>
                      <a:pt x="58" y="606"/>
                      <a:pt x="76" y="570"/>
                    </a:cubicBezTo>
                    <a:cubicBezTo>
                      <a:pt x="79" y="564"/>
                      <a:pt x="85" y="558"/>
                      <a:pt x="88" y="552"/>
                    </a:cubicBezTo>
                    <a:cubicBezTo>
                      <a:pt x="91" y="546"/>
                      <a:pt x="88" y="537"/>
                      <a:pt x="94" y="534"/>
                    </a:cubicBezTo>
                    <a:cubicBezTo>
                      <a:pt x="124" y="520"/>
                      <a:pt x="177" y="508"/>
                      <a:pt x="208" y="498"/>
                    </a:cubicBezTo>
                    <a:cubicBezTo>
                      <a:pt x="236" y="489"/>
                      <a:pt x="233" y="473"/>
                      <a:pt x="262" y="468"/>
                    </a:cubicBezTo>
                    <a:cubicBezTo>
                      <a:pt x="290" y="463"/>
                      <a:pt x="313" y="453"/>
                      <a:pt x="340" y="438"/>
                    </a:cubicBezTo>
                    <a:cubicBezTo>
                      <a:pt x="353" y="431"/>
                      <a:pt x="386" y="407"/>
                      <a:pt x="400" y="402"/>
                    </a:cubicBezTo>
                    <a:cubicBezTo>
                      <a:pt x="412" y="398"/>
                      <a:pt x="430" y="390"/>
                      <a:pt x="430" y="390"/>
                    </a:cubicBezTo>
                    <a:cubicBezTo>
                      <a:pt x="470" y="350"/>
                      <a:pt x="421" y="388"/>
                      <a:pt x="460" y="366"/>
                    </a:cubicBezTo>
                    <a:cubicBezTo>
                      <a:pt x="473" y="359"/>
                      <a:pt x="496" y="354"/>
                      <a:pt x="496" y="354"/>
                    </a:cubicBezTo>
                    <a:cubicBezTo>
                      <a:pt x="509" y="345"/>
                      <a:pt x="522" y="329"/>
                      <a:pt x="544" y="318"/>
                    </a:cubicBezTo>
                    <a:cubicBezTo>
                      <a:pt x="566" y="307"/>
                      <a:pt x="598" y="304"/>
                      <a:pt x="628" y="288"/>
                    </a:cubicBezTo>
                    <a:cubicBezTo>
                      <a:pt x="648" y="281"/>
                      <a:pt x="706" y="232"/>
                      <a:pt x="724" y="222"/>
                    </a:cubicBezTo>
                    <a:cubicBezTo>
                      <a:pt x="806" y="177"/>
                      <a:pt x="845" y="162"/>
                      <a:pt x="934" y="132"/>
                    </a:cubicBezTo>
                    <a:cubicBezTo>
                      <a:pt x="963" y="122"/>
                      <a:pt x="995" y="91"/>
                      <a:pt x="1024" y="78"/>
                    </a:cubicBezTo>
                    <a:cubicBezTo>
                      <a:pt x="1068" y="58"/>
                      <a:pt x="1147" y="33"/>
                      <a:pt x="1180" y="0"/>
                    </a:cubicBezTo>
                    <a:close/>
                  </a:path>
                </a:pathLst>
              </a:custGeom>
              <a:solidFill>
                <a:srgbClr val="FF3300">
                  <a:alpha val="50195"/>
                </a:srgbClr>
              </a:solidFill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grpSp>
            <p:nvGrpSpPr>
              <p:cNvPr id="120898" name="Group 17"/>
              <p:cNvGrpSpPr>
                <a:grpSpLocks/>
              </p:cNvGrpSpPr>
              <p:nvPr/>
            </p:nvGrpSpPr>
            <p:grpSpPr bwMode="auto">
              <a:xfrm>
                <a:off x="2626" y="2939"/>
                <a:ext cx="15" cy="16"/>
                <a:chOff x="3447" y="2812"/>
                <a:chExt cx="500" cy="566"/>
              </a:xfrm>
            </p:grpSpPr>
            <p:sp>
              <p:nvSpPr>
                <p:cNvPr id="120900" name="Oval 18"/>
                <p:cNvSpPr>
                  <a:spLocks noChangeArrowheads="1"/>
                </p:cNvSpPr>
                <p:nvPr/>
              </p:nvSpPr>
              <p:spPr bwMode="auto">
                <a:xfrm>
                  <a:off x="3698" y="3158"/>
                  <a:ext cx="30" cy="30"/>
                </a:xfrm>
                <a:prstGeom prst="ellipse">
                  <a:avLst/>
                </a:prstGeom>
                <a:solidFill>
                  <a:srgbClr val="FF3300">
                    <a:alpha val="50195"/>
                  </a:srgbClr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0901" name="Freeform 19"/>
                <p:cNvSpPr>
                  <a:spLocks/>
                </p:cNvSpPr>
                <p:nvPr/>
              </p:nvSpPr>
              <p:spPr bwMode="auto">
                <a:xfrm>
                  <a:off x="3447" y="2812"/>
                  <a:ext cx="500" cy="566"/>
                </a:xfrm>
                <a:custGeom>
                  <a:avLst/>
                  <a:gdLst>
                    <a:gd name="T0" fmla="*/ 0 w 1350"/>
                    <a:gd name="T1" fmla="*/ 0 h 1526"/>
                    <a:gd name="T2" fmla="*/ 0 w 1350"/>
                    <a:gd name="T3" fmla="*/ 0 h 1526"/>
                    <a:gd name="T4" fmla="*/ 0 w 1350"/>
                    <a:gd name="T5" fmla="*/ 0 h 1526"/>
                    <a:gd name="T6" fmla="*/ 0 w 1350"/>
                    <a:gd name="T7" fmla="*/ 0 h 1526"/>
                    <a:gd name="T8" fmla="*/ 0 w 1350"/>
                    <a:gd name="T9" fmla="*/ 0 h 1526"/>
                    <a:gd name="T10" fmla="*/ 0 w 1350"/>
                    <a:gd name="T11" fmla="*/ 0 h 1526"/>
                    <a:gd name="T12" fmla="*/ 0 w 1350"/>
                    <a:gd name="T13" fmla="*/ 0 h 1526"/>
                    <a:gd name="T14" fmla="*/ 0 w 1350"/>
                    <a:gd name="T15" fmla="*/ 0 h 1526"/>
                    <a:gd name="T16" fmla="*/ 0 w 1350"/>
                    <a:gd name="T17" fmla="*/ 0 h 1526"/>
                    <a:gd name="T18" fmla="*/ 0 w 1350"/>
                    <a:gd name="T19" fmla="*/ 0 h 1526"/>
                    <a:gd name="T20" fmla="*/ 0 w 1350"/>
                    <a:gd name="T21" fmla="*/ 0 h 1526"/>
                    <a:gd name="T22" fmla="*/ 0 w 1350"/>
                    <a:gd name="T23" fmla="*/ 0 h 1526"/>
                    <a:gd name="T24" fmla="*/ 0 w 1350"/>
                    <a:gd name="T25" fmla="*/ 0 h 1526"/>
                    <a:gd name="T26" fmla="*/ 0 w 1350"/>
                    <a:gd name="T27" fmla="*/ 0 h 1526"/>
                    <a:gd name="T28" fmla="*/ 0 w 1350"/>
                    <a:gd name="T29" fmla="*/ 0 h 1526"/>
                    <a:gd name="T30" fmla="*/ 0 w 1350"/>
                    <a:gd name="T31" fmla="*/ 0 h 1526"/>
                    <a:gd name="T32" fmla="*/ 0 w 1350"/>
                    <a:gd name="T33" fmla="*/ 0 h 1526"/>
                    <a:gd name="T34" fmla="*/ 0 w 1350"/>
                    <a:gd name="T35" fmla="*/ 0 h 1526"/>
                    <a:gd name="T36" fmla="*/ 0 w 1350"/>
                    <a:gd name="T37" fmla="*/ 0 h 1526"/>
                    <a:gd name="T38" fmla="*/ 0 w 1350"/>
                    <a:gd name="T39" fmla="*/ 0 h 1526"/>
                    <a:gd name="T40" fmla="*/ 0 w 1350"/>
                    <a:gd name="T41" fmla="*/ 0 h 1526"/>
                    <a:gd name="T42" fmla="*/ 0 w 1350"/>
                    <a:gd name="T43" fmla="*/ 0 h 1526"/>
                    <a:gd name="T44" fmla="*/ 0 w 1350"/>
                    <a:gd name="T45" fmla="*/ 0 h 1526"/>
                    <a:gd name="T46" fmla="*/ 0 w 1350"/>
                    <a:gd name="T47" fmla="*/ 0 h 1526"/>
                    <a:gd name="T48" fmla="*/ 0 w 1350"/>
                    <a:gd name="T49" fmla="*/ 0 h 1526"/>
                    <a:gd name="T50" fmla="*/ 0 w 1350"/>
                    <a:gd name="T51" fmla="*/ 0 h 1526"/>
                    <a:gd name="T52" fmla="*/ 0 w 1350"/>
                    <a:gd name="T53" fmla="*/ 0 h 1526"/>
                    <a:gd name="T54" fmla="*/ 0 w 1350"/>
                    <a:gd name="T55" fmla="*/ 0 h 1526"/>
                    <a:gd name="T56" fmla="*/ 0 w 1350"/>
                    <a:gd name="T57" fmla="*/ 0 h 1526"/>
                    <a:gd name="T58" fmla="*/ 0 w 1350"/>
                    <a:gd name="T59" fmla="*/ 0 h 1526"/>
                    <a:gd name="T60" fmla="*/ 0 w 1350"/>
                    <a:gd name="T61" fmla="*/ 0 h 1526"/>
                    <a:gd name="T62" fmla="*/ 0 w 1350"/>
                    <a:gd name="T63" fmla="*/ 0 h 1526"/>
                    <a:gd name="T64" fmla="*/ 0 w 1350"/>
                    <a:gd name="T65" fmla="*/ 0 h 1526"/>
                    <a:gd name="T66" fmla="*/ 0 w 1350"/>
                    <a:gd name="T67" fmla="*/ 0 h 1526"/>
                    <a:gd name="T68" fmla="*/ 0 w 1350"/>
                    <a:gd name="T69" fmla="*/ 0 h 1526"/>
                    <a:gd name="T70" fmla="*/ 0 w 1350"/>
                    <a:gd name="T71" fmla="*/ 0 h 1526"/>
                    <a:gd name="T72" fmla="*/ 0 w 1350"/>
                    <a:gd name="T73" fmla="*/ 0 h 1526"/>
                    <a:gd name="T74" fmla="*/ 0 w 1350"/>
                    <a:gd name="T75" fmla="*/ 0 h 1526"/>
                    <a:gd name="T76" fmla="*/ 0 w 1350"/>
                    <a:gd name="T77" fmla="*/ 0 h 1526"/>
                    <a:gd name="T78" fmla="*/ 0 w 1350"/>
                    <a:gd name="T79" fmla="*/ 0 h 1526"/>
                    <a:gd name="T80" fmla="*/ 0 w 1350"/>
                    <a:gd name="T81" fmla="*/ 0 h 1526"/>
                    <a:gd name="T82" fmla="*/ 0 w 1350"/>
                    <a:gd name="T83" fmla="*/ 0 h 1526"/>
                    <a:gd name="T84" fmla="*/ 0 w 1350"/>
                    <a:gd name="T85" fmla="*/ 0 h 1526"/>
                    <a:gd name="T86" fmla="*/ 0 w 1350"/>
                    <a:gd name="T87" fmla="*/ 0 h 1526"/>
                    <a:gd name="T88" fmla="*/ 0 w 1350"/>
                    <a:gd name="T89" fmla="*/ 0 h 1526"/>
                    <a:gd name="T90" fmla="*/ 0 w 1350"/>
                    <a:gd name="T91" fmla="*/ 0 h 1526"/>
                    <a:gd name="T92" fmla="*/ 0 w 1350"/>
                    <a:gd name="T93" fmla="*/ 0 h 1526"/>
                    <a:gd name="T94" fmla="*/ 0 w 1350"/>
                    <a:gd name="T95" fmla="*/ 0 h 1526"/>
                    <a:gd name="T96" fmla="*/ 0 w 1350"/>
                    <a:gd name="T97" fmla="*/ 0 h 1526"/>
                    <a:gd name="T98" fmla="*/ 0 w 1350"/>
                    <a:gd name="T99" fmla="*/ 0 h 1526"/>
                    <a:gd name="T100" fmla="*/ 0 w 1350"/>
                    <a:gd name="T101" fmla="*/ 0 h 1526"/>
                    <a:gd name="T102" fmla="*/ 0 w 1350"/>
                    <a:gd name="T103" fmla="*/ 0 h 1526"/>
                    <a:gd name="T104" fmla="*/ 0 w 1350"/>
                    <a:gd name="T105" fmla="*/ 0 h 1526"/>
                    <a:gd name="T106" fmla="*/ 0 w 1350"/>
                    <a:gd name="T107" fmla="*/ 0 h 1526"/>
                    <a:gd name="T108" fmla="*/ 0 w 1350"/>
                    <a:gd name="T109" fmla="*/ 0 h 1526"/>
                    <a:gd name="T110" fmla="*/ 0 w 1350"/>
                    <a:gd name="T111" fmla="*/ 0 h 152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50"/>
                    <a:gd name="T169" fmla="*/ 0 h 1526"/>
                    <a:gd name="T170" fmla="*/ 1350 w 1350"/>
                    <a:gd name="T171" fmla="*/ 1526 h 152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50" h="1526">
                      <a:moveTo>
                        <a:pt x="177" y="56"/>
                      </a:moveTo>
                      <a:cubicBezTo>
                        <a:pt x="211" y="47"/>
                        <a:pt x="224" y="41"/>
                        <a:pt x="255" y="20"/>
                      </a:cubicBezTo>
                      <a:cubicBezTo>
                        <a:pt x="271" y="9"/>
                        <a:pt x="297" y="8"/>
                        <a:pt x="315" y="2"/>
                      </a:cubicBezTo>
                      <a:cubicBezTo>
                        <a:pt x="357" y="4"/>
                        <a:pt x="400" y="0"/>
                        <a:pt x="441" y="8"/>
                      </a:cubicBezTo>
                      <a:cubicBezTo>
                        <a:pt x="455" y="11"/>
                        <a:pt x="465" y="24"/>
                        <a:pt x="477" y="32"/>
                      </a:cubicBezTo>
                      <a:cubicBezTo>
                        <a:pt x="495" y="44"/>
                        <a:pt x="513" y="56"/>
                        <a:pt x="531" y="68"/>
                      </a:cubicBezTo>
                      <a:cubicBezTo>
                        <a:pt x="557" y="85"/>
                        <a:pt x="570" y="116"/>
                        <a:pt x="597" y="134"/>
                      </a:cubicBezTo>
                      <a:cubicBezTo>
                        <a:pt x="605" y="158"/>
                        <a:pt x="615" y="162"/>
                        <a:pt x="639" y="170"/>
                      </a:cubicBezTo>
                      <a:cubicBezTo>
                        <a:pt x="666" y="250"/>
                        <a:pt x="640" y="231"/>
                        <a:pt x="687" y="254"/>
                      </a:cubicBezTo>
                      <a:cubicBezTo>
                        <a:pt x="696" y="282"/>
                        <a:pt x="698" y="316"/>
                        <a:pt x="705" y="338"/>
                      </a:cubicBezTo>
                      <a:cubicBezTo>
                        <a:pt x="712" y="360"/>
                        <a:pt x="721" y="361"/>
                        <a:pt x="729" y="386"/>
                      </a:cubicBezTo>
                      <a:cubicBezTo>
                        <a:pt x="740" y="419"/>
                        <a:pt x="738" y="457"/>
                        <a:pt x="753" y="488"/>
                      </a:cubicBezTo>
                      <a:cubicBezTo>
                        <a:pt x="772" y="526"/>
                        <a:pt x="795" y="561"/>
                        <a:pt x="819" y="596"/>
                      </a:cubicBezTo>
                      <a:cubicBezTo>
                        <a:pt x="839" y="626"/>
                        <a:pt x="847" y="659"/>
                        <a:pt x="879" y="680"/>
                      </a:cubicBezTo>
                      <a:cubicBezTo>
                        <a:pt x="895" y="704"/>
                        <a:pt x="900" y="703"/>
                        <a:pt x="927" y="716"/>
                      </a:cubicBezTo>
                      <a:cubicBezTo>
                        <a:pt x="945" y="725"/>
                        <a:pt x="987" y="776"/>
                        <a:pt x="987" y="776"/>
                      </a:cubicBezTo>
                      <a:cubicBezTo>
                        <a:pt x="1034" y="847"/>
                        <a:pt x="1037" y="917"/>
                        <a:pt x="1113" y="968"/>
                      </a:cubicBezTo>
                      <a:cubicBezTo>
                        <a:pt x="1142" y="1011"/>
                        <a:pt x="1144" y="1018"/>
                        <a:pt x="1185" y="1046"/>
                      </a:cubicBezTo>
                      <a:cubicBezTo>
                        <a:pt x="1197" y="1054"/>
                        <a:pt x="1221" y="1070"/>
                        <a:pt x="1221" y="1070"/>
                      </a:cubicBezTo>
                      <a:cubicBezTo>
                        <a:pt x="1250" y="1113"/>
                        <a:pt x="1246" y="1096"/>
                        <a:pt x="1287" y="1124"/>
                      </a:cubicBezTo>
                      <a:cubicBezTo>
                        <a:pt x="1299" y="1132"/>
                        <a:pt x="1329" y="1172"/>
                        <a:pt x="1329" y="1172"/>
                      </a:cubicBezTo>
                      <a:cubicBezTo>
                        <a:pt x="1340" y="1198"/>
                        <a:pt x="1350" y="1248"/>
                        <a:pt x="1347" y="1280"/>
                      </a:cubicBezTo>
                      <a:cubicBezTo>
                        <a:pt x="1344" y="1312"/>
                        <a:pt x="1329" y="1336"/>
                        <a:pt x="1311" y="1364"/>
                      </a:cubicBezTo>
                      <a:cubicBezTo>
                        <a:pt x="1284" y="1391"/>
                        <a:pt x="1260" y="1416"/>
                        <a:pt x="1239" y="1448"/>
                      </a:cubicBezTo>
                      <a:cubicBezTo>
                        <a:pt x="1185" y="1496"/>
                        <a:pt x="1139" y="1518"/>
                        <a:pt x="1083" y="1526"/>
                      </a:cubicBezTo>
                      <a:cubicBezTo>
                        <a:pt x="1039" y="1523"/>
                        <a:pt x="948" y="1526"/>
                        <a:pt x="903" y="1496"/>
                      </a:cubicBezTo>
                      <a:cubicBezTo>
                        <a:pt x="869" y="1474"/>
                        <a:pt x="830" y="1461"/>
                        <a:pt x="795" y="1442"/>
                      </a:cubicBezTo>
                      <a:cubicBezTo>
                        <a:pt x="768" y="1427"/>
                        <a:pt x="751" y="1409"/>
                        <a:pt x="723" y="1400"/>
                      </a:cubicBezTo>
                      <a:cubicBezTo>
                        <a:pt x="689" y="1348"/>
                        <a:pt x="734" y="1409"/>
                        <a:pt x="693" y="1376"/>
                      </a:cubicBezTo>
                      <a:cubicBezTo>
                        <a:pt x="687" y="1371"/>
                        <a:pt x="686" y="1363"/>
                        <a:pt x="681" y="1358"/>
                      </a:cubicBezTo>
                      <a:cubicBezTo>
                        <a:pt x="676" y="1353"/>
                        <a:pt x="669" y="1350"/>
                        <a:pt x="663" y="1346"/>
                      </a:cubicBezTo>
                      <a:cubicBezTo>
                        <a:pt x="649" y="1325"/>
                        <a:pt x="636" y="1312"/>
                        <a:pt x="615" y="1298"/>
                      </a:cubicBezTo>
                      <a:cubicBezTo>
                        <a:pt x="611" y="1292"/>
                        <a:pt x="608" y="1285"/>
                        <a:pt x="603" y="1280"/>
                      </a:cubicBezTo>
                      <a:cubicBezTo>
                        <a:pt x="598" y="1275"/>
                        <a:pt x="590" y="1273"/>
                        <a:pt x="585" y="1268"/>
                      </a:cubicBezTo>
                      <a:cubicBezTo>
                        <a:pt x="561" y="1240"/>
                        <a:pt x="555" y="1231"/>
                        <a:pt x="525" y="1208"/>
                      </a:cubicBezTo>
                      <a:cubicBezTo>
                        <a:pt x="514" y="1199"/>
                        <a:pt x="495" y="1168"/>
                        <a:pt x="483" y="1160"/>
                      </a:cubicBezTo>
                      <a:cubicBezTo>
                        <a:pt x="477" y="1156"/>
                        <a:pt x="447" y="1130"/>
                        <a:pt x="447" y="1130"/>
                      </a:cubicBezTo>
                      <a:cubicBezTo>
                        <a:pt x="426" y="1098"/>
                        <a:pt x="423" y="1077"/>
                        <a:pt x="411" y="1040"/>
                      </a:cubicBezTo>
                      <a:cubicBezTo>
                        <a:pt x="400" y="1006"/>
                        <a:pt x="393" y="985"/>
                        <a:pt x="369" y="956"/>
                      </a:cubicBezTo>
                      <a:cubicBezTo>
                        <a:pt x="349" y="932"/>
                        <a:pt x="340" y="910"/>
                        <a:pt x="315" y="896"/>
                      </a:cubicBezTo>
                      <a:cubicBezTo>
                        <a:pt x="302" y="889"/>
                        <a:pt x="291" y="880"/>
                        <a:pt x="279" y="872"/>
                      </a:cubicBezTo>
                      <a:cubicBezTo>
                        <a:pt x="273" y="868"/>
                        <a:pt x="261" y="860"/>
                        <a:pt x="261" y="860"/>
                      </a:cubicBezTo>
                      <a:cubicBezTo>
                        <a:pt x="244" y="834"/>
                        <a:pt x="233" y="824"/>
                        <a:pt x="207" y="806"/>
                      </a:cubicBezTo>
                      <a:cubicBezTo>
                        <a:pt x="174" y="757"/>
                        <a:pt x="229" y="801"/>
                        <a:pt x="189" y="770"/>
                      </a:cubicBezTo>
                      <a:cubicBezTo>
                        <a:pt x="176" y="760"/>
                        <a:pt x="147" y="752"/>
                        <a:pt x="147" y="752"/>
                      </a:cubicBezTo>
                      <a:cubicBezTo>
                        <a:pt x="140" y="730"/>
                        <a:pt x="111" y="680"/>
                        <a:pt x="111" y="680"/>
                      </a:cubicBezTo>
                      <a:cubicBezTo>
                        <a:pt x="96" y="635"/>
                        <a:pt x="98" y="697"/>
                        <a:pt x="75" y="650"/>
                      </a:cubicBezTo>
                      <a:cubicBezTo>
                        <a:pt x="64" y="627"/>
                        <a:pt x="59" y="590"/>
                        <a:pt x="51" y="566"/>
                      </a:cubicBezTo>
                      <a:cubicBezTo>
                        <a:pt x="49" y="559"/>
                        <a:pt x="30" y="525"/>
                        <a:pt x="27" y="518"/>
                      </a:cubicBezTo>
                      <a:cubicBezTo>
                        <a:pt x="12" y="484"/>
                        <a:pt x="33" y="475"/>
                        <a:pt x="21" y="440"/>
                      </a:cubicBezTo>
                      <a:cubicBezTo>
                        <a:pt x="21" y="440"/>
                        <a:pt x="4" y="371"/>
                        <a:pt x="3" y="368"/>
                      </a:cubicBezTo>
                      <a:cubicBezTo>
                        <a:pt x="0" y="345"/>
                        <a:pt x="17" y="331"/>
                        <a:pt x="21" y="314"/>
                      </a:cubicBezTo>
                      <a:cubicBezTo>
                        <a:pt x="25" y="297"/>
                        <a:pt x="16" y="294"/>
                        <a:pt x="27" y="266"/>
                      </a:cubicBezTo>
                      <a:cubicBezTo>
                        <a:pt x="41" y="224"/>
                        <a:pt x="56" y="177"/>
                        <a:pt x="87" y="146"/>
                      </a:cubicBezTo>
                      <a:cubicBezTo>
                        <a:pt x="75" y="122"/>
                        <a:pt x="105" y="116"/>
                        <a:pt x="117" y="104"/>
                      </a:cubicBezTo>
                      <a:cubicBezTo>
                        <a:pt x="140" y="81"/>
                        <a:pt x="166" y="90"/>
                        <a:pt x="177" y="56"/>
                      </a:cubicBezTo>
                      <a:close/>
                    </a:path>
                  </a:pathLst>
                </a:custGeom>
                <a:solidFill>
                  <a:srgbClr val="FF3300">
                    <a:alpha val="50195"/>
                  </a:srgbClr>
                </a:solidFill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  <p:sp>
            <p:nvSpPr>
              <p:cNvPr id="120899" name="Oval 20"/>
              <p:cNvSpPr>
                <a:spLocks noChangeArrowheads="1"/>
              </p:cNvSpPr>
              <p:nvPr/>
            </p:nvSpPr>
            <p:spPr bwMode="auto">
              <a:xfrm>
                <a:off x="2583" y="2885"/>
                <a:ext cx="1" cy="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20843" name="Text Box 21"/>
          <p:cNvSpPr txBox="1">
            <a:spLocks noChangeArrowheads="1"/>
          </p:cNvSpPr>
          <p:nvPr/>
        </p:nvSpPr>
        <p:spPr bwMode="auto">
          <a:xfrm>
            <a:off x="2709863" y="1194144"/>
            <a:ext cx="14927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>
                <a:solidFill>
                  <a:srgbClr val="FF3300"/>
                </a:solidFill>
              </a:rPr>
              <a:t>DEĞİRMENKÖY</a:t>
            </a:r>
          </a:p>
        </p:txBody>
      </p:sp>
      <p:sp>
        <p:nvSpPr>
          <p:cNvPr id="120844" name="Text Box 22"/>
          <p:cNvSpPr txBox="1">
            <a:spLocks noChangeArrowheads="1"/>
          </p:cNvSpPr>
          <p:nvPr/>
        </p:nvSpPr>
        <p:spPr bwMode="auto">
          <a:xfrm>
            <a:off x="6523038" y="3301167"/>
            <a:ext cx="6864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700" b="1">
                <a:solidFill>
                  <a:srgbClr val="0000FF"/>
                </a:solidFill>
              </a:rPr>
              <a:t>Karadeniz</a:t>
            </a:r>
            <a:endParaRPr lang="en-US" sz="700" b="1">
              <a:solidFill>
                <a:srgbClr val="0000FF"/>
              </a:solidFill>
            </a:endParaRPr>
          </a:p>
        </p:txBody>
      </p:sp>
      <p:sp>
        <p:nvSpPr>
          <p:cNvPr id="120845" name="Text Box 23"/>
          <p:cNvSpPr txBox="1">
            <a:spLocks noChangeArrowheads="1"/>
          </p:cNvSpPr>
          <p:nvPr/>
        </p:nvSpPr>
        <p:spPr bwMode="auto">
          <a:xfrm rot="20635494">
            <a:off x="5800942" y="1570357"/>
            <a:ext cx="13997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100" b="1">
                <a:solidFill>
                  <a:srgbClr val="DDDDDD"/>
                </a:solidFill>
              </a:rPr>
              <a:t>BOTA</a:t>
            </a:r>
            <a:r>
              <a:rPr lang="tr-TR" sz="1100" b="1">
                <a:solidFill>
                  <a:srgbClr val="DDDDDD"/>
                </a:solidFill>
              </a:rPr>
              <a:t>Ş</a:t>
            </a:r>
            <a:r>
              <a:rPr lang="en-US" sz="1100" b="1">
                <a:solidFill>
                  <a:srgbClr val="DDDDDD"/>
                </a:solidFill>
              </a:rPr>
              <a:t> </a:t>
            </a:r>
            <a:r>
              <a:rPr lang="tr-TR" sz="1100" b="1">
                <a:solidFill>
                  <a:srgbClr val="DDDDDD"/>
                </a:solidFill>
              </a:rPr>
              <a:t>Pipeline</a:t>
            </a:r>
            <a:endParaRPr lang="en-US" sz="1100" b="1">
              <a:solidFill>
                <a:srgbClr val="DDDDDD"/>
              </a:solidFill>
            </a:endParaRPr>
          </a:p>
        </p:txBody>
      </p:sp>
      <p:sp>
        <p:nvSpPr>
          <p:cNvPr id="120846" name="Text Box 24"/>
          <p:cNvSpPr txBox="1">
            <a:spLocks noChangeArrowheads="1"/>
          </p:cNvSpPr>
          <p:nvPr/>
        </p:nvSpPr>
        <p:spPr bwMode="auto">
          <a:xfrm>
            <a:off x="5781676" y="3243187"/>
            <a:ext cx="48603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500" b="1">
                <a:solidFill>
                  <a:srgbClr val="DDDDDD"/>
                </a:solidFill>
              </a:rPr>
              <a:t>Bulgaria</a:t>
            </a:r>
          </a:p>
        </p:txBody>
      </p:sp>
      <p:grpSp>
        <p:nvGrpSpPr>
          <p:cNvPr id="120847" name="Group 25"/>
          <p:cNvGrpSpPr>
            <a:grpSpLocks/>
          </p:cNvGrpSpPr>
          <p:nvPr/>
        </p:nvGrpSpPr>
        <p:grpSpPr bwMode="auto">
          <a:xfrm>
            <a:off x="2055813" y="2863232"/>
            <a:ext cx="5105400" cy="960990"/>
            <a:chOff x="1008" y="2766"/>
            <a:chExt cx="4608" cy="1122"/>
          </a:xfrm>
        </p:grpSpPr>
        <p:sp>
          <p:nvSpPr>
            <p:cNvPr id="120890" name="Freeform 26"/>
            <p:cNvSpPr>
              <a:spLocks/>
            </p:cNvSpPr>
            <p:nvPr/>
          </p:nvSpPr>
          <p:spPr bwMode="auto">
            <a:xfrm>
              <a:off x="1049" y="2766"/>
              <a:ext cx="3744" cy="925"/>
            </a:xfrm>
            <a:custGeom>
              <a:avLst/>
              <a:gdLst>
                <a:gd name="T0" fmla="*/ 0 w 3456"/>
                <a:gd name="T1" fmla="*/ 925 h 925"/>
                <a:gd name="T2" fmla="*/ 34878 w 3456"/>
                <a:gd name="T3" fmla="*/ 919 h 925"/>
                <a:gd name="T4" fmla="*/ 86832 w 3456"/>
                <a:gd name="T5" fmla="*/ 907 h 925"/>
                <a:gd name="T6" fmla="*/ 140363 w 3456"/>
                <a:gd name="T7" fmla="*/ 853 h 925"/>
                <a:gd name="T8" fmla="*/ 289706 w 3456"/>
                <a:gd name="T9" fmla="*/ 799 h 925"/>
                <a:gd name="T10" fmla="*/ 376835 w 3456"/>
                <a:gd name="T11" fmla="*/ 775 h 925"/>
                <a:gd name="T12" fmla="*/ 435784 w 3456"/>
                <a:gd name="T13" fmla="*/ 763 h 925"/>
                <a:gd name="T14" fmla="*/ 672928 w 3456"/>
                <a:gd name="T15" fmla="*/ 751 h 925"/>
                <a:gd name="T16" fmla="*/ 753279 w 3456"/>
                <a:gd name="T17" fmla="*/ 721 h 925"/>
                <a:gd name="T18" fmla="*/ 848402 w 3456"/>
                <a:gd name="T19" fmla="*/ 673 h 925"/>
                <a:gd name="T20" fmla="*/ 951633 w 3456"/>
                <a:gd name="T21" fmla="*/ 631 h 925"/>
                <a:gd name="T22" fmla="*/ 980033 w 3456"/>
                <a:gd name="T23" fmla="*/ 601 h 925"/>
                <a:gd name="T24" fmla="*/ 1023466 w 3456"/>
                <a:gd name="T25" fmla="*/ 595 h 925"/>
                <a:gd name="T26" fmla="*/ 1030924 w 3456"/>
                <a:gd name="T27" fmla="*/ 571 h 925"/>
                <a:gd name="T28" fmla="*/ 1216086 w 3456"/>
                <a:gd name="T29" fmla="*/ 493 h 925"/>
                <a:gd name="T30" fmla="*/ 1371433 w 3456"/>
                <a:gd name="T31" fmla="*/ 463 h 925"/>
                <a:gd name="T32" fmla="*/ 1477431 w 3456"/>
                <a:gd name="T33" fmla="*/ 445 h 925"/>
                <a:gd name="T34" fmla="*/ 1600550 w 3456"/>
                <a:gd name="T35" fmla="*/ 457 h 925"/>
                <a:gd name="T36" fmla="*/ 1724282 w 3456"/>
                <a:gd name="T37" fmla="*/ 433 h 925"/>
                <a:gd name="T38" fmla="*/ 1861627 w 3456"/>
                <a:gd name="T39" fmla="*/ 397 h 925"/>
                <a:gd name="T40" fmla="*/ 1949636 w 3456"/>
                <a:gd name="T41" fmla="*/ 379 h 925"/>
                <a:gd name="T42" fmla="*/ 2292282 w 3456"/>
                <a:gd name="T43" fmla="*/ 367 h 925"/>
                <a:gd name="T44" fmla="*/ 2377441 w 3456"/>
                <a:gd name="T45" fmla="*/ 409 h 925"/>
                <a:gd name="T46" fmla="*/ 2412560 w 3456"/>
                <a:gd name="T47" fmla="*/ 403 h 925"/>
                <a:gd name="T48" fmla="*/ 2457336 w 3456"/>
                <a:gd name="T49" fmla="*/ 331 h 925"/>
                <a:gd name="T50" fmla="*/ 2542736 w 3456"/>
                <a:gd name="T51" fmla="*/ 271 h 925"/>
                <a:gd name="T52" fmla="*/ 2841678 w 3456"/>
                <a:gd name="T53" fmla="*/ 205 h 925"/>
                <a:gd name="T54" fmla="*/ 2964428 w 3456"/>
                <a:gd name="T55" fmla="*/ 199 h 925"/>
                <a:gd name="T56" fmla="*/ 3121647 w 3456"/>
                <a:gd name="T57" fmla="*/ 181 h 925"/>
                <a:gd name="T58" fmla="*/ 3296486 w 3456"/>
                <a:gd name="T59" fmla="*/ 127 h 925"/>
                <a:gd name="T60" fmla="*/ 3409184 w 3456"/>
                <a:gd name="T61" fmla="*/ 127 h 925"/>
                <a:gd name="T62" fmla="*/ 3505056 w 3456"/>
                <a:gd name="T63" fmla="*/ 109 h 925"/>
                <a:gd name="T64" fmla="*/ 3645127 w 3456"/>
                <a:gd name="T65" fmla="*/ 91 h 925"/>
                <a:gd name="T66" fmla="*/ 4073337 w 3456"/>
                <a:gd name="T67" fmla="*/ 133 h 925"/>
                <a:gd name="T68" fmla="*/ 4151692 w 3456"/>
                <a:gd name="T69" fmla="*/ 157 h 925"/>
                <a:gd name="T70" fmla="*/ 4224328 w 3456"/>
                <a:gd name="T71" fmla="*/ 157 h 925"/>
                <a:gd name="T72" fmla="*/ 4354565 w 3456"/>
                <a:gd name="T73" fmla="*/ 133 h 925"/>
                <a:gd name="T74" fmla="*/ 4404173 w 3456"/>
                <a:gd name="T75" fmla="*/ 97 h 925"/>
                <a:gd name="T76" fmla="*/ 4510311 w 3456"/>
                <a:gd name="T77" fmla="*/ 25 h 925"/>
                <a:gd name="T78" fmla="*/ 4798220 w 3456"/>
                <a:gd name="T79" fmla="*/ 13 h 925"/>
                <a:gd name="T80" fmla="*/ 4904356 w 3456"/>
                <a:gd name="T81" fmla="*/ 31 h 925"/>
                <a:gd name="T82" fmla="*/ 4964463 w 3456"/>
                <a:gd name="T83" fmla="*/ 79 h 925"/>
                <a:gd name="T84" fmla="*/ 5008319 w 3456"/>
                <a:gd name="T85" fmla="*/ 133 h 925"/>
                <a:gd name="T86" fmla="*/ 5026239 w 3456"/>
                <a:gd name="T87" fmla="*/ 151 h 925"/>
                <a:gd name="T88" fmla="*/ 5034716 w 3456"/>
                <a:gd name="T89" fmla="*/ 169 h 9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456"/>
                <a:gd name="T136" fmla="*/ 0 h 925"/>
                <a:gd name="T137" fmla="*/ 3456 w 3456"/>
                <a:gd name="T138" fmla="*/ 925 h 9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456" h="925">
                  <a:moveTo>
                    <a:pt x="0" y="925"/>
                  </a:moveTo>
                  <a:cubicBezTo>
                    <a:pt x="8" y="923"/>
                    <a:pt x="16" y="921"/>
                    <a:pt x="24" y="919"/>
                  </a:cubicBezTo>
                  <a:cubicBezTo>
                    <a:pt x="36" y="915"/>
                    <a:pt x="60" y="907"/>
                    <a:pt x="60" y="907"/>
                  </a:cubicBezTo>
                  <a:cubicBezTo>
                    <a:pt x="72" y="889"/>
                    <a:pt x="76" y="864"/>
                    <a:pt x="96" y="853"/>
                  </a:cubicBezTo>
                  <a:cubicBezTo>
                    <a:pt x="129" y="835"/>
                    <a:pt x="161" y="806"/>
                    <a:pt x="198" y="799"/>
                  </a:cubicBezTo>
                  <a:cubicBezTo>
                    <a:pt x="218" y="785"/>
                    <a:pt x="240" y="789"/>
                    <a:pt x="258" y="775"/>
                  </a:cubicBezTo>
                  <a:cubicBezTo>
                    <a:pt x="262" y="772"/>
                    <a:pt x="299" y="763"/>
                    <a:pt x="300" y="763"/>
                  </a:cubicBezTo>
                  <a:cubicBezTo>
                    <a:pt x="360" y="759"/>
                    <a:pt x="402" y="753"/>
                    <a:pt x="462" y="751"/>
                  </a:cubicBezTo>
                  <a:cubicBezTo>
                    <a:pt x="480" y="745"/>
                    <a:pt x="500" y="732"/>
                    <a:pt x="516" y="721"/>
                  </a:cubicBezTo>
                  <a:cubicBezTo>
                    <a:pt x="557" y="693"/>
                    <a:pt x="550" y="684"/>
                    <a:pt x="582" y="673"/>
                  </a:cubicBezTo>
                  <a:cubicBezTo>
                    <a:pt x="609" y="646"/>
                    <a:pt x="618" y="643"/>
                    <a:pt x="654" y="631"/>
                  </a:cubicBezTo>
                  <a:cubicBezTo>
                    <a:pt x="658" y="625"/>
                    <a:pt x="667" y="606"/>
                    <a:pt x="672" y="601"/>
                  </a:cubicBezTo>
                  <a:cubicBezTo>
                    <a:pt x="677" y="596"/>
                    <a:pt x="697" y="601"/>
                    <a:pt x="702" y="595"/>
                  </a:cubicBezTo>
                  <a:cubicBezTo>
                    <a:pt x="706" y="590"/>
                    <a:pt x="703" y="575"/>
                    <a:pt x="708" y="571"/>
                  </a:cubicBezTo>
                  <a:cubicBezTo>
                    <a:pt x="735" y="550"/>
                    <a:pt x="803" y="509"/>
                    <a:pt x="834" y="493"/>
                  </a:cubicBezTo>
                  <a:cubicBezTo>
                    <a:pt x="871" y="475"/>
                    <a:pt x="904" y="479"/>
                    <a:pt x="942" y="463"/>
                  </a:cubicBezTo>
                  <a:cubicBezTo>
                    <a:pt x="973" y="457"/>
                    <a:pt x="988" y="446"/>
                    <a:pt x="1014" y="445"/>
                  </a:cubicBezTo>
                  <a:cubicBezTo>
                    <a:pt x="1040" y="444"/>
                    <a:pt x="1070" y="459"/>
                    <a:pt x="1098" y="457"/>
                  </a:cubicBezTo>
                  <a:cubicBezTo>
                    <a:pt x="1128" y="448"/>
                    <a:pt x="1152" y="439"/>
                    <a:pt x="1182" y="433"/>
                  </a:cubicBezTo>
                  <a:cubicBezTo>
                    <a:pt x="1211" y="414"/>
                    <a:pt x="1245" y="406"/>
                    <a:pt x="1278" y="397"/>
                  </a:cubicBezTo>
                  <a:cubicBezTo>
                    <a:pt x="1298" y="391"/>
                    <a:pt x="1338" y="379"/>
                    <a:pt x="1338" y="379"/>
                  </a:cubicBezTo>
                  <a:cubicBezTo>
                    <a:pt x="1383" y="377"/>
                    <a:pt x="1523" y="362"/>
                    <a:pt x="1572" y="367"/>
                  </a:cubicBezTo>
                  <a:cubicBezTo>
                    <a:pt x="1621" y="372"/>
                    <a:pt x="1618" y="403"/>
                    <a:pt x="1632" y="409"/>
                  </a:cubicBezTo>
                  <a:cubicBezTo>
                    <a:pt x="1640" y="407"/>
                    <a:pt x="1651" y="409"/>
                    <a:pt x="1656" y="403"/>
                  </a:cubicBezTo>
                  <a:cubicBezTo>
                    <a:pt x="1670" y="387"/>
                    <a:pt x="1665" y="344"/>
                    <a:pt x="1686" y="331"/>
                  </a:cubicBezTo>
                  <a:cubicBezTo>
                    <a:pt x="1712" y="315"/>
                    <a:pt x="1721" y="288"/>
                    <a:pt x="1746" y="271"/>
                  </a:cubicBezTo>
                  <a:cubicBezTo>
                    <a:pt x="1796" y="238"/>
                    <a:pt x="1891" y="217"/>
                    <a:pt x="1950" y="205"/>
                  </a:cubicBezTo>
                  <a:cubicBezTo>
                    <a:pt x="1998" y="193"/>
                    <a:pt x="2002" y="203"/>
                    <a:pt x="2034" y="199"/>
                  </a:cubicBezTo>
                  <a:cubicBezTo>
                    <a:pt x="2066" y="195"/>
                    <a:pt x="2104" y="193"/>
                    <a:pt x="2142" y="181"/>
                  </a:cubicBezTo>
                  <a:cubicBezTo>
                    <a:pt x="2180" y="172"/>
                    <a:pt x="2229" y="136"/>
                    <a:pt x="2262" y="127"/>
                  </a:cubicBezTo>
                  <a:cubicBezTo>
                    <a:pt x="2295" y="118"/>
                    <a:pt x="2316" y="130"/>
                    <a:pt x="2340" y="127"/>
                  </a:cubicBezTo>
                  <a:cubicBezTo>
                    <a:pt x="2364" y="127"/>
                    <a:pt x="2321" y="104"/>
                    <a:pt x="2406" y="109"/>
                  </a:cubicBezTo>
                  <a:cubicBezTo>
                    <a:pt x="2433" y="103"/>
                    <a:pt x="2437" y="87"/>
                    <a:pt x="2502" y="91"/>
                  </a:cubicBezTo>
                  <a:cubicBezTo>
                    <a:pt x="2567" y="95"/>
                    <a:pt x="2738" y="122"/>
                    <a:pt x="2796" y="133"/>
                  </a:cubicBezTo>
                  <a:cubicBezTo>
                    <a:pt x="2854" y="144"/>
                    <a:pt x="2833" y="153"/>
                    <a:pt x="2850" y="157"/>
                  </a:cubicBezTo>
                  <a:cubicBezTo>
                    <a:pt x="2866" y="168"/>
                    <a:pt x="2898" y="157"/>
                    <a:pt x="2898" y="157"/>
                  </a:cubicBezTo>
                  <a:cubicBezTo>
                    <a:pt x="2932" y="155"/>
                    <a:pt x="2956" y="144"/>
                    <a:pt x="2988" y="133"/>
                  </a:cubicBezTo>
                  <a:cubicBezTo>
                    <a:pt x="3002" y="128"/>
                    <a:pt x="3016" y="109"/>
                    <a:pt x="3024" y="97"/>
                  </a:cubicBezTo>
                  <a:cubicBezTo>
                    <a:pt x="3048" y="61"/>
                    <a:pt x="3047" y="44"/>
                    <a:pt x="3096" y="25"/>
                  </a:cubicBezTo>
                  <a:cubicBezTo>
                    <a:pt x="3159" y="0"/>
                    <a:pt x="3226" y="19"/>
                    <a:pt x="3294" y="13"/>
                  </a:cubicBezTo>
                  <a:cubicBezTo>
                    <a:pt x="3314" y="16"/>
                    <a:pt x="3352" y="17"/>
                    <a:pt x="3366" y="31"/>
                  </a:cubicBezTo>
                  <a:cubicBezTo>
                    <a:pt x="3436" y="101"/>
                    <a:pt x="3357" y="45"/>
                    <a:pt x="3408" y="79"/>
                  </a:cubicBezTo>
                  <a:cubicBezTo>
                    <a:pt x="3419" y="111"/>
                    <a:pt x="3410" y="92"/>
                    <a:pt x="3438" y="133"/>
                  </a:cubicBezTo>
                  <a:cubicBezTo>
                    <a:pt x="3442" y="139"/>
                    <a:pt x="3448" y="144"/>
                    <a:pt x="3450" y="151"/>
                  </a:cubicBezTo>
                  <a:cubicBezTo>
                    <a:pt x="3452" y="157"/>
                    <a:pt x="3456" y="169"/>
                    <a:pt x="3456" y="169"/>
                  </a:cubicBezTo>
                </a:path>
              </a:pathLst>
            </a:custGeom>
            <a:solidFill>
              <a:srgbClr val="3366FF">
                <a:alpha val="50195"/>
              </a:srgbClr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0891" name="Freeform 27"/>
            <p:cNvSpPr>
              <a:spLocks/>
            </p:cNvSpPr>
            <p:nvPr/>
          </p:nvSpPr>
          <p:spPr bwMode="auto">
            <a:xfrm>
              <a:off x="1008" y="2928"/>
              <a:ext cx="4608" cy="960"/>
            </a:xfrm>
            <a:custGeom>
              <a:avLst/>
              <a:gdLst>
                <a:gd name="T0" fmla="*/ 3792 w 4608"/>
                <a:gd name="T1" fmla="*/ 0 h 960"/>
                <a:gd name="T2" fmla="*/ 4608 w 4608"/>
                <a:gd name="T3" fmla="*/ 240 h 960"/>
                <a:gd name="T4" fmla="*/ 3408 w 4608"/>
                <a:gd name="T5" fmla="*/ 240 h 960"/>
                <a:gd name="T6" fmla="*/ 3408 w 4608"/>
                <a:gd name="T7" fmla="*/ 960 h 960"/>
                <a:gd name="T8" fmla="*/ 0 w 4608"/>
                <a:gd name="T9" fmla="*/ 960 h 960"/>
                <a:gd name="T10" fmla="*/ 0 w 4608"/>
                <a:gd name="T11" fmla="*/ 768 h 9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08"/>
                <a:gd name="T19" fmla="*/ 0 h 960"/>
                <a:gd name="T20" fmla="*/ 4608 w 4608"/>
                <a:gd name="T21" fmla="*/ 960 h 9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08" h="960">
                  <a:moveTo>
                    <a:pt x="3792" y="0"/>
                  </a:moveTo>
                  <a:lnTo>
                    <a:pt x="4608" y="240"/>
                  </a:lnTo>
                  <a:lnTo>
                    <a:pt x="3408" y="240"/>
                  </a:lnTo>
                  <a:lnTo>
                    <a:pt x="3408" y="960"/>
                  </a:lnTo>
                  <a:lnTo>
                    <a:pt x="0" y="960"/>
                  </a:lnTo>
                  <a:lnTo>
                    <a:pt x="0" y="768"/>
                  </a:lnTo>
                </a:path>
              </a:pathLst>
            </a:custGeom>
            <a:solidFill>
              <a:srgbClr val="3366FF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20848" name="Text Box 28"/>
          <p:cNvSpPr txBox="1">
            <a:spLocks noChangeArrowheads="1"/>
          </p:cNvSpPr>
          <p:nvPr/>
        </p:nvSpPr>
        <p:spPr bwMode="auto">
          <a:xfrm rot="18889999">
            <a:off x="5773058" y="3377516"/>
            <a:ext cx="43633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500" b="1">
                <a:solidFill>
                  <a:srgbClr val="DDDDDD"/>
                </a:solidFill>
              </a:rPr>
              <a:t>Greece</a:t>
            </a:r>
          </a:p>
        </p:txBody>
      </p:sp>
      <p:sp>
        <p:nvSpPr>
          <p:cNvPr id="120849" name="Text Box 29"/>
          <p:cNvSpPr txBox="1">
            <a:spLocks noChangeArrowheads="1"/>
          </p:cNvSpPr>
          <p:nvPr/>
        </p:nvSpPr>
        <p:spPr bwMode="auto">
          <a:xfrm rot="17893485">
            <a:off x="5770629" y="3538890"/>
            <a:ext cx="44595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500">
                <a:solidFill>
                  <a:srgbClr val="000000"/>
                </a:solidFill>
              </a:rPr>
              <a:t>Aegean </a:t>
            </a:r>
          </a:p>
          <a:p>
            <a:pPr eaLnBrk="1" hangingPunct="1"/>
            <a:r>
              <a:rPr lang="en-US" sz="500">
                <a:solidFill>
                  <a:srgbClr val="000000"/>
                </a:solidFill>
              </a:rPr>
              <a:t>Sea</a:t>
            </a:r>
          </a:p>
        </p:txBody>
      </p:sp>
      <p:sp>
        <p:nvSpPr>
          <p:cNvPr id="120850" name="Text Box 30"/>
          <p:cNvSpPr txBox="1">
            <a:spLocks noChangeArrowheads="1"/>
          </p:cNvSpPr>
          <p:nvPr/>
        </p:nvSpPr>
        <p:spPr bwMode="auto">
          <a:xfrm>
            <a:off x="3333750" y="2390755"/>
            <a:ext cx="17287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400" b="1">
                <a:solidFill>
                  <a:srgbClr val="FF3300"/>
                </a:solidFill>
              </a:rPr>
              <a:t>Shared Facility</a:t>
            </a:r>
            <a:endParaRPr lang="en-US" sz="1400" b="1">
              <a:solidFill>
                <a:srgbClr val="FF3300"/>
              </a:solidFill>
            </a:endParaRPr>
          </a:p>
        </p:txBody>
      </p:sp>
      <p:sp>
        <p:nvSpPr>
          <p:cNvPr id="120851" name="Text Box 31"/>
          <p:cNvSpPr txBox="1">
            <a:spLocks noChangeArrowheads="1"/>
          </p:cNvSpPr>
          <p:nvPr/>
        </p:nvSpPr>
        <p:spPr bwMode="auto">
          <a:xfrm>
            <a:off x="6378575" y="2842260"/>
            <a:ext cx="55976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900" b="1">
                <a:solidFill>
                  <a:srgbClr val="DDDDDD"/>
                </a:solidFill>
              </a:rPr>
              <a:t>Silivri</a:t>
            </a:r>
            <a:endParaRPr lang="en-US" sz="900" b="1">
              <a:solidFill>
                <a:srgbClr val="DDDDDD"/>
              </a:solidFill>
            </a:endParaRPr>
          </a:p>
        </p:txBody>
      </p:sp>
      <p:sp>
        <p:nvSpPr>
          <p:cNvPr id="120852" name="Text Box 32"/>
          <p:cNvSpPr txBox="1">
            <a:spLocks noChangeArrowheads="1"/>
          </p:cNvSpPr>
          <p:nvPr/>
        </p:nvSpPr>
        <p:spPr bwMode="auto">
          <a:xfrm>
            <a:off x="6557963" y="3423296"/>
            <a:ext cx="48763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500" b="1">
                <a:solidFill>
                  <a:srgbClr val="DDDDDD"/>
                </a:solidFill>
              </a:rPr>
              <a:t>İstanbul</a:t>
            </a:r>
          </a:p>
        </p:txBody>
      </p:sp>
      <p:sp>
        <p:nvSpPr>
          <p:cNvPr id="120853" name="Line 33"/>
          <p:cNvSpPr>
            <a:spLocks noChangeShapeType="1"/>
          </p:cNvSpPr>
          <p:nvPr/>
        </p:nvSpPr>
        <p:spPr bwMode="auto">
          <a:xfrm>
            <a:off x="2055813" y="3533087"/>
            <a:ext cx="0" cy="164072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0854" name="Line 34"/>
          <p:cNvSpPr>
            <a:spLocks noChangeShapeType="1"/>
          </p:cNvSpPr>
          <p:nvPr/>
        </p:nvSpPr>
        <p:spPr bwMode="auto">
          <a:xfrm>
            <a:off x="2055813" y="3824222"/>
            <a:ext cx="3776662" cy="0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0855" name="Line 35"/>
          <p:cNvSpPr>
            <a:spLocks noChangeShapeType="1"/>
          </p:cNvSpPr>
          <p:nvPr/>
        </p:nvSpPr>
        <p:spPr bwMode="auto">
          <a:xfrm flipV="1">
            <a:off x="5832475" y="3207412"/>
            <a:ext cx="0" cy="616810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0856" name="Line 36"/>
          <p:cNvSpPr>
            <a:spLocks noChangeShapeType="1"/>
          </p:cNvSpPr>
          <p:nvPr/>
        </p:nvSpPr>
        <p:spPr bwMode="auto">
          <a:xfrm>
            <a:off x="5832475" y="3207412"/>
            <a:ext cx="1328738" cy="0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0857" name="Freeform 37"/>
          <p:cNvSpPr>
            <a:spLocks/>
          </p:cNvSpPr>
          <p:nvPr/>
        </p:nvSpPr>
        <p:spPr bwMode="auto">
          <a:xfrm>
            <a:off x="3071814" y="1381655"/>
            <a:ext cx="2211387" cy="1939250"/>
          </a:xfrm>
          <a:custGeom>
            <a:avLst/>
            <a:gdLst>
              <a:gd name="T0" fmla="*/ 0 w 1842"/>
              <a:gd name="T1" fmla="*/ 0 h 2262"/>
              <a:gd name="T2" fmla="*/ 2147483647 w 1842"/>
              <a:gd name="T3" fmla="*/ 2147483647 h 2262"/>
              <a:gd name="T4" fmla="*/ 2147483647 w 1842"/>
              <a:gd name="T5" fmla="*/ 2147483647 h 2262"/>
              <a:gd name="T6" fmla="*/ 2147483647 w 1842"/>
              <a:gd name="T7" fmla="*/ 2147483647 h 2262"/>
              <a:gd name="T8" fmla="*/ 2147483647 w 1842"/>
              <a:gd name="T9" fmla="*/ 2147483647 h 2262"/>
              <a:gd name="T10" fmla="*/ 2147483647 w 1842"/>
              <a:gd name="T11" fmla="*/ 2147483647 h 2262"/>
              <a:gd name="T12" fmla="*/ 2147483647 w 1842"/>
              <a:gd name="T13" fmla="*/ 2147483647 h 2262"/>
              <a:gd name="T14" fmla="*/ 2147483647 w 1842"/>
              <a:gd name="T15" fmla="*/ 2147483647 h 2262"/>
              <a:gd name="T16" fmla="*/ 2147483647 w 1842"/>
              <a:gd name="T17" fmla="*/ 2147483647 h 2262"/>
              <a:gd name="T18" fmla="*/ 2147483647 w 1842"/>
              <a:gd name="T19" fmla="*/ 2147483647 h 2262"/>
              <a:gd name="T20" fmla="*/ 2147483647 w 1842"/>
              <a:gd name="T21" fmla="*/ 2147483647 h 2262"/>
              <a:gd name="T22" fmla="*/ 2147483647 w 1842"/>
              <a:gd name="T23" fmla="*/ 2147483647 h 2262"/>
              <a:gd name="T24" fmla="*/ 2147483647 w 1842"/>
              <a:gd name="T25" fmla="*/ 2147483647 h 2262"/>
              <a:gd name="T26" fmla="*/ 2147483647 w 1842"/>
              <a:gd name="T27" fmla="*/ 2147483647 h 2262"/>
              <a:gd name="T28" fmla="*/ 2147483647 w 1842"/>
              <a:gd name="T29" fmla="*/ 2147483647 h 226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42"/>
              <a:gd name="T46" fmla="*/ 0 h 2262"/>
              <a:gd name="T47" fmla="*/ 1842 w 1842"/>
              <a:gd name="T48" fmla="*/ 2262 h 226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42" h="2262">
                <a:moveTo>
                  <a:pt x="0" y="0"/>
                </a:moveTo>
                <a:lnTo>
                  <a:pt x="96" y="162"/>
                </a:lnTo>
                <a:lnTo>
                  <a:pt x="120" y="252"/>
                </a:lnTo>
                <a:lnTo>
                  <a:pt x="120" y="390"/>
                </a:lnTo>
                <a:lnTo>
                  <a:pt x="600" y="528"/>
                </a:lnTo>
                <a:lnTo>
                  <a:pt x="684" y="558"/>
                </a:lnTo>
                <a:lnTo>
                  <a:pt x="1218" y="570"/>
                </a:lnTo>
                <a:lnTo>
                  <a:pt x="1296" y="690"/>
                </a:lnTo>
                <a:lnTo>
                  <a:pt x="1398" y="792"/>
                </a:lnTo>
                <a:lnTo>
                  <a:pt x="1584" y="954"/>
                </a:lnTo>
                <a:lnTo>
                  <a:pt x="1686" y="1260"/>
                </a:lnTo>
                <a:lnTo>
                  <a:pt x="1782" y="1488"/>
                </a:lnTo>
                <a:lnTo>
                  <a:pt x="1842" y="1722"/>
                </a:lnTo>
                <a:lnTo>
                  <a:pt x="1842" y="1836"/>
                </a:lnTo>
                <a:lnTo>
                  <a:pt x="1788" y="2262"/>
                </a:ln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grpSp>
        <p:nvGrpSpPr>
          <p:cNvPr id="120858" name="Group 38"/>
          <p:cNvGrpSpPr>
            <a:grpSpLocks/>
          </p:cNvGrpSpPr>
          <p:nvPr/>
        </p:nvGrpSpPr>
        <p:grpSpPr bwMode="auto">
          <a:xfrm>
            <a:off x="4891089" y="3026071"/>
            <a:ext cx="600075" cy="486046"/>
            <a:chOff x="3447" y="2812"/>
            <a:chExt cx="500" cy="566"/>
          </a:xfrm>
        </p:grpSpPr>
        <p:sp>
          <p:nvSpPr>
            <p:cNvPr id="120888" name="Oval 39"/>
            <p:cNvSpPr>
              <a:spLocks noChangeArrowheads="1"/>
            </p:cNvSpPr>
            <p:nvPr/>
          </p:nvSpPr>
          <p:spPr bwMode="auto">
            <a:xfrm>
              <a:off x="3698" y="3158"/>
              <a:ext cx="30" cy="30"/>
            </a:xfrm>
            <a:prstGeom prst="ellipse">
              <a:avLst/>
            </a:prstGeom>
            <a:solidFill>
              <a:srgbClr val="FF3300">
                <a:alpha val="50195"/>
              </a:srgb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20889" name="Freeform 40"/>
            <p:cNvSpPr>
              <a:spLocks/>
            </p:cNvSpPr>
            <p:nvPr/>
          </p:nvSpPr>
          <p:spPr bwMode="auto">
            <a:xfrm>
              <a:off x="3447" y="2812"/>
              <a:ext cx="500" cy="566"/>
            </a:xfrm>
            <a:custGeom>
              <a:avLst/>
              <a:gdLst>
                <a:gd name="T0" fmla="*/ 0 w 1350"/>
                <a:gd name="T1" fmla="*/ 0 h 1526"/>
                <a:gd name="T2" fmla="*/ 0 w 1350"/>
                <a:gd name="T3" fmla="*/ 0 h 1526"/>
                <a:gd name="T4" fmla="*/ 0 w 1350"/>
                <a:gd name="T5" fmla="*/ 0 h 1526"/>
                <a:gd name="T6" fmla="*/ 0 w 1350"/>
                <a:gd name="T7" fmla="*/ 0 h 1526"/>
                <a:gd name="T8" fmla="*/ 0 w 1350"/>
                <a:gd name="T9" fmla="*/ 0 h 1526"/>
                <a:gd name="T10" fmla="*/ 0 w 1350"/>
                <a:gd name="T11" fmla="*/ 0 h 1526"/>
                <a:gd name="T12" fmla="*/ 0 w 1350"/>
                <a:gd name="T13" fmla="*/ 0 h 1526"/>
                <a:gd name="T14" fmla="*/ 0 w 1350"/>
                <a:gd name="T15" fmla="*/ 0 h 1526"/>
                <a:gd name="T16" fmla="*/ 0 w 1350"/>
                <a:gd name="T17" fmla="*/ 0 h 1526"/>
                <a:gd name="T18" fmla="*/ 0 w 1350"/>
                <a:gd name="T19" fmla="*/ 0 h 1526"/>
                <a:gd name="T20" fmla="*/ 0 w 1350"/>
                <a:gd name="T21" fmla="*/ 0 h 1526"/>
                <a:gd name="T22" fmla="*/ 0 w 1350"/>
                <a:gd name="T23" fmla="*/ 0 h 1526"/>
                <a:gd name="T24" fmla="*/ 0 w 1350"/>
                <a:gd name="T25" fmla="*/ 0 h 1526"/>
                <a:gd name="T26" fmla="*/ 0 w 1350"/>
                <a:gd name="T27" fmla="*/ 0 h 1526"/>
                <a:gd name="T28" fmla="*/ 0 w 1350"/>
                <a:gd name="T29" fmla="*/ 0 h 1526"/>
                <a:gd name="T30" fmla="*/ 0 w 1350"/>
                <a:gd name="T31" fmla="*/ 0 h 1526"/>
                <a:gd name="T32" fmla="*/ 0 w 1350"/>
                <a:gd name="T33" fmla="*/ 0 h 1526"/>
                <a:gd name="T34" fmla="*/ 0 w 1350"/>
                <a:gd name="T35" fmla="*/ 0 h 1526"/>
                <a:gd name="T36" fmla="*/ 0 w 1350"/>
                <a:gd name="T37" fmla="*/ 0 h 1526"/>
                <a:gd name="T38" fmla="*/ 0 w 1350"/>
                <a:gd name="T39" fmla="*/ 0 h 1526"/>
                <a:gd name="T40" fmla="*/ 0 w 1350"/>
                <a:gd name="T41" fmla="*/ 0 h 1526"/>
                <a:gd name="T42" fmla="*/ 0 w 1350"/>
                <a:gd name="T43" fmla="*/ 0 h 1526"/>
                <a:gd name="T44" fmla="*/ 0 w 1350"/>
                <a:gd name="T45" fmla="*/ 0 h 1526"/>
                <a:gd name="T46" fmla="*/ 0 w 1350"/>
                <a:gd name="T47" fmla="*/ 0 h 1526"/>
                <a:gd name="T48" fmla="*/ 0 w 1350"/>
                <a:gd name="T49" fmla="*/ 0 h 1526"/>
                <a:gd name="T50" fmla="*/ 0 w 1350"/>
                <a:gd name="T51" fmla="*/ 0 h 1526"/>
                <a:gd name="T52" fmla="*/ 0 w 1350"/>
                <a:gd name="T53" fmla="*/ 0 h 1526"/>
                <a:gd name="T54" fmla="*/ 0 w 1350"/>
                <a:gd name="T55" fmla="*/ 0 h 1526"/>
                <a:gd name="T56" fmla="*/ 0 w 1350"/>
                <a:gd name="T57" fmla="*/ 0 h 1526"/>
                <a:gd name="T58" fmla="*/ 0 w 1350"/>
                <a:gd name="T59" fmla="*/ 0 h 1526"/>
                <a:gd name="T60" fmla="*/ 0 w 1350"/>
                <a:gd name="T61" fmla="*/ 0 h 1526"/>
                <a:gd name="T62" fmla="*/ 0 w 1350"/>
                <a:gd name="T63" fmla="*/ 0 h 1526"/>
                <a:gd name="T64" fmla="*/ 0 w 1350"/>
                <a:gd name="T65" fmla="*/ 0 h 1526"/>
                <a:gd name="T66" fmla="*/ 0 w 1350"/>
                <a:gd name="T67" fmla="*/ 0 h 1526"/>
                <a:gd name="T68" fmla="*/ 0 w 1350"/>
                <a:gd name="T69" fmla="*/ 0 h 1526"/>
                <a:gd name="T70" fmla="*/ 0 w 1350"/>
                <a:gd name="T71" fmla="*/ 0 h 1526"/>
                <a:gd name="T72" fmla="*/ 0 w 1350"/>
                <a:gd name="T73" fmla="*/ 0 h 1526"/>
                <a:gd name="T74" fmla="*/ 0 w 1350"/>
                <a:gd name="T75" fmla="*/ 0 h 1526"/>
                <a:gd name="T76" fmla="*/ 0 w 1350"/>
                <a:gd name="T77" fmla="*/ 0 h 1526"/>
                <a:gd name="T78" fmla="*/ 0 w 1350"/>
                <a:gd name="T79" fmla="*/ 0 h 1526"/>
                <a:gd name="T80" fmla="*/ 0 w 1350"/>
                <a:gd name="T81" fmla="*/ 0 h 1526"/>
                <a:gd name="T82" fmla="*/ 0 w 1350"/>
                <a:gd name="T83" fmla="*/ 0 h 1526"/>
                <a:gd name="T84" fmla="*/ 0 w 1350"/>
                <a:gd name="T85" fmla="*/ 0 h 1526"/>
                <a:gd name="T86" fmla="*/ 0 w 1350"/>
                <a:gd name="T87" fmla="*/ 0 h 1526"/>
                <a:gd name="T88" fmla="*/ 0 w 1350"/>
                <a:gd name="T89" fmla="*/ 0 h 1526"/>
                <a:gd name="T90" fmla="*/ 0 w 1350"/>
                <a:gd name="T91" fmla="*/ 0 h 1526"/>
                <a:gd name="T92" fmla="*/ 0 w 1350"/>
                <a:gd name="T93" fmla="*/ 0 h 1526"/>
                <a:gd name="T94" fmla="*/ 0 w 1350"/>
                <a:gd name="T95" fmla="*/ 0 h 1526"/>
                <a:gd name="T96" fmla="*/ 0 w 1350"/>
                <a:gd name="T97" fmla="*/ 0 h 1526"/>
                <a:gd name="T98" fmla="*/ 0 w 1350"/>
                <a:gd name="T99" fmla="*/ 0 h 1526"/>
                <a:gd name="T100" fmla="*/ 0 w 1350"/>
                <a:gd name="T101" fmla="*/ 0 h 1526"/>
                <a:gd name="T102" fmla="*/ 0 w 1350"/>
                <a:gd name="T103" fmla="*/ 0 h 1526"/>
                <a:gd name="T104" fmla="*/ 0 w 1350"/>
                <a:gd name="T105" fmla="*/ 0 h 1526"/>
                <a:gd name="T106" fmla="*/ 0 w 1350"/>
                <a:gd name="T107" fmla="*/ 0 h 1526"/>
                <a:gd name="T108" fmla="*/ 0 w 1350"/>
                <a:gd name="T109" fmla="*/ 0 h 1526"/>
                <a:gd name="T110" fmla="*/ 0 w 1350"/>
                <a:gd name="T111" fmla="*/ 0 h 15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50"/>
                <a:gd name="T169" fmla="*/ 0 h 1526"/>
                <a:gd name="T170" fmla="*/ 1350 w 1350"/>
                <a:gd name="T171" fmla="*/ 1526 h 15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50" h="1526">
                  <a:moveTo>
                    <a:pt x="177" y="56"/>
                  </a:moveTo>
                  <a:cubicBezTo>
                    <a:pt x="211" y="47"/>
                    <a:pt x="224" y="41"/>
                    <a:pt x="255" y="20"/>
                  </a:cubicBezTo>
                  <a:cubicBezTo>
                    <a:pt x="271" y="9"/>
                    <a:pt x="297" y="8"/>
                    <a:pt x="315" y="2"/>
                  </a:cubicBezTo>
                  <a:cubicBezTo>
                    <a:pt x="357" y="4"/>
                    <a:pt x="400" y="0"/>
                    <a:pt x="441" y="8"/>
                  </a:cubicBezTo>
                  <a:cubicBezTo>
                    <a:pt x="455" y="11"/>
                    <a:pt x="465" y="24"/>
                    <a:pt x="477" y="32"/>
                  </a:cubicBezTo>
                  <a:cubicBezTo>
                    <a:pt x="495" y="44"/>
                    <a:pt x="513" y="56"/>
                    <a:pt x="531" y="68"/>
                  </a:cubicBezTo>
                  <a:cubicBezTo>
                    <a:pt x="557" y="85"/>
                    <a:pt x="570" y="116"/>
                    <a:pt x="597" y="134"/>
                  </a:cubicBezTo>
                  <a:cubicBezTo>
                    <a:pt x="605" y="158"/>
                    <a:pt x="615" y="162"/>
                    <a:pt x="639" y="170"/>
                  </a:cubicBezTo>
                  <a:cubicBezTo>
                    <a:pt x="666" y="250"/>
                    <a:pt x="640" y="231"/>
                    <a:pt x="687" y="254"/>
                  </a:cubicBezTo>
                  <a:cubicBezTo>
                    <a:pt x="696" y="282"/>
                    <a:pt x="698" y="316"/>
                    <a:pt x="705" y="338"/>
                  </a:cubicBezTo>
                  <a:cubicBezTo>
                    <a:pt x="712" y="360"/>
                    <a:pt x="721" y="361"/>
                    <a:pt x="729" y="386"/>
                  </a:cubicBezTo>
                  <a:cubicBezTo>
                    <a:pt x="740" y="419"/>
                    <a:pt x="738" y="457"/>
                    <a:pt x="753" y="488"/>
                  </a:cubicBezTo>
                  <a:cubicBezTo>
                    <a:pt x="772" y="526"/>
                    <a:pt x="795" y="561"/>
                    <a:pt x="819" y="596"/>
                  </a:cubicBezTo>
                  <a:cubicBezTo>
                    <a:pt x="839" y="626"/>
                    <a:pt x="847" y="659"/>
                    <a:pt x="879" y="680"/>
                  </a:cubicBezTo>
                  <a:cubicBezTo>
                    <a:pt x="895" y="704"/>
                    <a:pt x="900" y="703"/>
                    <a:pt x="927" y="716"/>
                  </a:cubicBezTo>
                  <a:cubicBezTo>
                    <a:pt x="945" y="725"/>
                    <a:pt x="987" y="776"/>
                    <a:pt x="987" y="776"/>
                  </a:cubicBezTo>
                  <a:cubicBezTo>
                    <a:pt x="1034" y="847"/>
                    <a:pt x="1037" y="917"/>
                    <a:pt x="1113" y="968"/>
                  </a:cubicBezTo>
                  <a:cubicBezTo>
                    <a:pt x="1142" y="1011"/>
                    <a:pt x="1144" y="1018"/>
                    <a:pt x="1185" y="1046"/>
                  </a:cubicBezTo>
                  <a:cubicBezTo>
                    <a:pt x="1197" y="1054"/>
                    <a:pt x="1221" y="1070"/>
                    <a:pt x="1221" y="1070"/>
                  </a:cubicBezTo>
                  <a:cubicBezTo>
                    <a:pt x="1250" y="1113"/>
                    <a:pt x="1246" y="1096"/>
                    <a:pt x="1287" y="1124"/>
                  </a:cubicBezTo>
                  <a:cubicBezTo>
                    <a:pt x="1299" y="1132"/>
                    <a:pt x="1329" y="1172"/>
                    <a:pt x="1329" y="1172"/>
                  </a:cubicBezTo>
                  <a:cubicBezTo>
                    <a:pt x="1340" y="1198"/>
                    <a:pt x="1350" y="1248"/>
                    <a:pt x="1347" y="1280"/>
                  </a:cubicBezTo>
                  <a:cubicBezTo>
                    <a:pt x="1344" y="1312"/>
                    <a:pt x="1329" y="1336"/>
                    <a:pt x="1311" y="1364"/>
                  </a:cubicBezTo>
                  <a:cubicBezTo>
                    <a:pt x="1284" y="1391"/>
                    <a:pt x="1260" y="1416"/>
                    <a:pt x="1239" y="1448"/>
                  </a:cubicBezTo>
                  <a:cubicBezTo>
                    <a:pt x="1185" y="1496"/>
                    <a:pt x="1139" y="1518"/>
                    <a:pt x="1083" y="1526"/>
                  </a:cubicBezTo>
                  <a:cubicBezTo>
                    <a:pt x="1039" y="1523"/>
                    <a:pt x="948" y="1526"/>
                    <a:pt x="903" y="1496"/>
                  </a:cubicBezTo>
                  <a:cubicBezTo>
                    <a:pt x="869" y="1474"/>
                    <a:pt x="830" y="1461"/>
                    <a:pt x="795" y="1442"/>
                  </a:cubicBezTo>
                  <a:cubicBezTo>
                    <a:pt x="768" y="1427"/>
                    <a:pt x="751" y="1409"/>
                    <a:pt x="723" y="1400"/>
                  </a:cubicBezTo>
                  <a:cubicBezTo>
                    <a:pt x="689" y="1348"/>
                    <a:pt x="734" y="1409"/>
                    <a:pt x="693" y="1376"/>
                  </a:cubicBezTo>
                  <a:cubicBezTo>
                    <a:pt x="687" y="1371"/>
                    <a:pt x="686" y="1363"/>
                    <a:pt x="681" y="1358"/>
                  </a:cubicBezTo>
                  <a:cubicBezTo>
                    <a:pt x="676" y="1353"/>
                    <a:pt x="669" y="1350"/>
                    <a:pt x="663" y="1346"/>
                  </a:cubicBezTo>
                  <a:cubicBezTo>
                    <a:pt x="649" y="1325"/>
                    <a:pt x="636" y="1312"/>
                    <a:pt x="615" y="1298"/>
                  </a:cubicBezTo>
                  <a:cubicBezTo>
                    <a:pt x="611" y="1292"/>
                    <a:pt x="608" y="1285"/>
                    <a:pt x="603" y="1280"/>
                  </a:cubicBezTo>
                  <a:cubicBezTo>
                    <a:pt x="598" y="1275"/>
                    <a:pt x="590" y="1273"/>
                    <a:pt x="585" y="1268"/>
                  </a:cubicBezTo>
                  <a:cubicBezTo>
                    <a:pt x="561" y="1240"/>
                    <a:pt x="555" y="1231"/>
                    <a:pt x="525" y="1208"/>
                  </a:cubicBezTo>
                  <a:cubicBezTo>
                    <a:pt x="514" y="1199"/>
                    <a:pt x="495" y="1168"/>
                    <a:pt x="483" y="1160"/>
                  </a:cubicBezTo>
                  <a:cubicBezTo>
                    <a:pt x="477" y="1156"/>
                    <a:pt x="447" y="1130"/>
                    <a:pt x="447" y="1130"/>
                  </a:cubicBezTo>
                  <a:cubicBezTo>
                    <a:pt x="426" y="1098"/>
                    <a:pt x="423" y="1077"/>
                    <a:pt x="411" y="1040"/>
                  </a:cubicBezTo>
                  <a:cubicBezTo>
                    <a:pt x="400" y="1006"/>
                    <a:pt x="393" y="985"/>
                    <a:pt x="369" y="956"/>
                  </a:cubicBezTo>
                  <a:cubicBezTo>
                    <a:pt x="349" y="932"/>
                    <a:pt x="340" y="910"/>
                    <a:pt x="315" y="896"/>
                  </a:cubicBezTo>
                  <a:cubicBezTo>
                    <a:pt x="302" y="889"/>
                    <a:pt x="291" y="880"/>
                    <a:pt x="279" y="872"/>
                  </a:cubicBezTo>
                  <a:cubicBezTo>
                    <a:pt x="273" y="868"/>
                    <a:pt x="261" y="860"/>
                    <a:pt x="261" y="860"/>
                  </a:cubicBezTo>
                  <a:cubicBezTo>
                    <a:pt x="244" y="834"/>
                    <a:pt x="233" y="824"/>
                    <a:pt x="207" y="806"/>
                  </a:cubicBezTo>
                  <a:cubicBezTo>
                    <a:pt x="174" y="757"/>
                    <a:pt x="229" y="801"/>
                    <a:pt x="189" y="770"/>
                  </a:cubicBezTo>
                  <a:cubicBezTo>
                    <a:pt x="176" y="760"/>
                    <a:pt x="147" y="752"/>
                    <a:pt x="147" y="752"/>
                  </a:cubicBezTo>
                  <a:cubicBezTo>
                    <a:pt x="140" y="730"/>
                    <a:pt x="111" y="680"/>
                    <a:pt x="111" y="680"/>
                  </a:cubicBezTo>
                  <a:cubicBezTo>
                    <a:pt x="96" y="635"/>
                    <a:pt x="98" y="697"/>
                    <a:pt x="75" y="650"/>
                  </a:cubicBezTo>
                  <a:cubicBezTo>
                    <a:pt x="64" y="627"/>
                    <a:pt x="59" y="590"/>
                    <a:pt x="51" y="566"/>
                  </a:cubicBezTo>
                  <a:cubicBezTo>
                    <a:pt x="49" y="559"/>
                    <a:pt x="30" y="525"/>
                    <a:pt x="27" y="518"/>
                  </a:cubicBezTo>
                  <a:cubicBezTo>
                    <a:pt x="12" y="484"/>
                    <a:pt x="33" y="475"/>
                    <a:pt x="21" y="440"/>
                  </a:cubicBezTo>
                  <a:cubicBezTo>
                    <a:pt x="21" y="440"/>
                    <a:pt x="4" y="371"/>
                    <a:pt x="3" y="368"/>
                  </a:cubicBezTo>
                  <a:cubicBezTo>
                    <a:pt x="0" y="345"/>
                    <a:pt x="17" y="331"/>
                    <a:pt x="21" y="314"/>
                  </a:cubicBezTo>
                  <a:cubicBezTo>
                    <a:pt x="25" y="297"/>
                    <a:pt x="16" y="294"/>
                    <a:pt x="27" y="266"/>
                  </a:cubicBezTo>
                  <a:cubicBezTo>
                    <a:pt x="41" y="224"/>
                    <a:pt x="56" y="177"/>
                    <a:pt x="87" y="146"/>
                  </a:cubicBezTo>
                  <a:cubicBezTo>
                    <a:pt x="75" y="122"/>
                    <a:pt x="105" y="116"/>
                    <a:pt x="117" y="104"/>
                  </a:cubicBezTo>
                  <a:cubicBezTo>
                    <a:pt x="140" y="81"/>
                    <a:pt x="166" y="90"/>
                    <a:pt x="177" y="56"/>
                  </a:cubicBezTo>
                  <a:close/>
                </a:path>
              </a:pathLst>
            </a:custGeom>
            <a:solidFill>
              <a:srgbClr val="FF3300">
                <a:alpha val="50195"/>
              </a:srgbClr>
            </a:solidFill>
            <a:ln w="127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120859" name="Text Box 41"/>
          <p:cNvSpPr txBox="1">
            <a:spLocks noChangeArrowheads="1"/>
          </p:cNvSpPr>
          <p:nvPr/>
        </p:nvSpPr>
        <p:spPr bwMode="auto">
          <a:xfrm>
            <a:off x="3424238" y="3271560"/>
            <a:ext cx="16995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>
                <a:solidFill>
                  <a:srgbClr val="FF3300"/>
                </a:solidFill>
              </a:rPr>
              <a:t>KUZEY MARMARA</a:t>
            </a:r>
          </a:p>
        </p:txBody>
      </p:sp>
      <p:sp>
        <p:nvSpPr>
          <p:cNvPr id="120860" name="Text Box 42"/>
          <p:cNvSpPr txBox="1">
            <a:spLocks noChangeArrowheads="1"/>
          </p:cNvSpPr>
          <p:nvPr/>
        </p:nvSpPr>
        <p:spPr bwMode="auto">
          <a:xfrm>
            <a:off x="3117850" y="3620675"/>
            <a:ext cx="24080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0000FF"/>
                </a:solidFill>
              </a:rPr>
              <a:t>M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A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R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M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A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R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A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 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 </a:t>
            </a:r>
            <a:r>
              <a:rPr lang="tr-TR" sz="1400" b="1">
                <a:solidFill>
                  <a:srgbClr val="0000FF"/>
                </a:solidFill>
              </a:rPr>
              <a:t> </a:t>
            </a:r>
            <a:r>
              <a:rPr lang="en-US" sz="1400" b="1">
                <a:solidFill>
                  <a:srgbClr val="0000FF"/>
                </a:solidFill>
              </a:rPr>
              <a:t> </a:t>
            </a:r>
            <a:r>
              <a:rPr lang="tr-TR" sz="1400" b="1">
                <a:solidFill>
                  <a:srgbClr val="0000FF"/>
                </a:solidFill>
              </a:rPr>
              <a:t> SEA</a:t>
            </a:r>
            <a:endParaRPr lang="en-US" sz="1400" b="1">
              <a:solidFill>
                <a:srgbClr val="0000FF"/>
              </a:solidFill>
            </a:endParaRPr>
          </a:p>
        </p:txBody>
      </p:sp>
      <p:sp>
        <p:nvSpPr>
          <p:cNvPr id="120861" name="Line 43"/>
          <p:cNvSpPr>
            <a:spLocks noChangeShapeType="1"/>
          </p:cNvSpPr>
          <p:nvPr/>
        </p:nvSpPr>
        <p:spPr bwMode="auto">
          <a:xfrm flipH="1" flipV="1">
            <a:off x="4873625" y="1891140"/>
            <a:ext cx="212725" cy="53415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0862" name="Rectangle 44"/>
          <p:cNvSpPr>
            <a:spLocks noChangeArrowheads="1"/>
          </p:cNvSpPr>
          <p:nvPr/>
        </p:nvSpPr>
        <p:spPr bwMode="auto">
          <a:xfrm>
            <a:off x="5299076" y="2836093"/>
            <a:ext cx="106363" cy="41943"/>
          </a:xfrm>
          <a:prstGeom prst="rect">
            <a:avLst/>
          </a:prstGeom>
          <a:solidFill>
            <a:schemeClr val="accent1"/>
          </a:solidFill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sp>
        <p:nvSpPr>
          <p:cNvPr id="120863" name="Text Box 45"/>
          <p:cNvSpPr txBox="1">
            <a:spLocks noChangeArrowheads="1"/>
          </p:cNvSpPr>
          <p:nvPr/>
        </p:nvSpPr>
        <p:spPr bwMode="auto">
          <a:xfrm>
            <a:off x="5443539" y="2686824"/>
            <a:ext cx="13179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900" b="1">
                <a:solidFill>
                  <a:srgbClr val="FF3300"/>
                </a:solidFill>
              </a:rPr>
              <a:t>KUZEY MARMARA</a:t>
            </a:r>
          </a:p>
          <a:p>
            <a:pPr eaLnBrk="1" hangingPunct="1"/>
            <a:r>
              <a:rPr lang="tr-TR" sz="900" b="1">
                <a:solidFill>
                  <a:srgbClr val="FF3300"/>
                </a:solidFill>
              </a:rPr>
              <a:t>FIELD</a:t>
            </a:r>
            <a:endParaRPr lang="en-US" sz="900" b="1">
              <a:solidFill>
                <a:srgbClr val="FF3300"/>
              </a:solidFill>
            </a:endParaRPr>
          </a:p>
        </p:txBody>
      </p:sp>
      <p:sp>
        <p:nvSpPr>
          <p:cNvPr id="120864" name="Oval 46"/>
          <p:cNvSpPr>
            <a:spLocks noChangeArrowheads="1"/>
          </p:cNvSpPr>
          <p:nvPr/>
        </p:nvSpPr>
        <p:spPr bwMode="auto">
          <a:xfrm>
            <a:off x="4927600" y="2713964"/>
            <a:ext cx="274638" cy="213417"/>
          </a:xfrm>
          <a:prstGeom prst="ellipse">
            <a:avLst/>
          </a:prstGeom>
          <a:solidFill>
            <a:srgbClr val="FFFFCC"/>
          </a:solidFill>
          <a:ln w="28575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tr-TR" sz="1600" b="1">
                <a:solidFill>
                  <a:srgbClr val="0000CC"/>
                </a:solidFill>
              </a:rPr>
              <a:t>2</a:t>
            </a:r>
            <a:endParaRPr lang="en-US" sz="1600" b="1">
              <a:solidFill>
                <a:srgbClr val="0000CC"/>
              </a:solidFill>
            </a:endParaRPr>
          </a:p>
        </p:txBody>
      </p:sp>
      <p:sp>
        <p:nvSpPr>
          <p:cNvPr id="120865" name="Oval 47"/>
          <p:cNvSpPr>
            <a:spLocks noChangeArrowheads="1"/>
          </p:cNvSpPr>
          <p:nvPr/>
        </p:nvSpPr>
        <p:spPr bwMode="auto">
          <a:xfrm>
            <a:off x="4670426" y="2377186"/>
            <a:ext cx="276225" cy="214650"/>
          </a:xfrm>
          <a:prstGeom prst="ellipse">
            <a:avLst/>
          </a:prstGeom>
          <a:solidFill>
            <a:srgbClr val="FFFFCC"/>
          </a:solidFill>
          <a:ln w="28575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tr-TR" sz="1600" b="1">
                <a:solidFill>
                  <a:srgbClr val="0000CC"/>
                </a:solidFill>
              </a:rPr>
              <a:t>1</a:t>
            </a:r>
            <a:endParaRPr lang="en-US" sz="1600" b="1">
              <a:solidFill>
                <a:srgbClr val="0000CC"/>
              </a:solidFill>
            </a:endParaRPr>
          </a:p>
        </p:txBody>
      </p:sp>
      <p:sp>
        <p:nvSpPr>
          <p:cNvPr id="120866" name="Oval 48"/>
          <p:cNvSpPr>
            <a:spLocks noChangeArrowheads="1"/>
          </p:cNvSpPr>
          <p:nvPr/>
        </p:nvSpPr>
        <p:spPr bwMode="auto">
          <a:xfrm>
            <a:off x="2535239" y="1315039"/>
            <a:ext cx="274637" cy="213417"/>
          </a:xfrm>
          <a:prstGeom prst="ellipse">
            <a:avLst/>
          </a:prstGeom>
          <a:solidFill>
            <a:srgbClr val="FFFFCC"/>
          </a:solidFill>
          <a:ln w="28575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tr-TR" sz="1600" b="1">
                <a:solidFill>
                  <a:srgbClr val="0000CC"/>
                </a:solidFill>
              </a:rPr>
              <a:t>3</a:t>
            </a:r>
            <a:endParaRPr lang="en-US" sz="1600" b="1">
              <a:solidFill>
                <a:srgbClr val="0000CC"/>
              </a:solidFill>
            </a:endParaRPr>
          </a:p>
        </p:txBody>
      </p:sp>
      <p:sp>
        <p:nvSpPr>
          <p:cNvPr id="120867" name="Line 49"/>
          <p:cNvSpPr>
            <a:spLocks noChangeShapeType="1"/>
          </p:cNvSpPr>
          <p:nvPr/>
        </p:nvSpPr>
        <p:spPr bwMode="auto">
          <a:xfrm flipV="1">
            <a:off x="5226051" y="2934782"/>
            <a:ext cx="60325" cy="386123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grpSp>
        <p:nvGrpSpPr>
          <p:cNvPr id="120868" name="Group 50"/>
          <p:cNvGrpSpPr>
            <a:grpSpLocks/>
          </p:cNvGrpSpPr>
          <p:nvPr/>
        </p:nvGrpSpPr>
        <p:grpSpPr bwMode="auto">
          <a:xfrm>
            <a:off x="5172076" y="3271560"/>
            <a:ext cx="106363" cy="83886"/>
            <a:chOff x="3828" y="3238"/>
            <a:chExt cx="96" cy="98"/>
          </a:xfrm>
        </p:grpSpPr>
        <p:sp>
          <p:nvSpPr>
            <p:cNvPr id="120885" name="AutoShape 51"/>
            <p:cNvSpPr>
              <a:spLocks noChangeArrowheads="1"/>
            </p:cNvSpPr>
            <p:nvPr/>
          </p:nvSpPr>
          <p:spPr bwMode="auto">
            <a:xfrm>
              <a:off x="3828" y="3240"/>
              <a:ext cx="96" cy="96"/>
            </a:xfrm>
            <a:prstGeom prst="bevel">
              <a:avLst>
                <a:gd name="adj" fmla="val 12500"/>
              </a:avLst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20886" name="Line 52"/>
            <p:cNvSpPr>
              <a:spLocks noChangeShapeType="1"/>
            </p:cNvSpPr>
            <p:nvPr/>
          </p:nvSpPr>
          <p:spPr bwMode="auto">
            <a:xfrm>
              <a:off x="3828" y="3238"/>
              <a:ext cx="94" cy="93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0887" name="Line 53"/>
            <p:cNvSpPr>
              <a:spLocks noChangeShapeType="1"/>
            </p:cNvSpPr>
            <p:nvPr/>
          </p:nvSpPr>
          <p:spPr bwMode="auto">
            <a:xfrm flipH="1">
              <a:off x="3833" y="3242"/>
              <a:ext cx="91" cy="8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20869" name="Rectangle 54"/>
          <p:cNvSpPr>
            <a:spLocks noChangeArrowheads="1"/>
          </p:cNvSpPr>
          <p:nvPr/>
        </p:nvSpPr>
        <p:spPr bwMode="auto">
          <a:xfrm>
            <a:off x="5230814" y="2754674"/>
            <a:ext cx="180975" cy="72783"/>
          </a:xfrm>
          <a:prstGeom prst="rect">
            <a:avLst/>
          </a:prstGeom>
          <a:solidFill>
            <a:srgbClr val="FFFF00">
              <a:alpha val="50195"/>
            </a:srgbClr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120870" name="Group 61"/>
          <p:cNvGrpSpPr>
            <a:grpSpLocks/>
          </p:cNvGrpSpPr>
          <p:nvPr/>
        </p:nvGrpSpPr>
        <p:grpSpPr bwMode="auto">
          <a:xfrm>
            <a:off x="76200" y="1142332"/>
            <a:ext cx="2247900" cy="1282965"/>
            <a:chOff x="4299" y="1933"/>
            <a:chExt cx="1950" cy="1382"/>
          </a:xfrm>
        </p:grpSpPr>
        <p:pic>
          <p:nvPicPr>
            <p:cNvPr id="120883" name="Picture 6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9" y="1933"/>
              <a:ext cx="1950" cy="1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884" name="Oval 63"/>
            <p:cNvSpPr>
              <a:spLocks noChangeArrowheads="1"/>
            </p:cNvSpPr>
            <p:nvPr/>
          </p:nvSpPr>
          <p:spPr bwMode="auto">
            <a:xfrm>
              <a:off x="4344" y="3051"/>
              <a:ext cx="242" cy="235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rgbClr val="0000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tr-TR" sz="1600" b="1">
                  <a:solidFill>
                    <a:srgbClr val="0000CC"/>
                  </a:solidFill>
                </a:rPr>
                <a:t>3</a:t>
              </a:r>
              <a:endParaRPr lang="en-US" sz="1600" b="1">
                <a:solidFill>
                  <a:srgbClr val="0000CC"/>
                </a:solidFill>
              </a:endParaRPr>
            </a:p>
          </p:txBody>
        </p:sp>
      </p:grpSp>
      <p:grpSp>
        <p:nvGrpSpPr>
          <p:cNvPr id="120871" name="Group 64"/>
          <p:cNvGrpSpPr>
            <a:grpSpLocks/>
          </p:cNvGrpSpPr>
          <p:nvPr/>
        </p:nvGrpSpPr>
        <p:grpSpPr bwMode="auto">
          <a:xfrm>
            <a:off x="6191250" y="1023905"/>
            <a:ext cx="1885950" cy="1113959"/>
            <a:chOff x="4253" y="436"/>
            <a:chExt cx="1985" cy="1361"/>
          </a:xfrm>
        </p:grpSpPr>
        <p:pic>
          <p:nvPicPr>
            <p:cNvPr id="120881" name="Picture 6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3" y="436"/>
              <a:ext cx="1985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882" name="Oval 66"/>
            <p:cNvSpPr>
              <a:spLocks noChangeArrowheads="1"/>
            </p:cNvSpPr>
            <p:nvPr/>
          </p:nvSpPr>
          <p:spPr bwMode="auto">
            <a:xfrm>
              <a:off x="4253" y="1514"/>
              <a:ext cx="301" cy="238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rgbClr val="0000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tr-TR" sz="1600" b="1">
                  <a:solidFill>
                    <a:srgbClr val="0000CC"/>
                  </a:solidFill>
                </a:rPr>
                <a:t>1</a:t>
              </a:r>
              <a:endParaRPr lang="en-US" sz="1600" b="1">
                <a:solidFill>
                  <a:srgbClr val="0000CC"/>
                </a:solidFill>
              </a:endParaRPr>
            </a:p>
          </p:txBody>
        </p:sp>
      </p:grpSp>
      <p:grpSp>
        <p:nvGrpSpPr>
          <p:cNvPr id="120872" name="Group 67"/>
          <p:cNvGrpSpPr>
            <a:grpSpLocks/>
          </p:cNvGrpSpPr>
          <p:nvPr/>
        </p:nvGrpSpPr>
        <p:grpSpPr bwMode="auto">
          <a:xfrm>
            <a:off x="6858000" y="2315505"/>
            <a:ext cx="2209800" cy="1345879"/>
            <a:chOff x="0" y="2938"/>
            <a:chExt cx="1950" cy="1382"/>
          </a:xfrm>
        </p:grpSpPr>
        <p:pic>
          <p:nvPicPr>
            <p:cNvPr id="120879" name="Picture 6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38"/>
              <a:ext cx="1950" cy="1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880" name="Oval 69"/>
            <p:cNvSpPr>
              <a:spLocks noChangeArrowheads="1"/>
            </p:cNvSpPr>
            <p:nvPr/>
          </p:nvSpPr>
          <p:spPr bwMode="auto">
            <a:xfrm>
              <a:off x="35" y="3999"/>
              <a:ext cx="291" cy="293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rgbClr val="0000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tr-TR" sz="1600" b="1">
                  <a:solidFill>
                    <a:srgbClr val="0000CC"/>
                  </a:solidFill>
                </a:rPr>
                <a:t>2</a:t>
              </a:r>
              <a:endParaRPr lang="en-US" sz="1600" b="1">
                <a:solidFill>
                  <a:srgbClr val="0000CC"/>
                </a:solidFill>
              </a:endParaRPr>
            </a:p>
          </p:txBody>
        </p:sp>
      </p:grpSp>
      <p:sp>
        <p:nvSpPr>
          <p:cNvPr id="120873" name="Oval 70"/>
          <p:cNvSpPr>
            <a:spLocks noChangeArrowheads="1"/>
          </p:cNvSpPr>
          <p:nvPr/>
        </p:nvSpPr>
        <p:spPr bwMode="auto">
          <a:xfrm>
            <a:off x="5434014" y="3151900"/>
            <a:ext cx="276225" cy="213416"/>
          </a:xfrm>
          <a:prstGeom prst="ellipse">
            <a:avLst/>
          </a:prstGeom>
          <a:solidFill>
            <a:srgbClr val="FFFFCC"/>
          </a:solidFill>
          <a:ln w="28575">
            <a:solidFill>
              <a:srgbClr val="0000CC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tr-TR" sz="1600" b="1">
                <a:solidFill>
                  <a:srgbClr val="0000CC"/>
                </a:solidFill>
              </a:rPr>
              <a:t>4</a:t>
            </a:r>
            <a:endParaRPr lang="en-US" sz="1600" b="1">
              <a:solidFill>
                <a:srgbClr val="0000CC"/>
              </a:solidFill>
            </a:endParaRPr>
          </a:p>
        </p:txBody>
      </p:sp>
      <p:grpSp>
        <p:nvGrpSpPr>
          <p:cNvPr id="120874" name="Group 71"/>
          <p:cNvGrpSpPr>
            <a:grpSpLocks/>
          </p:cNvGrpSpPr>
          <p:nvPr/>
        </p:nvGrpSpPr>
        <p:grpSpPr bwMode="auto">
          <a:xfrm>
            <a:off x="990600" y="2686825"/>
            <a:ext cx="2097088" cy="1339711"/>
            <a:chOff x="2212" y="2921"/>
            <a:chExt cx="1950" cy="1399"/>
          </a:xfrm>
        </p:grpSpPr>
        <p:pic>
          <p:nvPicPr>
            <p:cNvPr id="120877" name="Picture 72" descr="km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1" r="7561"/>
            <a:stretch>
              <a:fillRect/>
            </a:stretch>
          </p:blipFill>
          <p:spPr bwMode="auto">
            <a:xfrm>
              <a:off x="2212" y="2921"/>
              <a:ext cx="1950" cy="1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878" name="Oval 73"/>
            <p:cNvSpPr>
              <a:spLocks noChangeArrowheads="1"/>
            </p:cNvSpPr>
            <p:nvPr/>
          </p:nvSpPr>
          <p:spPr bwMode="auto">
            <a:xfrm>
              <a:off x="2257" y="4053"/>
              <a:ext cx="305" cy="239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rgbClr val="0000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tr-TR" sz="1600" b="1">
                  <a:solidFill>
                    <a:srgbClr val="0000CC"/>
                  </a:solidFill>
                </a:rPr>
                <a:t>4</a:t>
              </a:r>
              <a:endParaRPr lang="en-US" sz="1600" b="1">
                <a:solidFill>
                  <a:srgbClr val="0000CC"/>
                </a:solidFill>
              </a:endParaRPr>
            </a:p>
          </p:txBody>
        </p:sp>
      </p:grpSp>
      <p:sp>
        <p:nvSpPr>
          <p:cNvPr id="120875" name="Text Box 2"/>
          <p:cNvSpPr txBox="1">
            <a:spLocks noChangeArrowheads="1"/>
          </p:cNvSpPr>
          <p:nvPr/>
        </p:nvSpPr>
        <p:spPr bwMode="auto">
          <a:xfrm>
            <a:off x="1227138" y="273863"/>
            <a:ext cx="960120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200" b="1">
                <a:solidFill>
                  <a:srgbClr val="FF0000"/>
                </a:solidFill>
                <a:latin typeface="Comic Sans MS" pitchFamily="66" charset="0"/>
              </a:rPr>
              <a:t>Kuzey Marmara ve Değirmenköy Yeraltı </a:t>
            </a:r>
          </a:p>
          <a:p>
            <a:pPr eaLnBrk="1" hangingPunct="1"/>
            <a:r>
              <a:rPr lang="tr-TR" sz="2200" b="1">
                <a:solidFill>
                  <a:srgbClr val="FF0000"/>
                </a:solidFill>
                <a:latin typeface="Comic Sans MS" pitchFamily="66" charset="0"/>
              </a:rPr>
              <a:t>Doğalgaz Depolama Projesi</a:t>
            </a:r>
            <a:endParaRPr lang="en-US" sz="22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9" name="Rectangle 11"/>
          <p:cNvSpPr>
            <a:spLocks noChangeArrowheads="1"/>
          </p:cNvSpPr>
          <p:nvPr/>
        </p:nvSpPr>
        <p:spPr bwMode="auto">
          <a:xfrm>
            <a:off x="76200" y="4181972"/>
            <a:ext cx="8991600" cy="96949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Ekim 2011 tarihi itibariyle kümülatif olarak;</a:t>
            </a:r>
          </a:p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endParaRPr lang="tr-TR" sz="6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Kuzey Marmara ve  </a:t>
            </a:r>
            <a:r>
              <a:rPr lang="tr-TR" sz="16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Değirmenköy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Sahalarından  toplam </a:t>
            </a:r>
            <a:r>
              <a:rPr lang="tr-TR" sz="1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7.241 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milyon sm</a:t>
            </a:r>
            <a:r>
              <a:rPr lang="tr-TR" sz="1600" kern="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doğal gaz enjekte edilmiş, </a:t>
            </a:r>
            <a:r>
              <a:rPr lang="tr-TR" sz="1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5.565 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milyon sm</a:t>
            </a:r>
            <a:r>
              <a:rPr lang="tr-TR" sz="1600" kern="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doğal gaz geri üretilmiş olup, depolardaki doğal gaz miktarı ise </a:t>
            </a:r>
            <a:r>
              <a:rPr lang="tr-TR" sz="1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1.676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milyon sm</a:t>
            </a:r>
            <a:r>
              <a:rPr lang="tr-TR" sz="1600" kern="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r-TR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’tür.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1219201" y="473710"/>
            <a:ext cx="76946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200" b="1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Silivri Doğal Gaz Depolama Tesisleri </a:t>
            </a:r>
          </a:p>
          <a:p>
            <a:r>
              <a:rPr lang="tr-TR" sz="2200" b="1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Kapasite Arttırma Çalışmaları</a:t>
            </a:r>
            <a:endParaRPr lang="en-GB" sz="2200" b="1">
              <a:solidFill>
                <a:srgbClr val="FF0000"/>
              </a:solidFill>
              <a:latin typeface="Comic Sans MS" pitchFamily="66" charset="0"/>
              <a:sym typeface="Wingdings" pitchFamily="2" charset="2"/>
            </a:endParaRPr>
          </a:p>
        </p:txBody>
      </p:sp>
      <p:sp>
        <p:nvSpPr>
          <p:cNvPr id="121859" name="Rectangle 2"/>
          <p:cNvSpPr>
            <a:spLocks noChangeArrowheads="1"/>
          </p:cNvSpPr>
          <p:nvPr/>
        </p:nvSpPr>
        <p:spPr bwMode="auto">
          <a:xfrm>
            <a:off x="6021389" y="3830391"/>
            <a:ext cx="207962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>
                <a:solidFill>
                  <a:srgbClr val="FFFFFF"/>
                </a:solidFill>
                <a:latin typeface="Century Gothic" pitchFamily="34" charset="0"/>
              </a:rPr>
              <a:t>Çayağzı Gas Process</a:t>
            </a:r>
            <a:endParaRPr lang="en-US" sz="1400" b="1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121860" name="Rectangle 3"/>
          <p:cNvSpPr>
            <a:spLocks noChangeArrowheads="1"/>
          </p:cNvSpPr>
          <p:nvPr/>
        </p:nvSpPr>
        <p:spPr bwMode="auto">
          <a:xfrm>
            <a:off x="6021388" y="4009265"/>
            <a:ext cx="187166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400" b="1">
                <a:solidFill>
                  <a:srgbClr val="FFFFFF"/>
                </a:solidFill>
                <a:latin typeface="Century Gothic" pitchFamily="34" charset="0"/>
              </a:rPr>
              <a:t>Facility</a:t>
            </a:r>
            <a:endParaRPr lang="en-US" sz="1400" b="1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121861" name="Rectangle 3"/>
          <p:cNvSpPr>
            <a:spLocks noChangeArrowheads="1"/>
          </p:cNvSpPr>
          <p:nvPr/>
        </p:nvSpPr>
        <p:spPr bwMode="auto">
          <a:xfrm>
            <a:off x="285751" y="888207"/>
            <a:ext cx="8501063" cy="17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None/>
            </a:pPr>
            <a:endParaRPr lang="tr-TR" sz="1600" b="1">
              <a:solidFill>
                <a:srgbClr val="000099"/>
              </a:solidFill>
            </a:endParaRPr>
          </a:p>
          <a:p>
            <a:pPr marL="609600" indent="-609600" algn="just"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None/>
            </a:pPr>
            <a:r>
              <a:rPr lang="tr-TR" sz="1600" b="1">
                <a:solidFill>
                  <a:srgbClr val="000099"/>
                </a:solidFill>
              </a:rPr>
              <a:t>2. Aşama (FAZ II)  </a:t>
            </a:r>
          </a:p>
          <a:p>
            <a:pPr marL="609600" indent="-609600" algn="just"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None/>
            </a:pPr>
            <a:r>
              <a:rPr lang="tr-TR" sz="1600">
                <a:solidFill>
                  <a:srgbClr val="000000"/>
                </a:solidFill>
              </a:rPr>
              <a:t>	Değirmenköy Tevsi ve Çevre Doğal Gaz Sahaları Depolama Projesi </a:t>
            </a:r>
          </a:p>
          <a:p>
            <a:pPr marL="609600" indent="-609600" algn="just"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None/>
            </a:pPr>
            <a:endParaRPr lang="tr-TR" sz="1600">
              <a:solidFill>
                <a:srgbClr val="000000"/>
              </a:solidFill>
            </a:endParaRPr>
          </a:p>
          <a:p>
            <a:pPr marL="609600" indent="-609600" algn="just"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None/>
            </a:pPr>
            <a:r>
              <a:rPr lang="tr-TR" sz="1600" b="1">
                <a:solidFill>
                  <a:srgbClr val="000099"/>
                </a:solidFill>
              </a:rPr>
              <a:t>3. Aşama (FAZ III)</a:t>
            </a:r>
          </a:p>
          <a:p>
            <a:pPr marL="609600" indent="-609600" algn="just">
              <a:spcBef>
                <a:spcPct val="20000"/>
              </a:spcBef>
              <a:buClr>
                <a:srgbClr val="FF0000"/>
              </a:buClr>
              <a:buSzPct val="70000"/>
              <a:buFont typeface="Wingdings" pitchFamily="2" charset="2"/>
              <a:buNone/>
            </a:pPr>
            <a:r>
              <a:rPr lang="tr-TR" sz="1600">
                <a:solidFill>
                  <a:srgbClr val="000000"/>
                </a:solidFill>
              </a:rPr>
              <a:t>	Kuzey Marmara Depolama Tevsi Projesi</a:t>
            </a:r>
            <a:endParaRPr lang="en-GB" sz="1600">
              <a:solidFill>
                <a:srgbClr val="000000"/>
              </a:solidFill>
            </a:endParaRPr>
          </a:p>
        </p:txBody>
      </p:sp>
      <p:graphicFrame>
        <p:nvGraphicFramePr>
          <p:cNvPr id="7" name="Group 55"/>
          <p:cNvGraphicFramePr>
            <a:graphicFrameLocks noGrp="1"/>
          </p:cNvGraphicFramePr>
          <p:nvPr/>
        </p:nvGraphicFramePr>
        <p:xfrm>
          <a:off x="0" y="2437633"/>
          <a:ext cx="9144000" cy="1808486"/>
        </p:xfrm>
        <a:graphic>
          <a:graphicData uri="http://schemas.openxmlformats.org/drawingml/2006/table">
            <a:tbl>
              <a:tblPr/>
              <a:tblGrid>
                <a:gridCol w="1941270"/>
                <a:gridCol w="1756869"/>
                <a:gridCol w="1877775"/>
                <a:gridCol w="1980648"/>
                <a:gridCol w="1587438"/>
              </a:tblGrid>
              <a:tr h="70995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Enjeksiyon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(Milyon m</a:t>
                      </a:r>
                      <a:r>
                        <a:rPr kumimoji="0" lang="tr-TR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/gün)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Geri Üretim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(Milyon m</a:t>
                      </a:r>
                      <a:r>
                        <a:rPr kumimoji="0" lang="tr-TR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/gün)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Depolama Kapasitesi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(Milyar m</a:t>
                      </a:r>
                      <a:r>
                        <a:rPr kumimoji="0" lang="tr-TR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</a:rPr>
                        <a:t>Yıl</a:t>
                      </a:r>
                    </a:p>
                  </a:txBody>
                  <a:tcPr marL="91442" marR="91442" marT="35531" marB="355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9959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BOTAŞ Anlaşması (8 no’lu Protokol)</a:t>
                      </a:r>
                      <a:endParaRPr kumimoji="0" lang="tr-T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2,100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1 Nisan  2010</a:t>
                      </a: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0970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FAZ II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2,841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2013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892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FAZ III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2,841</a:t>
                      </a:r>
                      <a:endParaRPr kumimoji="0" lang="tr-T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</a:rPr>
                        <a:t>2016</a:t>
                      </a:r>
                    </a:p>
                  </a:txBody>
                  <a:tcPr marL="91442" marR="91442" marT="35531" marB="3553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21894" name="9 Metin kutusu"/>
          <p:cNvSpPr txBox="1">
            <a:spLocks noChangeArrowheads="1"/>
          </p:cNvSpPr>
          <p:nvPr/>
        </p:nvSpPr>
        <p:spPr bwMode="auto">
          <a:xfrm>
            <a:off x="0" y="4607571"/>
            <a:ext cx="9144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200">
                <a:solidFill>
                  <a:srgbClr val="000000"/>
                </a:solidFill>
              </a:rPr>
              <a:t>Not: Doğal Gaz Depolama Tesisleri kapasite arttırma projeleri 2016 yılında tamamlanması öngörülmektedir.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Box 1"/>
          <p:cNvSpPr txBox="1">
            <a:spLocks noChangeArrowheads="1"/>
          </p:cNvSpPr>
          <p:nvPr/>
        </p:nvSpPr>
        <p:spPr bwMode="auto">
          <a:xfrm>
            <a:off x="23813" y="203547"/>
            <a:ext cx="81581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Back-Up</a:t>
            </a:r>
          </a:p>
        </p:txBody>
      </p:sp>
      <p:pic>
        <p:nvPicPr>
          <p:cNvPr id="3" name="Picture 122"/>
          <p:cNvPicPr>
            <a:picLocks noChangeAspect="1" noChangeArrowheads="1"/>
          </p:cNvPicPr>
          <p:nvPr/>
        </p:nvPicPr>
        <p:blipFill rotWithShape="1">
          <a:blip r:embed="rId3"/>
          <a:srcRect l="3288" t="7697" r="1493" b="6207"/>
          <a:stretch/>
        </p:blipFill>
        <p:spPr bwMode="auto">
          <a:xfrm>
            <a:off x="-17463" y="0"/>
            <a:ext cx="9161463" cy="53292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8" name="Metin kutusu 1"/>
          <p:cNvSpPr txBox="1">
            <a:spLocks noChangeArrowheads="1"/>
          </p:cNvSpPr>
          <p:nvPr/>
        </p:nvSpPr>
        <p:spPr bwMode="auto">
          <a:xfrm>
            <a:off x="4724322" y="2250122"/>
            <a:ext cx="2951321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2800"/>
              <a:t>Denizlerimizde </a:t>
            </a:r>
          </a:p>
          <a:p>
            <a:pPr algn="ctr" eaLnBrk="1" hangingPunct="1"/>
            <a:r>
              <a:rPr lang="tr-TR" sz="2800"/>
              <a:t>Petrol </a:t>
            </a:r>
          </a:p>
          <a:p>
            <a:pPr algn="ctr" eaLnBrk="1" hangingPunct="1"/>
            <a:r>
              <a:rPr lang="tr-TR" sz="2800"/>
              <a:t>Aramacılığı</a:t>
            </a:r>
          </a:p>
        </p:txBody>
      </p:sp>
      <p:pic>
        <p:nvPicPr>
          <p:cNvPr id="123909" name="Picture 2" descr="C:\Users\mfiridin\Desktop\Sunu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2336"/>
            <a:ext cx="4551363" cy="265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0" name="Picture 2" descr="G:\dwc\General Rig Pic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2676955"/>
            <a:ext cx="4551363" cy="265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6" y="1571632"/>
            <a:ext cx="7364413" cy="31654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itle 4"/>
          <p:cNvSpPr>
            <a:spLocks noGrp="1"/>
          </p:cNvSpPr>
          <p:nvPr>
            <p:ph type="title"/>
          </p:nvPr>
        </p:nvSpPr>
        <p:spPr>
          <a:xfrm>
            <a:off x="234951" y="931384"/>
            <a:ext cx="6938963" cy="301003"/>
          </a:xfrm>
          <a:solidFill>
            <a:schemeClr val="bg1">
              <a:lumMod val="85000"/>
            </a:schemeClr>
          </a:solidFill>
        </p:spPr>
        <p:txBody>
          <a:bodyPr anchor="t"/>
          <a:lstStyle/>
          <a:p>
            <a:pPr eaLnBrk="1" hangingPunct="1">
              <a:defRPr/>
            </a:pPr>
            <a:r>
              <a:rPr lang="tr-TR" sz="1800" dirty="0" smtClean="0">
                <a:solidFill>
                  <a:schemeClr val="tx1"/>
                </a:solidFill>
              </a:rPr>
              <a:t>Karadeniz’in Türkiye kısmındaki ilk ekonomik gaz keşfi 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76200" y="4809885"/>
            <a:ext cx="9109075" cy="5386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 marL="174625" indent="-174625"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tr-TR" sz="1200" b="1" dirty="0" smtClean="0">
                <a:latin typeface="Calibri" pitchFamily="34" charset="0"/>
                <a:cs typeface="+mn-cs"/>
              </a:rPr>
              <a:t>Üretim 4  Gaz Sahasından</a:t>
            </a:r>
            <a:r>
              <a:rPr lang="tr-TR" sz="1200" b="1" dirty="0">
                <a:latin typeface="Calibri" pitchFamily="34" charset="0"/>
                <a:cs typeface="+mn-cs"/>
              </a:rPr>
              <a:t>(Ayazlı, D. Ayazlı, Akkaya, Akçakoca</a:t>
            </a:r>
            <a:r>
              <a:rPr lang="tr-TR" sz="1200" b="1" dirty="0" smtClean="0">
                <a:latin typeface="Calibri" pitchFamily="34" charset="0"/>
                <a:cs typeface="+mn-cs"/>
              </a:rPr>
              <a:t>) devam etmektedir. </a:t>
            </a:r>
          </a:p>
          <a:p>
            <a:pPr eaLnBrk="0" hangingPunct="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tr-TR" sz="1200" b="1" dirty="0" smtClean="0">
                <a:latin typeface="Calibri" pitchFamily="34" charset="0"/>
                <a:cs typeface="+mn-cs"/>
              </a:rPr>
              <a:t>Akçakoca platformundan arama ve geliştirme kuyuları sondajı yapılmaktadır.</a:t>
            </a:r>
          </a:p>
        </p:txBody>
      </p:sp>
      <p:sp>
        <p:nvSpPr>
          <p:cNvPr id="10" name="Text Box 71"/>
          <p:cNvSpPr txBox="1">
            <a:spLocks noChangeArrowheads="1"/>
          </p:cNvSpPr>
          <p:nvPr/>
        </p:nvSpPr>
        <p:spPr bwMode="auto">
          <a:xfrm>
            <a:off x="7086600" y="4623733"/>
            <a:ext cx="2057400" cy="707886"/>
          </a:xfrm>
          <a:prstGeom prst="rect">
            <a:avLst/>
          </a:prstGeom>
          <a:solidFill>
            <a:srgbClr val="FFFFFF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fontAlgn="auto" hangingPunct="0">
              <a:spcBef>
                <a:spcPts val="0"/>
              </a:spcBef>
              <a:spcAft>
                <a:spcPts val="0"/>
              </a:spcAft>
              <a:tabLst>
                <a:tab pos="1436688" algn="l"/>
              </a:tabLst>
              <a:defRPr/>
            </a:pPr>
            <a:r>
              <a:rPr lang="tr-TR" sz="1000" b="1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TPAO    %51,00 </a:t>
            </a:r>
          </a:p>
          <a:p>
            <a:pPr algn="r" eaLnBrk="0" fontAlgn="auto" hangingPunct="0">
              <a:spcBef>
                <a:spcPts val="0"/>
              </a:spcBef>
              <a:spcAft>
                <a:spcPts val="0"/>
              </a:spcAft>
              <a:tabLst>
                <a:tab pos="1436688" algn="l"/>
              </a:tabLst>
              <a:defRPr/>
            </a:pPr>
            <a:r>
              <a:rPr lang="tr-TR" sz="1000" b="1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PETROL OFİSİ   %26,75</a:t>
            </a:r>
          </a:p>
          <a:p>
            <a:pPr algn="r" eaLnBrk="0" fontAlgn="auto" hangingPunct="0">
              <a:spcBef>
                <a:spcPts val="0"/>
              </a:spcBef>
              <a:spcAft>
                <a:spcPts val="0"/>
              </a:spcAft>
              <a:tabLst>
                <a:tab pos="1436688" algn="l"/>
              </a:tabLst>
              <a:defRPr/>
            </a:pPr>
            <a:r>
              <a:rPr lang="tr-TR" sz="1000" b="1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FOINAVON ENERGY   %12,25</a:t>
            </a:r>
          </a:p>
          <a:p>
            <a:pPr algn="r" eaLnBrk="0" fontAlgn="auto" hangingPunct="0">
              <a:spcBef>
                <a:spcPts val="0"/>
              </a:spcBef>
              <a:spcAft>
                <a:spcPts val="0"/>
              </a:spcAft>
              <a:tabLst>
                <a:tab pos="1436688" algn="l"/>
              </a:tabLst>
              <a:defRPr/>
            </a:pPr>
            <a:r>
              <a:rPr lang="tr-TR" sz="1000" b="1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TIWAY   %10,00</a:t>
            </a:r>
          </a:p>
        </p:txBody>
      </p:sp>
      <p:grpSp>
        <p:nvGrpSpPr>
          <p:cNvPr id="132102" name="Group 11"/>
          <p:cNvGrpSpPr>
            <a:grpSpLocks/>
          </p:cNvGrpSpPr>
          <p:nvPr/>
        </p:nvGrpSpPr>
        <p:grpSpPr bwMode="auto">
          <a:xfrm>
            <a:off x="234951" y="1433466"/>
            <a:ext cx="2246313" cy="1081885"/>
            <a:chOff x="249010" y="1466448"/>
            <a:chExt cx="1789350" cy="973373"/>
          </a:xfrm>
        </p:grpSpPr>
        <p:pic>
          <p:nvPicPr>
            <p:cNvPr id="132106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9" t="62405" r="53368" b="10088"/>
            <a:stretch>
              <a:fillRect/>
            </a:stretch>
          </p:blipFill>
          <p:spPr bwMode="auto">
            <a:xfrm>
              <a:off x="249010" y="1466448"/>
              <a:ext cx="1789350" cy="973373"/>
            </a:xfrm>
            <a:prstGeom prst="rect">
              <a:avLst/>
            </a:prstGeom>
            <a:noFill/>
            <a:ln w="1905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720691" y="1561898"/>
              <a:ext cx="217504" cy="137626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kern="0">
                <a:solidFill>
                  <a:sysClr val="windowText" lastClr="000000"/>
                </a:solidFill>
                <a:latin typeface="Calibri" pitchFamily="34" charset="0"/>
                <a:cs typeface="+mn-cs"/>
              </a:endParaRPr>
            </a:p>
          </p:txBody>
        </p:sp>
      </p:grpSp>
      <p:sp>
        <p:nvSpPr>
          <p:cNvPr id="12295" name="Text Box 50"/>
          <p:cNvSpPr txBox="1">
            <a:spLocks noChangeArrowheads="1"/>
          </p:cNvSpPr>
          <p:nvPr/>
        </p:nvSpPr>
        <p:spPr bwMode="auto">
          <a:xfrm>
            <a:off x="806451" y="3282664"/>
            <a:ext cx="3775075" cy="707886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tr-TR" b="1" dirty="0" smtClean="0">
                <a:solidFill>
                  <a:srgbClr val="FFFFFF"/>
                </a:solidFill>
                <a:latin typeface="Calibri" pitchFamily="34" charset="0"/>
                <a:cs typeface="+mn-cs"/>
              </a:rPr>
              <a:t>Günlük üretim: 570 000  m</a:t>
            </a:r>
            <a:r>
              <a:rPr lang="tr-TR" b="1" baseline="30000" dirty="0" smtClean="0">
                <a:solidFill>
                  <a:srgbClr val="FFFFFF"/>
                </a:solidFill>
                <a:latin typeface="Calibri" pitchFamily="34" charset="0"/>
                <a:cs typeface="+mn-cs"/>
              </a:rPr>
              <a:t>3</a:t>
            </a:r>
            <a:endParaRPr lang="tr-TR" b="1" dirty="0" smtClean="0">
              <a:solidFill>
                <a:srgbClr val="FFFFFF"/>
              </a:solidFill>
              <a:latin typeface="Calibri" pitchFamily="34" charset="0"/>
              <a:cs typeface="+mn-cs"/>
            </a:endParaRPr>
          </a:p>
          <a:p>
            <a:pPr eaLnBrk="0" hangingPunct="0">
              <a:defRPr/>
            </a:pPr>
            <a:r>
              <a:rPr lang="tr-TR" b="1" dirty="0" smtClean="0">
                <a:solidFill>
                  <a:srgbClr val="FFFFFF"/>
                </a:solidFill>
                <a:latin typeface="Calibri" pitchFamily="34" charset="0"/>
                <a:cs typeface="+mn-cs"/>
              </a:rPr>
              <a:t>Toplam Üretim: 676 milyon </a:t>
            </a:r>
            <a:r>
              <a:rPr lang="tr-TR" dirty="0" smtClean="0">
                <a:solidFill>
                  <a:srgbClr val="FFFFFF"/>
                </a:solidFill>
                <a:latin typeface="Calibri" pitchFamily="34" charset="0"/>
                <a:cs typeface="+mn-cs"/>
              </a:rPr>
              <a:t>m</a:t>
            </a:r>
            <a:r>
              <a:rPr lang="tr-TR" b="1" baseline="30000" dirty="0" smtClean="0">
                <a:solidFill>
                  <a:srgbClr val="FFFFFF"/>
                </a:solidFill>
                <a:latin typeface="Calibri" pitchFamily="34" charset="0"/>
                <a:cs typeface="+mn-cs"/>
              </a:rPr>
              <a:t>3</a:t>
            </a:r>
          </a:p>
        </p:txBody>
      </p:sp>
      <p:sp>
        <p:nvSpPr>
          <p:cNvPr id="132104" name="TextBox 1"/>
          <p:cNvSpPr txBox="1">
            <a:spLocks noChangeArrowheads="1"/>
          </p:cNvSpPr>
          <p:nvPr/>
        </p:nvSpPr>
        <p:spPr bwMode="auto">
          <a:xfrm>
            <a:off x="1030288" y="558830"/>
            <a:ext cx="3866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tr-TR" sz="2800" b="1">
                <a:solidFill>
                  <a:srgbClr val="FF0000"/>
                </a:solidFill>
                <a:latin typeface="Comic Sans MS" pitchFamily="66" charset="0"/>
                <a:cs typeface="Tahoma" pitchFamily="34" charset="0"/>
              </a:rPr>
              <a:t>Akçakoca Gaz Sahası</a:t>
            </a:r>
          </a:p>
        </p:txBody>
      </p:sp>
      <p:pic>
        <p:nvPicPr>
          <p:cNvPr id="13210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1406327"/>
            <a:ext cx="558800" cy="65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86"/>
          <p:cNvSpPr>
            <a:spLocks noGrp="1" noChangeArrowheads="1"/>
          </p:cNvSpPr>
          <p:nvPr>
            <p:ph type="title"/>
          </p:nvPr>
        </p:nvSpPr>
        <p:spPr>
          <a:xfrm>
            <a:off x="987426" y="523055"/>
            <a:ext cx="7851775" cy="4616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r-TR" smtClean="0">
                <a:effectLst/>
                <a:latin typeface="Comic Sans MS" pitchFamily="66" charset="0"/>
                <a:cs typeface="Tahoma" pitchFamily="34" charset="0"/>
              </a:rPr>
              <a:t>Karadeniz Sismik Faaliyetleri </a:t>
            </a:r>
          </a:p>
        </p:txBody>
      </p:sp>
      <p:sp>
        <p:nvSpPr>
          <p:cNvPr id="130051" name="Text Box 11"/>
          <p:cNvSpPr txBox="1">
            <a:spLocks noChangeArrowheads="1"/>
          </p:cNvSpPr>
          <p:nvPr/>
        </p:nvSpPr>
        <p:spPr bwMode="auto">
          <a:xfrm>
            <a:off x="0" y="4408958"/>
            <a:ext cx="9144000" cy="8617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200" b="1" dirty="0">
                <a:solidFill>
                  <a:srgbClr val="FF0000"/>
                </a:solidFill>
              </a:rPr>
              <a:t>Bugüne kadar;</a:t>
            </a:r>
          </a:p>
          <a:p>
            <a:pPr eaLnBrk="1" hangingPunct="1"/>
            <a:endParaRPr lang="tr-TR" sz="100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sz="1200" b="1" dirty="0">
                <a:solidFill>
                  <a:srgbClr val="FF0000"/>
                </a:solidFill>
              </a:rPr>
              <a:t>72.000 km   2 Boyutlu </a:t>
            </a:r>
          </a:p>
          <a:p>
            <a:pPr eaLnBrk="1" hangingPunct="1"/>
            <a:r>
              <a:rPr lang="tr-TR" sz="1200" b="1" dirty="0">
                <a:solidFill>
                  <a:srgbClr val="FF0000"/>
                </a:solidFill>
              </a:rPr>
              <a:t>14.000 km</a:t>
            </a:r>
            <a:r>
              <a:rPr lang="tr-TR" sz="1200" b="1" baseline="30000" dirty="0">
                <a:solidFill>
                  <a:srgbClr val="FF0000"/>
                </a:solidFill>
              </a:rPr>
              <a:t>2</a:t>
            </a:r>
            <a:r>
              <a:rPr lang="tr-TR" sz="1200" b="1" dirty="0">
                <a:solidFill>
                  <a:srgbClr val="FF0000"/>
                </a:solidFill>
              </a:rPr>
              <a:t>  3 Boyutlu sismik saha çalışması ile  Karadeniz dantel gibi işlenmiştir.</a:t>
            </a:r>
          </a:p>
          <a:p>
            <a:pPr eaLnBrk="1" hangingPunct="1"/>
            <a:endParaRPr lang="tr-TR" sz="100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sz="1200" b="1" dirty="0">
                <a:solidFill>
                  <a:srgbClr val="FF0000"/>
                </a:solidFill>
              </a:rPr>
              <a:t>Toplam Sismik Yatırımı 400 Milyon $</a:t>
            </a:r>
          </a:p>
        </p:txBody>
      </p:sp>
      <p:pic>
        <p:nvPicPr>
          <p:cNvPr id="1300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5"/>
          <a:stretch>
            <a:fillRect/>
          </a:stretch>
        </p:blipFill>
        <p:spPr bwMode="auto">
          <a:xfrm>
            <a:off x="107950" y="930150"/>
            <a:ext cx="8858250" cy="334557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0053" name="Group 4"/>
          <p:cNvGrpSpPr>
            <a:grpSpLocks/>
          </p:cNvGrpSpPr>
          <p:nvPr/>
        </p:nvGrpSpPr>
        <p:grpSpPr bwMode="auto">
          <a:xfrm>
            <a:off x="630238" y="1273096"/>
            <a:ext cx="7993062" cy="2517819"/>
            <a:chOff x="474" y="1410"/>
            <a:chExt cx="4452" cy="1800"/>
          </a:xfrm>
        </p:grpSpPr>
        <p:sp>
          <p:nvSpPr>
            <p:cNvPr id="130062" name="Freeform 5"/>
            <p:cNvSpPr>
              <a:spLocks/>
            </p:cNvSpPr>
            <p:nvPr/>
          </p:nvSpPr>
          <p:spPr bwMode="auto">
            <a:xfrm>
              <a:off x="1176" y="1410"/>
              <a:ext cx="480" cy="837"/>
            </a:xfrm>
            <a:custGeom>
              <a:avLst/>
              <a:gdLst>
                <a:gd name="T0" fmla="*/ 0 w 480"/>
                <a:gd name="T1" fmla="*/ 0 h 837"/>
                <a:gd name="T2" fmla="*/ 81 w 480"/>
                <a:gd name="T3" fmla="*/ 144 h 837"/>
                <a:gd name="T4" fmla="*/ 105 w 480"/>
                <a:gd name="T5" fmla="*/ 207 h 837"/>
                <a:gd name="T6" fmla="*/ 261 w 480"/>
                <a:gd name="T7" fmla="*/ 426 h 837"/>
                <a:gd name="T8" fmla="*/ 405 w 480"/>
                <a:gd name="T9" fmla="*/ 588 h 837"/>
                <a:gd name="T10" fmla="*/ 480 w 480"/>
                <a:gd name="T11" fmla="*/ 612 h 837"/>
                <a:gd name="T12" fmla="*/ 456 w 480"/>
                <a:gd name="T13" fmla="*/ 837 h 8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0"/>
                <a:gd name="T22" fmla="*/ 0 h 837"/>
                <a:gd name="T23" fmla="*/ 480 w 480"/>
                <a:gd name="T24" fmla="*/ 837 h 8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0" h="837">
                  <a:moveTo>
                    <a:pt x="0" y="0"/>
                  </a:moveTo>
                  <a:lnTo>
                    <a:pt x="81" y="144"/>
                  </a:lnTo>
                  <a:lnTo>
                    <a:pt x="105" y="207"/>
                  </a:lnTo>
                  <a:lnTo>
                    <a:pt x="261" y="426"/>
                  </a:lnTo>
                  <a:lnTo>
                    <a:pt x="405" y="588"/>
                  </a:lnTo>
                  <a:lnTo>
                    <a:pt x="480" y="612"/>
                  </a:lnTo>
                  <a:lnTo>
                    <a:pt x="456" y="837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7498" tIns="53749" rIns="107498" bIns="53749" anchor="ctr"/>
            <a:lstStyle/>
            <a:p>
              <a:endParaRPr lang="tr-TR"/>
            </a:p>
          </p:txBody>
        </p:sp>
        <p:sp>
          <p:nvSpPr>
            <p:cNvPr id="130063" name="Freeform 6"/>
            <p:cNvSpPr>
              <a:spLocks/>
            </p:cNvSpPr>
            <p:nvPr/>
          </p:nvSpPr>
          <p:spPr bwMode="auto">
            <a:xfrm>
              <a:off x="3114" y="1569"/>
              <a:ext cx="204" cy="783"/>
            </a:xfrm>
            <a:custGeom>
              <a:avLst/>
              <a:gdLst>
                <a:gd name="T0" fmla="*/ 204 w 204"/>
                <a:gd name="T1" fmla="*/ 0 h 783"/>
                <a:gd name="T2" fmla="*/ 198 w 204"/>
                <a:gd name="T3" fmla="*/ 42 h 783"/>
                <a:gd name="T4" fmla="*/ 135 w 204"/>
                <a:gd name="T5" fmla="*/ 138 h 783"/>
                <a:gd name="T6" fmla="*/ 39 w 204"/>
                <a:gd name="T7" fmla="*/ 330 h 783"/>
                <a:gd name="T8" fmla="*/ 0 w 204"/>
                <a:gd name="T9" fmla="*/ 783 h 7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"/>
                <a:gd name="T16" fmla="*/ 0 h 783"/>
                <a:gd name="T17" fmla="*/ 204 w 204"/>
                <a:gd name="T18" fmla="*/ 783 h 7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" h="783">
                  <a:moveTo>
                    <a:pt x="204" y="0"/>
                  </a:moveTo>
                  <a:lnTo>
                    <a:pt x="198" y="42"/>
                  </a:lnTo>
                  <a:lnTo>
                    <a:pt x="135" y="138"/>
                  </a:lnTo>
                  <a:lnTo>
                    <a:pt x="39" y="330"/>
                  </a:lnTo>
                  <a:lnTo>
                    <a:pt x="0" y="783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7498" tIns="53749" rIns="107498" bIns="53749" anchor="ctr"/>
            <a:lstStyle/>
            <a:p>
              <a:endParaRPr lang="tr-TR"/>
            </a:p>
          </p:txBody>
        </p:sp>
        <p:sp>
          <p:nvSpPr>
            <p:cNvPr id="130064" name="Freeform 7"/>
            <p:cNvSpPr>
              <a:spLocks/>
            </p:cNvSpPr>
            <p:nvPr/>
          </p:nvSpPr>
          <p:spPr bwMode="auto">
            <a:xfrm>
              <a:off x="759" y="2028"/>
              <a:ext cx="789" cy="261"/>
            </a:xfrm>
            <a:custGeom>
              <a:avLst/>
              <a:gdLst>
                <a:gd name="T0" fmla="*/ 0 w 789"/>
                <a:gd name="T1" fmla="*/ 0 h 261"/>
                <a:gd name="T2" fmla="*/ 345 w 789"/>
                <a:gd name="T3" fmla="*/ 63 h 261"/>
                <a:gd name="T4" fmla="*/ 789 w 789"/>
                <a:gd name="T5" fmla="*/ 261 h 261"/>
                <a:gd name="T6" fmla="*/ 0 60000 65536"/>
                <a:gd name="T7" fmla="*/ 0 60000 65536"/>
                <a:gd name="T8" fmla="*/ 0 60000 65536"/>
                <a:gd name="T9" fmla="*/ 0 w 789"/>
                <a:gd name="T10" fmla="*/ 0 h 261"/>
                <a:gd name="T11" fmla="*/ 789 w 789"/>
                <a:gd name="T12" fmla="*/ 261 h 2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9" h="261">
                  <a:moveTo>
                    <a:pt x="0" y="0"/>
                  </a:moveTo>
                  <a:lnTo>
                    <a:pt x="345" y="63"/>
                  </a:lnTo>
                  <a:lnTo>
                    <a:pt x="789" y="261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7498" tIns="53749" rIns="107498" bIns="53749" anchor="ctr"/>
            <a:lstStyle/>
            <a:p>
              <a:endParaRPr lang="tr-TR"/>
            </a:p>
          </p:txBody>
        </p:sp>
        <p:sp>
          <p:nvSpPr>
            <p:cNvPr id="130065" name="Freeform 8"/>
            <p:cNvSpPr>
              <a:spLocks/>
            </p:cNvSpPr>
            <p:nvPr/>
          </p:nvSpPr>
          <p:spPr bwMode="auto">
            <a:xfrm>
              <a:off x="474" y="2253"/>
              <a:ext cx="4452" cy="957"/>
            </a:xfrm>
            <a:custGeom>
              <a:avLst/>
              <a:gdLst>
                <a:gd name="T0" fmla="*/ 0 w 4452"/>
                <a:gd name="T1" fmla="*/ 534 h 957"/>
                <a:gd name="T2" fmla="*/ 99 w 4452"/>
                <a:gd name="T3" fmla="*/ 543 h 957"/>
                <a:gd name="T4" fmla="*/ 435 w 4452"/>
                <a:gd name="T5" fmla="*/ 477 h 957"/>
                <a:gd name="T6" fmla="*/ 531 w 4452"/>
                <a:gd name="T7" fmla="*/ 396 h 957"/>
                <a:gd name="T8" fmla="*/ 591 w 4452"/>
                <a:gd name="T9" fmla="*/ 384 h 957"/>
                <a:gd name="T10" fmla="*/ 666 w 4452"/>
                <a:gd name="T11" fmla="*/ 354 h 957"/>
                <a:gd name="T12" fmla="*/ 891 w 4452"/>
                <a:gd name="T13" fmla="*/ 255 h 957"/>
                <a:gd name="T14" fmla="*/ 942 w 4452"/>
                <a:gd name="T15" fmla="*/ 207 h 957"/>
                <a:gd name="T16" fmla="*/ 1071 w 4452"/>
                <a:gd name="T17" fmla="*/ 42 h 957"/>
                <a:gd name="T18" fmla="*/ 1149 w 4452"/>
                <a:gd name="T19" fmla="*/ 0 h 957"/>
                <a:gd name="T20" fmla="*/ 1344 w 4452"/>
                <a:gd name="T21" fmla="*/ 60 h 957"/>
                <a:gd name="T22" fmla="*/ 1902 w 4452"/>
                <a:gd name="T23" fmla="*/ 171 h 957"/>
                <a:gd name="T24" fmla="*/ 2058 w 4452"/>
                <a:gd name="T25" fmla="*/ 183 h 957"/>
                <a:gd name="T26" fmla="*/ 2490 w 4452"/>
                <a:gd name="T27" fmla="*/ 96 h 957"/>
                <a:gd name="T28" fmla="*/ 2712 w 4452"/>
                <a:gd name="T29" fmla="*/ 105 h 957"/>
                <a:gd name="T30" fmla="*/ 2913 w 4452"/>
                <a:gd name="T31" fmla="*/ 222 h 957"/>
                <a:gd name="T32" fmla="*/ 3006 w 4452"/>
                <a:gd name="T33" fmla="*/ 336 h 957"/>
                <a:gd name="T34" fmla="*/ 3093 w 4452"/>
                <a:gd name="T35" fmla="*/ 384 h 957"/>
                <a:gd name="T36" fmla="*/ 3450 w 4452"/>
                <a:gd name="T37" fmla="*/ 564 h 957"/>
                <a:gd name="T38" fmla="*/ 3567 w 4452"/>
                <a:gd name="T39" fmla="*/ 588 h 957"/>
                <a:gd name="T40" fmla="*/ 3900 w 4452"/>
                <a:gd name="T41" fmla="*/ 708 h 957"/>
                <a:gd name="T42" fmla="*/ 4080 w 4452"/>
                <a:gd name="T43" fmla="*/ 738 h 957"/>
                <a:gd name="T44" fmla="*/ 4164 w 4452"/>
                <a:gd name="T45" fmla="*/ 774 h 957"/>
                <a:gd name="T46" fmla="*/ 4365 w 4452"/>
                <a:gd name="T47" fmla="*/ 930 h 957"/>
                <a:gd name="T48" fmla="*/ 4452 w 4452"/>
                <a:gd name="T49" fmla="*/ 957 h 95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452"/>
                <a:gd name="T76" fmla="*/ 0 h 957"/>
                <a:gd name="T77" fmla="*/ 4452 w 4452"/>
                <a:gd name="T78" fmla="*/ 957 h 95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452" h="957">
                  <a:moveTo>
                    <a:pt x="0" y="534"/>
                  </a:moveTo>
                  <a:lnTo>
                    <a:pt x="99" y="543"/>
                  </a:lnTo>
                  <a:lnTo>
                    <a:pt x="435" y="477"/>
                  </a:lnTo>
                  <a:lnTo>
                    <a:pt x="531" y="396"/>
                  </a:lnTo>
                  <a:lnTo>
                    <a:pt x="591" y="384"/>
                  </a:lnTo>
                  <a:lnTo>
                    <a:pt x="666" y="354"/>
                  </a:lnTo>
                  <a:lnTo>
                    <a:pt x="891" y="255"/>
                  </a:lnTo>
                  <a:lnTo>
                    <a:pt x="942" y="207"/>
                  </a:lnTo>
                  <a:lnTo>
                    <a:pt x="1071" y="42"/>
                  </a:lnTo>
                  <a:lnTo>
                    <a:pt x="1149" y="0"/>
                  </a:lnTo>
                  <a:lnTo>
                    <a:pt x="1344" y="60"/>
                  </a:lnTo>
                  <a:lnTo>
                    <a:pt x="1902" y="171"/>
                  </a:lnTo>
                  <a:lnTo>
                    <a:pt x="2058" y="183"/>
                  </a:lnTo>
                  <a:lnTo>
                    <a:pt x="2490" y="96"/>
                  </a:lnTo>
                  <a:lnTo>
                    <a:pt x="2712" y="105"/>
                  </a:lnTo>
                  <a:lnTo>
                    <a:pt x="2913" y="222"/>
                  </a:lnTo>
                  <a:lnTo>
                    <a:pt x="3006" y="336"/>
                  </a:lnTo>
                  <a:lnTo>
                    <a:pt x="3093" y="384"/>
                  </a:lnTo>
                  <a:lnTo>
                    <a:pt x="3450" y="564"/>
                  </a:lnTo>
                  <a:lnTo>
                    <a:pt x="3567" y="588"/>
                  </a:lnTo>
                  <a:lnTo>
                    <a:pt x="3900" y="708"/>
                  </a:lnTo>
                  <a:lnTo>
                    <a:pt x="4080" y="738"/>
                  </a:lnTo>
                  <a:lnTo>
                    <a:pt x="4164" y="774"/>
                  </a:lnTo>
                  <a:lnTo>
                    <a:pt x="4365" y="930"/>
                  </a:lnTo>
                  <a:lnTo>
                    <a:pt x="4452" y="957"/>
                  </a:lnTo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7498" tIns="53749" rIns="107498" bIns="53749" anchor="ctr"/>
            <a:lstStyle/>
            <a:p>
              <a:endParaRPr lang="tr-TR"/>
            </a:p>
          </p:txBody>
        </p:sp>
      </p:grpSp>
      <p:sp>
        <p:nvSpPr>
          <p:cNvPr id="130054" name="Freeform 9"/>
          <p:cNvSpPr>
            <a:spLocks/>
          </p:cNvSpPr>
          <p:nvPr/>
        </p:nvSpPr>
        <p:spPr bwMode="auto">
          <a:xfrm>
            <a:off x="7553325" y="2635012"/>
            <a:ext cx="82550" cy="779648"/>
          </a:xfrm>
          <a:custGeom>
            <a:avLst/>
            <a:gdLst>
              <a:gd name="T0" fmla="*/ 2147483647 w 46"/>
              <a:gd name="T1" fmla="*/ 0 h 557"/>
              <a:gd name="T2" fmla="*/ 0 w 46"/>
              <a:gd name="T3" fmla="*/ 2147483647 h 557"/>
              <a:gd name="T4" fmla="*/ 2147483647 w 46"/>
              <a:gd name="T5" fmla="*/ 2147483647 h 557"/>
              <a:gd name="T6" fmla="*/ 0 60000 65536"/>
              <a:gd name="T7" fmla="*/ 0 60000 65536"/>
              <a:gd name="T8" fmla="*/ 0 60000 65536"/>
              <a:gd name="T9" fmla="*/ 0 w 46"/>
              <a:gd name="T10" fmla="*/ 0 h 557"/>
              <a:gd name="T11" fmla="*/ 46 w 46"/>
              <a:gd name="T12" fmla="*/ 557 h 5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557">
                <a:moveTo>
                  <a:pt x="46" y="0"/>
                </a:moveTo>
                <a:lnTo>
                  <a:pt x="0" y="149"/>
                </a:lnTo>
                <a:lnTo>
                  <a:pt x="36" y="557"/>
                </a:lnTo>
              </a:path>
            </a:pathLst>
          </a:cu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7498" tIns="53749" rIns="107498" bIns="53749" anchor="ctr"/>
          <a:lstStyle/>
          <a:p>
            <a:endParaRPr lang="tr-TR"/>
          </a:p>
        </p:txBody>
      </p:sp>
      <p:sp>
        <p:nvSpPr>
          <p:cNvPr id="130055" name="Text Box 11"/>
          <p:cNvSpPr txBox="1">
            <a:spLocks noChangeArrowheads="1"/>
          </p:cNvSpPr>
          <p:nvPr/>
        </p:nvSpPr>
        <p:spPr bwMode="auto">
          <a:xfrm rot="-3845610">
            <a:off x="-413857" y="2384390"/>
            <a:ext cx="1842127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8" tIns="45710" rIns="91418" bIns="4571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FFFF"/>
                </a:solidFill>
              </a:rPr>
              <a:t>Bulgaristan</a:t>
            </a:r>
          </a:p>
        </p:txBody>
      </p:sp>
      <p:sp>
        <p:nvSpPr>
          <p:cNvPr id="130056" name="Text Box 12"/>
          <p:cNvSpPr txBox="1">
            <a:spLocks noChangeArrowheads="1"/>
          </p:cNvSpPr>
          <p:nvPr/>
        </p:nvSpPr>
        <p:spPr bwMode="auto">
          <a:xfrm>
            <a:off x="468313" y="1321207"/>
            <a:ext cx="1524732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8" tIns="45710" rIns="91418" bIns="4571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FFFF"/>
                </a:solidFill>
              </a:rPr>
              <a:t>Romanya</a:t>
            </a:r>
          </a:p>
        </p:txBody>
      </p:sp>
      <p:sp>
        <p:nvSpPr>
          <p:cNvPr id="130057" name="Text Box 13"/>
          <p:cNvSpPr txBox="1">
            <a:spLocks noChangeArrowheads="1"/>
          </p:cNvSpPr>
          <p:nvPr/>
        </p:nvSpPr>
        <p:spPr bwMode="auto">
          <a:xfrm rot="-120223">
            <a:off x="3774590" y="1152620"/>
            <a:ext cx="1385271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8" tIns="45710" rIns="91418" bIns="4571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FFFF"/>
                </a:solidFill>
              </a:rPr>
              <a:t>Ukrayna</a:t>
            </a:r>
          </a:p>
        </p:txBody>
      </p:sp>
      <p:sp>
        <p:nvSpPr>
          <p:cNvPr id="130058" name="Text Box 14"/>
          <p:cNvSpPr txBox="1">
            <a:spLocks noChangeArrowheads="1"/>
          </p:cNvSpPr>
          <p:nvPr/>
        </p:nvSpPr>
        <p:spPr bwMode="auto">
          <a:xfrm>
            <a:off x="6227763" y="1433466"/>
            <a:ext cx="1058259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8" tIns="45710" rIns="91418" bIns="4571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FFFF"/>
                </a:solidFill>
              </a:rPr>
              <a:t>Rusya</a:t>
            </a:r>
          </a:p>
        </p:txBody>
      </p:sp>
      <p:sp>
        <p:nvSpPr>
          <p:cNvPr id="130059" name="Text Box 15"/>
          <p:cNvSpPr txBox="1">
            <a:spLocks noChangeArrowheads="1"/>
          </p:cNvSpPr>
          <p:nvPr/>
        </p:nvSpPr>
        <p:spPr bwMode="auto">
          <a:xfrm rot="2194382">
            <a:off x="7627372" y="2719318"/>
            <a:ext cx="156641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8" tIns="45710" rIns="91418" bIns="4571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FFFF"/>
                </a:solidFill>
              </a:rPr>
              <a:t>Gürcistan</a:t>
            </a:r>
          </a:p>
        </p:txBody>
      </p:sp>
      <p:sp>
        <p:nvSpPr>
          <p:cNvPr id="130060" name="Text Box 10"/>
          <p:cNvSpPr txBox="1">
            <a:spLocks noChangeArrowheads="1"/>
          </p:cNvSpPr>
          <p:nvPr/>
        </p:nvSpPr>
        <p:spPr bwMode="auto">
          <a:xfrm rot="669796">
            <a:off x="2717422" y="2423122"/>
            <a:ext cx="1691444" cy="27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8" tIns="45710" rIns="91418" bIns="4571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200">
                <a:solidFill>
                  <a:srgbClr val="FFFFFF"/>
                </a:solidFill>
              </a:rPr>
              <a:t>Münhasır alan sınırı</a:t>
            </a:r>
          </a:p>
        </p:txBody>
      </p:sp>
      <p:pic>
        <p:nvPicPr>
          <p:cNvPr id="130061" name="Picture 10" descr="sismik 0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0" b="12106"/>
          <a:stretch>
            <a:fillRect/>
          </a:stretch>
        </p:blipFill>
        <p:spPr bwMode="auto">
          <a:xfrm>
            <a:off x="5486400" y="888206"/>
            <a:ext cx="2071688" cy="111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_MG_6248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138"/>
            <a:ext cx="9144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1220" name="Rectangle 2"/>
          <p:cNvSpPr>
            <a:spLocks noChangeArrowheads="1"/>
          </p:cNvSpPr>
          <p:nvPr/>
        </p:nvSpPr>
        <p:spPr bwMode="auto">
          <a:xfrm>
            <a:off x="142875" y="55513"/>
            <a:ext cx="6000750" cy="4070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9" tIns="45715" rIns="91429" bIns="45715" anchor="ctr"/>
          <a:lstStyle/>
          <a:p>
            <a:pPr>
              <a:defRPr/>
            </a:pPr>
            <a:r>
              <a:rPr lang="tr-TR" sz="2400" b="1" dirty="0">
                <a:solidFill>
                  <a:srgbClr val="CC0000"/>
                </a:solidFill>
                <a:latin typeface="Calibri"/>
                <a:cs typeface="Arial" charset="0"/>
              </a:rPr>
              <a:t>Leiv Eiriksson </a:t>
            </a:r>
            <a:r>
              <a:rPr lang="tr-TR" sz="2400" b="1" dirty="0" smtClean="0">
                <a:solidFill>
                  <a:srgbClr val="CC0000"/>
                </a:solidFill>
                <a:latin typeface="Calibri"/>
                <a:cs typeface="Arial" charset="0"/>
              </a:rPr>
              <a:t>Boğaz Köprüsü Altında</a:t>
            </a:r>
            <a:endParaRPr lang="tr-TR" sz="2400" b="1" dirty="0">
              <a:solidFill>
                <a:srgbClr val="CC0000"/>
              </a:solidFill>
              <a:latin typeface="Calibri"/>
              <a:cs typeface="Arial" charset="0"/>
            </a:endParaRPr>
          </a:p>
        </p:txBody>
      </p:sp>
      <p:sp>
        <p:nvSpPr>
          <p:cNvPr id="1161221" name="Text Box 5"/>
          <p:cNvSpPr txBox="1">
            <a:spLocks noChangeArrowheads="1"/>
          </p:cNvSpPr>
          <p:nvPr/>
        </p:nvSpPr>
        <p:spPr bwMode="auto">
          <a:xfrm>
            <a:off x="8074026" y="5092383"/>
            <a:ext cx="13388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1800">
                <a:solidFill>
                  <a:prstClr val="black"/>
                </a:solidFill>
                <a:latin typeface="Arial" charset="0"/>
                <a:cs typeface="Arial" charset="0"/>
              </a:rPr>
              <a:t>31.12.2009</a:t>
            </a:r>
          </a:p>
        </p:txBody>
      </p:sp>
    </p:spTree>
    <p:extLst>
      <p:ext uri="{BB962C8B-B14F-4D97-AF65-F5344CB8AC3E}">
        <p14:creationId xmlns:p14="http://schemas.microsoft.com/office/powerpoint/2010/main" val="157036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Central – Eastern Europe &amp; Caspian Scout Group Meeting, ANTALYA</a:t>
            </a:r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7 – 8 OCTOBER 2011</a:t>
            </a:r>
            <a:endParaRPr lang="en-US"/>
          </a:p>
        </p:txBody>
      </p:sp>
      <p:pic>
        <p:nvPicPr>
          <p:cNvPr id="126980" name="Picture 2" descr="C:\Users\mfiridin\Desktop\Sunu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TextBox 6"/>
          <p:cNvSpPr txBox="1">
            <a:spLocks noChangeArrowheads="1"/>
          </p:cNvSpPr>
          <p:nvPr/>
        </p:nvSpPr>
        <p:spPr bwMode="auto">
          <a:xfrm>
            <a:off x="6734176" y="5083414"/>
            <a:ext cx="24098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>
              <a:lnSpc>
                <a:spcPct val="60000"/>
              </a:lnSpc>
            </a:pPr>
            <a:r>
              <a:rPr lang="tr-TR" b="1">
                <a:solidFill>
                  <a:srgbClr val="FFFFFF"/>
                </a:solidFill>
                <a:latin typeface="Calibri" pitchFamily="34" charset="0"/>
              </a:rPr>
              <a:t>Mart 2011</a:t>
            </a:r>
          </a:p>
        </p:txBody>
      </p:sp>
      <p:sp>
        <p:nvSpPr>
          <p:cNvPr id="126982" name="Dikdörtgen 6"/>
          <p:cNvSpPr>
            <a:spLocks noChangeArrowheads="1"/>
          </p:cNvSpPr>
          <p:nvPr/>
        </p:nvSpPr>
        <p:spPr bwMode="auto">
          <a:xfrm>
            <a:off x="15876" y="4959152"/>
            <a:ext cx="28777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 dirty="0" err="1" smtClean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Deepwater</a:t>
            </a:r>
            <a:r>
              <a:rPr lang="tr-TR" b="1" dirty="0" smtClean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tr-TR" b="1" dirty="0" err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Champion</a:t>
            </a:r>
            <a:r>
              <a:rPr lang="tr-TR" b="1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</a:t>
            </a:r>
            <a:endParaRPr lang="tr-T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G:\dwc\DWC S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3" name="TextBox 6"/>
          <p:cNvSpPr txBox="1">
            <a:spLocks noChangeArrowheads="1"/>
          </p:cNvSpPr>
          <p:nvPr/>
        </p:nvSpPr>
        <p:spPr bwMode="auto">
          <a:xfrm>
            <a:off x="6296026" y="5083414"/>
            <a:ext cx="28479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>
              <a:lnSpc>
                <a:spcPct val="60000"/>
              </a:lnSpc>
            </a:pPr>
            <a:r>
              <a:rPr lang="tr-TR" b="1">
                <a:solidFill>
                  <a:srgbClr val="FFFFFF"/>
                </a:solidFill>
                <a:latin typeface="Calibri" pitchFamily="34" charset="0"/>
              </a:rPr>
              <a:t>Mart 2011</a:t>
            </a:r>
          </a:p>
        </p:txBody>
      </p:sp>
      <p:sp>
        <p:nvSpPr>
          <p:cNvPr id="128004" name="Dikdörtgen 4"/>
          <p:cNvSpPr>
            <a:spLocks noChangeArrowheads="1"/>
          </p:cNvSpPr>
          <p:nvPr/>
        </p:nvSpPr>
        <p:spPr bwMode="auto">
          <a:xfrm>
            <a:off x="15876" y="4959152"/>
            <a:ext cx="28777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 dirty="0" err="1" smtClean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Deepwater</a:t>
            </a:r>
            <a:r>
              <a:rPr lang="tr-TR" b="1" dirty="0" smtClean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tr-TR" b="1" dirty="0" err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Champion</a:t>
            </a:r>
            <a:r>
              <a:rPr lang="tr-TR" b="1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</a:t>
            </a:r>
            <a:endParaRPr lang="tr-T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G:\dwc\General Rig Pic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7" name="TextBox 6"/>
          <p:cNvSpPr txBox="1">
            <a:spLocks noChangeArrowheads="1"/>
          </p:cNvSpPr>
          <p:nvPr/>
        </p:nvSpPr>
        <p:spPr bwMode="auto">
          <a:xfrm>
            <a:off x="6296026" y="5083414"/>
            <a:ext cx="28479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>
              <a:lnSpc>
                <a:spcPct val="60000"/>
              </a:lnSpc>
            </a:pPr>
            <a:r>
              <a:rPr lang="tr-TR" b="1">
                <a:solidFill>
                  <a:schemeClr val="bg1"/>
                </a:solidFill>
                <a:latin typeface="Calibri" pitchFamily="34" charset="0"/>
              </a:rPr>
              <a:t>Mart</a:t>
            </a:r>
            <a:r>
              <a:rPr lang="tr-TR" b="1">
                <a:solidFill>
                  <a:srgbClr val="FFFFFF"/>
                </a:solidFill>
                <a:latin typeface="Calibri" pitchFamily="34" charset="0"/>
              </a:rPr>
              <a:t> 2011</a:t>
            </a:r>
          </a:p>
        </p:txBody>
      </p:sp>
      <p:sp>
        <p:nvSpPr>
          <p:cNvPr id="129028" name="Dikdörtgen 3"/>
          <p:cNvSpPr>
            <a:spLocks noChangeArrowheads="1"/>
          </p:cNvSpPr>
          <p:nvPr/>
        </p:nvSpPr>
        <p:spPr bwMode="auto">
          <a:xfrm>
            <a:off x="15876" y="4959152"/>
            <a:ext cx="27366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Deepwater</a:t>
            </a:r>
            <a:r>
              <a:rPr lang="tr-TR" dirty="0" smtClean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tr-TR" dirty="0" err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Champion</a:t>
            </a:r>
            <a:r>
              <a:rPr lang="tr-TR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42" name="Picture 2" descr="E:\sismik gemi_foto_sunum\DSC000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7420"/>
            <a:ext cx="9144000" cy="438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990600" y="503332"/>
            <a:ext cx="2843808" cy="444088"/>
          </a:xfrm>
          <a:noFill/>
          <a:ln/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lang="tr-TR" sz="2800" b="1" kern="12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Sismik Gemi</a:t>
            </a:r>
          </a:p>
        </p:txBody>
      </p:sp>
    </p:spTree>
    <p:extLst>
      <p:ext uri="{BB962C8B-B14F-4D97-AF65-F5344CB8AC3E}">
        <p14:creationId xmlns:p14="http://schemas.microsoft.com/office/powerpoint/2010/main" val="195484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1066800" y="525522"/>
            <a:ext cx="390517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nc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nerj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üket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9"/>
          <p:cNvSpPr/>
          <p:nvPr/>
        </p:nvSpPr>
        <p:spPr>
          <a:xfrm>
            <a:off x="4916489" y="5121990"/>
            <a:ext cx="4192587" cy="207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Sıvı</a:t>
            </a:r>
            <a:r>
              <a:rPr lang="tr-TR" sz="105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Yakıtlar: </a:t>
            </a:r>
            <a:r>
              <a:rPr lang="tr-TR" sz="105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Hampetrol</a:t>
            </a:r>
            <a:r>
              <a:rPr lang="tr-TR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105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kondensat</a:t>
            </a:r>
            <a:r>
              <a:rPr lang="tr-TR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,etanol,</a:t>
            </a:r>
            <a:r>
              <a:rPr lang="tr-TR" sz="105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biyodizel</a:t>
            </a:r>
            <a:r>
              <a:rPr lang="tr-TR" sz="105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vb.</a:t>
            </a:r>
            <a:endParaRPr lang="en-US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" y="5041805"/>
            <a:ext cx="126656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dirty="0">
                <a:solidFill>
                  <a:prstClr val="black"/>
                </a:solidFill>
                <a:latin typeface="Calibri"/>
                <a:cs typeface="+mn-cs"/>
              </a:rPr>
              <a:t>Kaynak: EIA</a:t>
            </a:r>
          </a:p>
        </p:txBody>
      </p:sp>
      <p:sp>
        <p:nvSpPr>
          <p:cNvPr id="57" name="Rectangle 3"/>
          <p:cNvSpPr>
            <a:spLocks noChangeArrowheads="1"/>
          </p:cNvSpPr>
          <p:nvPr/>
        </p:nvSpPr>
        <p:spPr bwMode="auto">
          <a:xfrm rot="16200000">
            <a:off x="-232208" y="2499692"/>
            <a:ext cx="77239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dirty="0">
                <a:solidFill>
                  <a:prstClr val="black"/>
                </a:solidFill>
                <a:latin typeface="Calibri"/>
                <a:cs typeface="+mn-cs"/>
              </a:rPr>
              <a:t>Q BTU</a:t>
            </a:r>
            <a:endParaRPr lang="en-US" sz="18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972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915346"/>
            <a:ext cx="8318500" cy="419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990600" y="532924"/>
            <a:ext cx="2438400" cy="355283"/>
          </a:xfrm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tr-TR" sz="2800" kern="12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Sismik</a:t>
            </a:r>
            <a:r>
              <a:rPr lang="tr-TR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tr-TR" sz="2800" kern="12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Gemi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947421"/>
            <a:ext cx="9144000" cy="4373555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48528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C:\Users\nsahin\Desktop\KIBRIS YENİ RUHSATLAR-2011\KKTC+GKRY RUHSATL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" t="11568" r="2400" b="14706"/>
          <a:stretch>
            <a:fillRect/>
          </a:stretch>
        </p:blipFill>
        <p:spPr bwMode="auto">
          <a:xfrm>
            <a:off x="1524000" y="1006634"/>
            <a:ext cx="6248400" cy="408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5" name="TextBox 3"/>
          <p:cNvSpPr txBox="1">
            <a:spLocks noChangeArrowheads="1"/>
          </p:cNvSpPr>
          <p:nvPr/>
        </p:nvSpPr>
        <p:spPr bwMode="auto">
          <a:xfrm>
            <a:off x="930276" y="541560"/>
            <a:ext cx="57198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r>
              <a:rPr lang="tr-TR" sz="2400" b="1">
                <a:solidFill>
                  <a:srgbClr val="FF0000"/>
                </a:solidFill>
                <a:latin typeface="Comic Sans MS" pitchFamily="66" charset="0"/>
              </a:rPr>
              <a:t>TPAO-KKTC Ortak Arama Ruhsatları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" t="2341" r="1361" b="6165"/>
          <a:stretch>
            <a:fillRect/>
          </a:stretch>
        </p:blipFill>
        <p:spPr bwMode="auto">
          <a:xfrm>
            <a:off x="1087693" y="1036241"/>
            <a:ext cx="7667625" cy="401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7600950" y="2857064"/>
            <a:ext cx="771525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610475" y="2672021"/>
            <a:ext cx="704851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7591425" y="2686824"/>
            <a:ext cx="704851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600950" y="2464773"/>
            <a:ext cx="704851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620000" y="2257525"/>
            <a:ext cx="533401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620000" y="2072482"/>
            <a:ext cx="533401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715250" y="1968857"/>
            <a:ext cx="457199" cy="207248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8077201" y="2279730"/>
            <a:ext cx="219075" cy="185043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991474" y="1905943"/>
            <a:ext cx="152400" cy="92522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8220074" y="2464773"/>
            <a:ext cx="152400" cy="92522"/>
          </a:xfrm>
          <a:prstGeom prst="rect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Date Placeholder 1"/>
          <p:cNvSpPr txBox="1">
            <a:spLocks noGrp="1"/>
          </p:cNvSpPr>
          <p:nvPr/>
        </p:nvSpPr>
        <p:spPr bwMode="auto">
          <a:xfrm>
            <a:off x="14289" y="5276193"/>
            <a:ext cx="1049337" cy="16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700">
                <a:solidFill>
                  <a:srgbClr val="FFFFFF"/>
                </a:solidFill>
              </a:rPr>
              <a:t> ...</a:t>
            </a:r>
            <a:endParaRPr lang="en-US" sz="700">
              <a:solidFill>
                <a:srgbClr val="FFFFFF"/>
              </a:solidFill>
            </a:endParaRPr>
          </a:p>
        </p:txBody>
      </p:sp>
      <p:pic>
        <p:nvPicPr>
          <p:cNvPr id="108547" name="Picture 4" descr="YAZISIZ_SISM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 t="47346" r="34286"/>
          <a:stretch>
            <a:fillRect/>
          </a:stretch>
        </p:blipFill>
        <p:spPr bwMode="auto">
          <a:xfrm>
            <a:off x="184151" y="941252"/>
            <a:ext cx="8793163" cy="4381818"/>
          </a:xfrm>
          <a:prstGeom prst="rect">
            <a:avLst/>
          </a:prstGeom>
          <a:pattFill prst="ltHorz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8548" name="Text Box 11"/>
          <p:cNvSpPr txBox="1">
            <a:spLocks noChangeArrowheads="1"/>
          </p:cNvSpPr>
          <p:nvPr/>
        </p:nvSpPr>
        <p:spPr bwMode="auto">
          <a:xfrm>
            <a:off x="7826376" y="3586134"/>
            <a:ext cx="8540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tr-TR" sz="1000" b="1">
                <a:solidFill>
                  <a:srgbClr val="000066"/>
                </a:solidFill>
                <a:latin typeface="Arial" pitchFamily="34" charset="0"/>
              </a:rPr>
              <a:t>SURİYE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051301" y="2927381"/>
            <a:ext cx="411163" cy="1776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H="1" flipV="1">
            <a:off x="3986213" y="2919979"/>
            <a:ext cx="468312" cy="19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963988" y="2927381"/>
            <a:ext cx="481012" cy="20478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3875088" y="2906409"/>
            <a:ext cx="563562" cy="2393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3833814" y="2906409"/>
            <a:ext cx="587375" cy="25165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H="1" flipV="1">
            <a:off x="3794125" y="2906409"/>
            <a:ext cx="611188" cy="2590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3744913" y="2906409"/>
            <a:ext cx="660400" cy="2787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 flipV="1">
            <a:off x="3689350" y="2900241"/>
            <a:ext cx="700088" cy="2985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3657601" y="2919979"/>
            <a:ext cx="714375" cy="3047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3665538" y="2906409"/>
            <a:ext cx="715962" cy="3047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3649663" y="2933548"/>
            <a:ext cx="715962" cy="3047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 flipV="1">
            <a:off x="3641725" y="2966857"/>
            <a:ext cx="700088" cy="2985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3649664" y="2986594"/>
            <a:ext cx="682625" cy="2911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H="1" flipV="1">
            <a:off x="3635376" y="3000164"/>
            <a:ext cx="690563" cy="2911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3617913" y="3185207"/>
            <a:ext cx="601662" cy="25782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 flipV="1">
            <a:off x="3609975" y="3132162"/>
            <a:ext cx="642938" cy="2713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3617914" y="3098853"/>
            <a:ext cx="642937" cy="2713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 flipV="1">
            <a:off x="3657601" y="3045808"/>
            <a:ext cx="644525" cy="2726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3624263" y="3238253"/>
            <a:ext cx="565150" cy="238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 flipH="1">
            <a:off x="3997325" y="2979192"/>
            <a:ext cx="192088" cy="2652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 flipH="1">
            <a:off x="3948113" y="2986594"/>
            <a:ext cx="265112" cy="357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 flipV="1">
            <a:off x="3986214" y="3012500"/>
            <a:ext cx="250825" cy="3441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 flipH="1">
            <a:off x="4019550" y="3032238"/>
            <a:ext cx="249238" cy="3441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 flipV="1">
            <a:off x="4171950" y="3058145"/>
            <a:ext cx="217488" cy="2985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 flipV="1">
            <a:off x="4229100" y="3079116"/>
            <a:ext cx="192088" cy="2652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 flipV="1">
            <a:off x="4140201" y="3058145"/>
            <a:ext cx="201613" cy="2787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 flipH="1">
            <a:off x="4140200" y="3045808"/>
            <a:ext cx="152400" cy="21218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4092575" y="3026071"/>
            <a:ext cx="160338" cy="21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H="1">
            <a:off x="4043363" y="3000164"/>
            <a:ext cx="176212" cy="2442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V="1">
            <a:off x="3811589" y="2927381"/>
            <a:ext cx="231775" cy="3170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3906839" y="2959454"/>
            <a:ext cx="200025" cy="2849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 flipH="1">
            <a:off x="3673475" y="2919979"/>
            <a:ext cx="306388" cy="4169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V="1">
            <a:off x="3721100" y="2927380"/>
            <a:ext cx="298450" cy="409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 flipH="1">
            <a:off x="3857626" y="2933548"/>
            <a:ext cx="225425" cy="3108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V="1">
            <a:off x="3698876" y="2900241"/>
            <a:ext cx="176213" cy="2454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 flipH="1">
            <a:off x="3673475" y="2906409"/>
            <a:ext cx="241300" cy="3318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 flipV="1">
            <a:off x="3714751" y="2919979"/>
            <a:ext cx="239713" cy="3306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 flipV="1">
            <a:off x="3578225" y="2906409"/>
            <a:ext cx="312738" cy="4379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 flipH="1">
            <a:off x="3624264" y="2913811"/>
            <a:ext cx="306387" cy="42313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 flipV="1">
            <a:off x="3857625" y="2966856"/>
            <a:ext cx="274638" cy="37008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7" name="Line 48"/>
          <p:cNvSpPr>
            <a:spLocks noChangeShapeType="1"/>
          </p:cNvSpPr>
          <p:nvPr/>
        </p:nvSpPr>
        <p:spPr bwMode="auto">
          <a:xfrm flipV="1">
            <a:off x="3609975" y="2913810"/>
            <a:ext cx="184150" cy="25782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" name="Line 49"/>
          <p:cNvSpPr>
            <a:spLocks noChangeShapeType="1"/>
          </p:cNvSpPr>
          <p:nvPr/>
        </p:nvSpPr>
        <p:spPr bwMode="auto">
          <a:xfrm flipH="1">
            <a:off x="3592513" y="2913810"/>
            <a:ext cx="177800" cy="2442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9" name="Line 50"/>
          <p:cNvSpPr>
            <a:spLocks noChangeShapeType="1"/>
          </p:cNvSpPr>
          <p:nvPr/>
        </p:nvSpPr>
        <p:spPr bwMode="auto">
          <a:xfrm flipV="1">
            <a:off x="3641725" y="2906408"/>
            <a:ext cx="88900" cy="119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0" name="Line 51"/>
          <p:cNvSpPr>
            <a:spLocks noChangeShapeType="1"/>
          </p:cNvSpPr>
          <p:nvPr/>
        </p:nvSpPr>
        <p:spPr bwMode="auto">
          <a:xfrm flipH="1">
            <a:off x="3635375" y="2900241"/>
            <a:ext cx="192088" cy="2652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1" name="Line 52"/>
          <p:cNvSpPr>
            <a:spLocks noChangeShapeType="1"/>
          </p:cNvSpPr>
          <p:nvPr/>
        </p:nvSpPr>
        <p:spPr bwMode="auto">
          <a:xfrm flipV="1">
            <a:off x="3649663" y="2913810"/>
            <a:ext cx="95250" cy="1319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2" name="Line 53"/>
          <p:cNvSpPr>
            <a:spLocks noChangeShapeType="1"/>
          </p:cNvSpPr>
          <p:nvPr/>
        </p:nvSpPr>
        <p:spPr bwMode="auto">
          <a:xfrm flipH="1">
            <a:off x="3521075" y="2900241"/>
            <a:ext cx="330200" cy="45027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3" name="Line 47"/>
          <p:cNvSpPr>
            <a:spLocks noChangeShapeType="1"/>
          </p:cNvSpPr>
          <p:nvPr/>
        </p:nvSpPr>
        <p:spPr bwMode="auto">
          <a:xfrm flipH="1">
            <a:off x="3754438" y="2939717"/>
            <a:ext cx="304800" cy="4169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tr-TR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08596" name="Picture 4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75" y="2776879"/>
            <a:ext cx="2463800" cy="242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58" name="Text Box 58"/>
          <p:cNvSpPr txBox="1">
            <a:spLocks noChangeArrowheads="1"/>
          </p:cNvSpPr>
          <p:nvPr/>
        </p:nvSpPr>
        <p:spPr bwMode="auto">
          <a:xfrm>
            <a:off x="3409951" y="2406793"/>
            <a:ext cx="841577" cy="30777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tr-TR" sz="1400" b="1" dirty="0" smtClean="0">
                <a:solidFill>
                  <a:srgbClr val="000000"/>
                </a:solidFill>
                <a:latin typeface="Calibri" pitchFamily="34" charset="0"/>
              </a:rPr>
              <a:t>ANTALYA</a:t>
            </a:r>
          </a:p>
        </p:txBody>
      </p:sp>
      <p:sp>
        <p:nvSpPr>
          <p:cNvPr id="76859" name="Text Box 59"/>
          <p:cNvSpPr txBox="1">
            <a:spLocks noChangeArrowheads="1"/>
          </p:cNvSpPr>
          <p:nvPr/>
        </p:nvSpPr>
        <p:spPr bwMode="auto">
          <a:xfrm>
            <a:off x="6119813" y="2599238"/>
            <a:ext cx="780855" cy="30777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tr-TR" sz="1400" b="1" dirty="0" smtClean="0">
                <a:solidFill>
                  <a:srgbClr val="000000"/>
                </a:solidFill>
                <a:latin typeface="Calibri" pitchFamily="34" charset="0"/>
              </a:rPr>
              <a:t>MERSİN</a:t>
            </a:r>
          </a:p>
        </p:txBody>
      </p:sp>
      <p:sp>
        <p:nvSpPr>
          <p:cNvPr id="76860" name="Text Box 60"/>
          <p:cNvSpPr txBox="1">
            <a:spLocks noChangeArrowheads="1"/>
          </p:cNvSpPr>
          <p:nvPr/>
        </p:nvSpPr>
        <p:spPr bwMode="auto">
          <a:xfrm>
            <a:off x="7218363" y="2532623"/>
            <a:ext cx="1160895" cy="30777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0" hangingPunct="0">
              <a:defRPr/>
            </a:pPr>
            <a:r>
              <a:rPr lang="tr-TR" sz="1400" b="1" dirty="0" smtClean="0">
                <a:solidFill>
                  <a:srgbClr val="000000"/>
                </a:solidFill>
                <a:latin typeface="Calibri" pitchFamily="34" charset="0"/>
              </a:rPr>
              <a:t>İSKENDERUN</a:t>
            </a:r>
          </a:p>
        </p:txBody>
      </p:sp>
      <p:sp>
        <p:nvSpPr>
          <p:cNvPr id="40000" name="Text Box 64"/>
          <p:cNvSpPr txBox="1">
            <a:spLocks noChangeArrowheads="1"/>
          </p:cNvSpPr>
          <p:nvPr/>
        </p:nvSpPr>
        <p:spPr bwMode="auto">
          <a:xfrm>
            <a:off x="1023938" y="4175804"/>
            <a:ext cx="2959100" cy="27699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tr-TR" sz="1200" b="1" dirty="0">
                <a:solidFill>
                  <a:srgbClr val="000000"/>
                </a:solidFill>
                <a:latin typeface="Calibri" pitchFamily="34" charset="0"/>
              </a:rPr>
              <a:t>ALANYA 3D ( 1100 Km² )</a:t>
            </a:r>
          </a:p>
        </p:txBody>
      </p:sp>
      <p:sp>
        <p:nvSpPr>
          <p:cNvPr id="108601" name="63 Dikdörtgen"/>
          <p:cNvSpPr>
            <a:spLocks noChangeArrowheads="1"/>
          </p:cNvSpPr>
          <p:nvPr/>
        </p:nvSpPr>
        <p:spPr bwMode="auto">
          <a:xfrm rot="6949708">
            <a:off x="7295275" y="2099972"/>
            <a:ext cx="209715" cy="201613"/>
          </a:xfrm>
          <a:prstGeom prst="rect">
            <a:avLst/>
          </a:prstGeom>
          <a:solidFill>
            <a:srgbClr val="FF0000">
              <a:alpha val="69803"/>
            </a:srgbClr>
          </a:solidFill>
          <a:ln w="28575" algn="ctr">
            <a:solidFill>
              <a:srgbClr val="FFFF00"/>
            </a:solidFill>
            <a:round/>
            <a:headEnd/>
            <a:tailEnd/>
          </a:ln>
        </p:spPr>
        <p:txBody>
          <a:bodyPr rot="10800000" vert="eaVert"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  <p:sp>
        <p:nvSpPr>
          <p:cNvPr id="40003" name="Text Box 67"/>
          <p:cNvSpPr txBox="1">
            <a:spLocks noChangeArrowheads="1"/>
          </p:cNvSpPr>
          <p:nvPr/>
        </p:nvSpPr>
        <p:spPr bwMode="auto">
          <a:xfrm>
            <a:off x="1033463" y="4848127"/>
            <a:ext cx="4664803" cy="27699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pPr eaLnBrk="0" hangingPunct="0">
              <a:defRPr/>
            </a:pPr>
            <a:r>
              <a:rPr lang="tr-TR" dirty="0" smtClean="0"/>
              <a:t>KÖKLÜCE 3D ( 128 Km</a:t>
            </a:r>
            <a:r>
              <a:rPr lang="tr-TR" baseline="30000" dirty="0" smtClean="0"/>
              <a:t>2</a:t>
            </a:r>
            <a:r>
              <a:rPr lang="tr-TR" dirty="0" smtClean="0"/>
              <a:t> ) </a:t>
            </a:r>
            <a:r>
              <a:rPr lang="tr-TR" dirty="0" smtClean="0">
                <a:solidFill>
                  <a:srgbClr val="FFFF00"/>
                </a:solidFill>
              </a:rPr>
              <a:t>( Gerçekleşme:10 km2,Kalan: 118 km2,%7.85)</a:t>
            </a:r>
          </a:p>
        </p:txBody>
      </p:sp>
      <p:sp>
        <p:nvSpPr>
          <p:cNvPr id="40013" name="Text Box 77"/>
          <p:cNvSpPr txBox="1">
            <a:spLocks noChangeArrowheads="1"/>
          </p:cNvSpPr>
          <p:nvPr/>
        </p:nvSpPr>
        <p:spPr bwMode="auto">
          <a:xfrm>
            <a:off x="966789" y="545260"/>
            <a:ext cx="6163675" cy="52322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2011 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Akdeniz Sismik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 Alanları</a:t>
            </a:r>
          </a:p>
        </p:txBody>
      </p:sp>
      <p:sp>
        <p:nvSpPr>
          <p:cNvPr id="108604" name="Rectangle 79"/>
          <p:cNvSpPr>
            <a:spLocks noChangeArrowheads="1"/>
          </p:cNvSpPr>
          <p:nvPr/>
        </p:nvSpPr>
        <p:spPr bwMode="auto">
          <a:xfrm rot="-9128097">
            <a:off x="4252913" y="3201245"/>
            <a:ext cx="342900" cy="239322"/>
          </a:xfrm>
          <a:prstGeom prst="rect">
            <a:avLst/>
          </a:prstGeom>
          <a:pattFill prst="lgGrid">
            <a:fgClr>
              <a:srgbClr val="0066FF"/>
            </a:fgClr>
            <a:bgClr>
              <a:schemeClr val="bg1"/>
            </a:bgClr>
          </a:pattFill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  <p:sp>
        <p:nvSpPr>
          <p:cNvPr id="108605" name="Rectangle 79"/>
          <p:cNvSpPr>
            <a:spLocks noChangeArrowheads="1"/>
          </p:cNvSpPr>
          <p:nvPr/>
        </p:nvSpPr>
        <p:spPr bwMode="auto">
          <a:xfrm rot="-3474475">
            <a:off x="4110806" y="3111110"/>
            <a:ext cx="138165" cy="177800"/>
          </a:xfrm>
          <a:prstGeom prst="rect">
            <a:avLst/>
          </a:prstGeom>
          <a:pattFill prst="lgGrid">
            <a:fgClr>
              <a:srgbClr val="FF0000"/>
            </a:fgClr>
            <a:bgClr>
              <a:schemeClr val="bg1"/>
            </a:bgClr>
          </a:pattFill>
          <a:ln w="28575" algn="ctr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  <p:sp>
        <p:nvSpPr>
          <p:cNvPr id="74" name="Text Box 64"/>
          <p:cNvSpPr txBox="1">
            <a:spLocks noChangeArrowheads="1"/>
          </p:cNvSpPr>
          <p:nvPr/>
        </p:nvSpPr>
        <p:spPr bwMode="auto">
          <a:xfrm>
            <a:off x="1020763" y="4391687"/>
            <a:ext cx="2959100" cy="27699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tr-TR" sz="1200" b="1" dirty="0">
                <a:solidFill>
                  <a:srgbClr val="000000"/>
                </a:solidFill>
                <a:latin typeface="Calibri" pitchFamily="34" charset="0"/>
              </a:rPr>
              <a:t>SİDE 2D ( 450 Km )</a:t>
            </a:r>
          </a:p>
        </p:txBody>
      </p:sp>
      <p:sp>
        <p:nvSpPr>
          <p:cNvPr id="75" name="Text Box 64"/>
          <p:cNvSpPr txBox="1">
            <a:spLocks noChangeArrowheads="1"/>
          </p:cNvSpPr>
          <p:nvPr/>
        </p:nvSpPr>
        <p:spPr bwMode="auto">
          <a:xfrm>
            <a:off x="1014414" y="4502713"/>
            <a:ext cx="5233987" cy="27699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tr-TR" sz="1200" b="1" dirty="0">
                <a:solidFill>
                  <a:srgbClr val="000000"/>
                </a:solidFill>
                <a:latin typeface="Calibri" pitchFamily="34" charset="0"/>
              </a:rPr>
              <a:t>ANTALYA 2D ( 3630 Km ) – </a:t>
            </a:r>
            <a:r>
              <a:rPr lang="tr-TR" sz="1200" b="1" dirty="0">
                <a:solidFill>
                  <a:srgbClr val="FFFF00"/>
                </a:solidFill>
                <a:latin typeface="Calibri" pitchFamily="34" charset="0"/>
              </a:rPr>
              <a:t>Gerçekleşme:2414 km-   Kalan:1231 km, % 66.21)</a:t>
            </a:r>
          </a:p>
        </p:txBody>
      </p:sp>
      <p:sp>
        <p:nvSpPr>
          <p:cNvPr id="108608" name="Rectangle 61"/>
          <p:cNvSpPr>
            <a:spLocks noChangeArrowheads="1"/>
          </p:cNvSpPr>
          <p:nvPr/>
        </p:nvSpPr>
        <p:spPr bwMode="auto">
          <a:xfrm>
            <a:off x="614364" y="4455835"/>
            <a:ext cx="352425" cy="177641"/>
          </a:xfrm>
          <a:prstGeom prst="rect">
            <a:avLst/>
          </a:prstGeom>
          <a:pattFill prst="lgGrid">
            <a:fgClr>
              <a:srgbClr val="0066FF"/>
            </a:fgClr>
            <a:bgClr>
              <a:schemeClr val="bg1"/>
            </a:bgClr>
          </a:pattFill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  <p:sp>
        <p:nvSpPr>
          <p:cNvPr id="108609" name="Rectangle 61"/>
          <p:cNvSpPr>
            <a:spLocks noChangeArrowheads="1"/>
          </p:cNvSpPr>
          <p:nvPr/>
        </p:nvSpPr>
        <p:spPr bwMode="auto">
          <a:xfrm>
            <a:off x="614364" y="4848126"/>
            <a:ext cx="352425" cy="177641"/>
          </a:xfrm>
          <a:prstGeom prst="rect">
            <a:avLst/>
          </a:prstGeom>
          <a:solidFill>
            <a:srgbClr val="FF0000">
              <a:alpha val="69803"/>
            </a:srgbClr>
          </a:solidFill>
          <a:ln w="28575" algn="ctr">
            <a:solidFill>
              <a:srgbClr val="FFFF00"/>
            </a:solidFill>
            <a:round/>
            <a:headEnd/>
            <a:tailEnd/>
          </a:ln>
        </p:spPr>
        <p:txBody>
          <a:bodyPr rot="10800000" vert="eaVert"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  <p:sp>
        <p:nvSpPr>
          <p:cNvPr id="108610" name="Rectangle 79"/>
          <p:cNvSpPr>
            <a:spLocks noChangeArrowheads="1"/>
          </p:cNvSpPr>
          <p:nvPr/>
        </p:nvSpPr>
        <p:spPr bwMode="auto">
          <a:xfrm rot="-3474475">
            <a:off x="3905227" y="3402208"/>
            <a:ext cx="342946" cy="654050"/>
          </a:xfrm>
          <a:prstGeom prst="rect">
            <a:avLst/>
          </a:prstGeom>
          <a:pattFill prst="lgGrid">
            <a:fgClr>
              <a:srgbClr val="0066FF"/>
            </a:fgClr>
            <a:bgClr>
              <a:schemeClr val="bg1"/>
            </a:bgClr>
          </a:pattFill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  <p:sp>
        <p:nvSpPr>
          <p:cNvPr id="108611" name="Rectangle 79"/>
          <p:cNvSpPr>
            <a:spLocks noChangeArrowheads="1"/>
          </p:cNvSpPr>
          <p:nvPr/>
        </p:nvSpPr>
        <p:spPr bwMode="auto">
          <a:xfrm rot="-5400000">
            <a:off x="694268" y="4100662"/>
            <a:ext cx="197379" cy="347663"/>
          </a:xfrm>
          <a:prstGeom prst="rect">
            <a:avLst/>
          </a:prstGeom>
          <a:pattFill prst="lgGrid">
            <a:fgClr>
              <a:srgbClr val="FF0000"/>
            </a:fgClr>
            <a:bgClr>
              <a:schemeClr val="bg1"/>
            </a:bgClr>
          </a:pattFill>
          <a:ln w="28575" algn="ctr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tr-T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5"/>
          <p:cNvSpPr txBox="1">
            <a:spLocks noChangeArrowheads="1"/>
          </p:cNvSpPr>
          <p:nvPr/>
        </p:nvSpPr>
        <p:spPr bwMode="auto">
          <a:xfrm>
            <a:off x="954088" y="509485"/>
            <a:ext cx="51267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Akdeniz </a:t>
            </a:r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Farm-</a:t>
            </a:r>
            <a:r>
              <a:rPr lang="tr-TR" sz="2800" b="1" dirty="0" err="1" smtClean="0">
                <a:solidFill>
                  <a:srgbClr val="FF0000"/>
                </a:solidFill>
                <a:latin typeface="Comic Sans MS" pitchFamily="66" charset="0"/>
              </a:rPr>
              <a:t>Out</a:t>
            </a:r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Çalışması</a:t>
            </a:r>
          </a:p>
        </p:txBody>
      </p:sp>
      <p:grpSp>
        <p:nvGrpSpPr>
          <p:cNvPr id="136195" name="Group 4"/>
          <p:cNvGrpSpPr>
            <a:grpSpLocks/>
          </p:cNvGrpSpPr>
          <p:nvPr/>
        </p:nvGrpSpPr>
        <p:grpSpPr bwMode="auto">
          <a:xfrm>
            <a:off x="350838" y="965925"/>
            <a:ext cx="8151812" cy="4185672"/>
            <a:chOff x="103" y="522"/>
            <a:chExt cx="5563" cy="3393"/>
          </a:xfrm>
        </p:grpSpPr>
        <p:grpSp>
          <p:nvGrpSpPr>
            <p:cNvPr id="136205" name="Group 5"/>
            <p:cNvGrpSpPr>
              <a:grpSpLocks/>
            </p:cNvGrpSpPr>
            <p:nvPr/>
          </p:nvGrpSpPr>
          <p:grpSpPr bwMode="auto">
            <a:xfrm>
              <a:off x="103" y="522"/>
              <a:ext cx="5563" cy="3393"/>
              <a:chOff x="103" y="522"/>
              <a:chExt cx="5563" cy="3393"/>
            </a:xfrm>
          </p:grpSpPr>
          <p:grpSp>
            <p:nvGrpSpPr>
              <p:cNvPr id="136215" name="Group 6"/>
              <p:cNvGrpSpPr>
                <a:grpSpLocks/>
              </p:cNvGrpSpPr>
              <p:nvPr/>
            </p:nvGrpSpPr>
            <p:grpSpPr bwMode="auto">
              <a:xfrm>
                <a:off x="103" y="522"/>
                <a:ext cx="5563" cy="3393"/>
                <a:chOff x="103" y="522"/>
                <a:chExt cx="5563" cy="3393"/>
              </a:xfrm>
            </p:grpSpPr>
            <p:pic>
              <p:nvPicPr>
                <p:cNvPr id="136218" name="Picture 7" descr="ak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638" t="11220" r="7506" b="22743"/>
                <a:stretch>
                  <a:fillRect/>
                </a:stretch>
              </p:blipFill>
              <p:spPr bwMode="auto">
                <a:xfrm>
                  <a:off x="103" y="522"/>
                  <a:ext cx="5563" cy="33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36219" name="Group 8"/>
                <p:cNvGrpSpPr>
                  <a:grpSpLocks/>
                </p:cNvGrpSpPr>
                <p:nvPr/>
              </p:nvGrpSpPr>
              <p:grpSpPr bwMode="auto">
                <a:xfrm>
                  <a:off x="871" y="2407"/>
                  <a:ext cx="780" cy="652"/>
                  <a:chOff x="836" y="2412"/>
                  <a:chExt cx="780" cy="652"/>
                </a:xfrm>
              </p:grpSpPr>
              <p:sp>
                <p:nvSpPr>
                  <p:cNvPr id="27" name="Freeform 9"/>
                  <p:cNvSpPr>
                    <a:spLocks/>
                  </p:cNvSpPr>
                  <p:nvPr/>
                </p:nvSpPr>
                <p:spPr bwMode="auto">
                  <a:xfrm>
                    <a:off x="836" y="2412"/>
                    <a:ext cx="780" cy="652"/>
                  </a:xfrm>
                  <a:custGeom>
                    <a:avLst/>
                    <a:gdLst>
                      <a:gd name="T0" fmla="*/ 22 w 780"/>
                      <a:gd name="T1" fmla="*/ 0 h 652"/>
                      <a:gd name="T2" fmla="*/ 780 w 780"/>
                      <a:gd name="T3" fmla="*/ 12 h 652"/>
                      <a:gd name="T4" fmla="*/ 768 w 780"/>
                      <a:gd name="T5" fmla="*/ 652 h 652"/>
                      <a:gd name="T6" fmla="*/ 0 w 780"/>
                      <a:gd name="T7" fmla="*/ 640 h 652"/>
                      <a:gd name="T8" fmla="*/ 22 w 780"/>
                      <a:gd name="T9" fmla="*/ 0 h 6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80"/>
                      <a:gd name="T16" fmla="*/ 0 h 652"/>
                      <a:gd name="T17" fmla="*/ 780 w 780"/>
                      <a:gd name="T18" fmla="*/ 652 h 6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80" h="652">
                        <a:moveTo>
                          <a:pt x="22" y="0"/>
                        </a:moveTo>
                        <a:lnTo>
                          <a:pt x="780" y="12"/>
                        </a:lnTo>
                        <a:lnTo>
                          <a:pt x="768" y="652"/>
                        </a:lnTo>
                        <a:lnTo>
                          <a:pt x="0" y="640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noFill/>
                  <a:ln w="19050" cmpd="sng">
                    <a:solidFill>
                      <a:srgbClr val="FFFF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tr-TR" sz="1800" kern="0">
                      <a:solidFill>
                        <a:sysClr val="windowText" lastClr="000000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28" name="Line 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412" y="2420"/>
                    <a:ext cx="15" cy="644"/>
                  </a:xfrm>
                  <a:prstGeom prst="line">
                    <a:avLst/>
                  </a:prstGeom>
                  <a:noFill/>
                  <a:ln w="19050">
                    <a:solidFill>
                      <a:srgbClr val="FFFF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tr-TR" sz="1800" kern="0">
                      <a:solidFill>
                        <a:sysClr val="windowText" lastClr="000000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29" name="Line 1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843" y="2810"/>
                    <a:ext cx="759" cy="22"/>
                  </a:xfrm>
                  <a:prstGeom prst="line">
                    <a:avLst/>
                  </a:prstGeom>
                  <a:noFill/>
                  <a:ln w="19050">
                    <a:solidFill>
                      <a:srgbClr val="FFFF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tr-TR" sz="1800" kern="0">
                      <a:solidFill>
                        <a:sysClr val="windowText" lastClr="000000"/>
                      </a:solidFill>
                      <a:cs typeface="Arial" charset="0"/>
                    </a:endParaRPr>
                  </a:p>
                </p:txBody>
              </p:sp>
            </p:grpSp>
          </p:grpSp>
          <p:pic>
            <p:nvPicPr>
              <p:cNvPr id="136216" name="Picture 12"/>
              <p:cNvPicPr preferRelativeResize="0"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61" t="5907" r="3499" b="25899"/>
              <a:stretch>
                <a:fillRect/>
              </a:stretch>
            </p:blipFill>
            <p:spPr bwMode="auto">
              <a:xfrm>
                <a:off x="848" y="1396"/>
                <a:ext cx="3831" cy="2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6217" name="Picture 13"/>
              <p:cNvPicPr preferRelativeResize="0"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68" t="10890" r="55017" b="44075"/>
              <a:stretch>
                <a:fillRect/>
              </a:stretch>
            </p:blipFill>
            <p:spPr bwMode="auto">
              <a:xfrm>
                <a:off x="3755" y="1465"/>
                <a:ext cx="1211" cy="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981" y="2454"/>
              <a:ext cx="405" cy="21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800" kern="0">
                <a:solidFill>
                  <a:sysClr val="windowText" lastClr="000000"/>
                </a:solidFill>
                <a:cs typeface="Arial" charset="0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979" y="3057"/>
              <a:ext cx="255" cy="46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800" kern="0">
                <a:solidFill>
                  <a:sysClr val="windowText" lastClr="000000"/>
                </a:solidFill>
                <a:cs typeface="Arial" charset="0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V="1">
              <a:off x="1209" y="3062"/>
              <a:ext cx="254" cy="46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800" kern="0">
                <a:solidFill>
                  <a:sysClr val="windowText" lastClr="000000"/>
                </a:solidFill>
                <a:cs typeface="Arial" charset="0"/>
              </a:endParaRP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845" y="2704"/>
              <a:ext cx="453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600" kern="0" smtClean="0">
                  <a:solidFill>
                    <a:srgbClr val="FFFF00"/>
                  </a:solidFill>
                  <a:latin typeface="Arial" pitchFamily="34" charset="0"/>
                </a:rPr>
                <a:t>AR/TPO/4512</a:t>
              </a: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1134" y="2294"/>
              <a:ext cx="453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600" kern="0" smtClean="0">
                  <a:solidFill>
                    <a:srgbClr val="FFFF00"/>
                  </a:solidFill>
                  <a:latin typeface="Arial" pitchFamily="34" charset="0"/>
                </a:rPr>
                <a:t>AR/TPO/4511</a:t>
              </a: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845" y="2800"/>
              <a:ext cx="394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600" kern="0" smtClean="0">
                  <a:solidFill>
                    <a:srgbClr val="FFFF00"/>
                  </a:solidFill>
                  <a:latin typeface="Arial" pitchFamily="34" charset="0"/>
                </a:rPr>
                <a:t>M/TPO/134</a:t>
              </a: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1488" y="3067"/>
              <a:ext cx="394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600" kern="0" smtClean="0">
                  <a:solidFill>
                    <a:srgbClr val="FFFF00"/>
                  </a:solidFill>
                  <a:latin typeface="Arial" pitchFamily="34" charset="0"/>
                </a:rPr>
                <a:t>M/TPO/135</a:t>
              </a: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1466" y="2377"/>
              <a:ext cx="22" cy="65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800" kern="0">
                <a:solidFill>
                  <a:sysClr val="windowText" lastClr="000000"/>
                </a:solidFill>
                <a:cs typeface="Arial" charset="0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1543" y="3024"/>
              <a:ext cx="23" cy="65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800" kern="0">
                <a:solidFill>
                  <a:sysClr val="windowText" lastClr="000000"/>
                </a:solidFill>
                <a:cs typeface="Arial" charset="0"/>
              </a:endParaRPr>
            </a:p>
          </p:txBody>
        </p:sp>
      </p:grpSp>
      <p:sp>
        <p:nvSpPr>
          <p:cNvPr id="30" name="Freeform 3"/>
          <p:cNvSpPr>
            <a:spLocks/>
          </p:cNvSpPr>
          <p:nvPr/>
        </p:nvSpPr>
        <p:spPr bwMode="auto">
          <a:xfrm>
            <a:off x="2309813" y="2232852"/>
            <a:ext cx="2316162" cy="1856598"/>
          </a:xfrm>
          <a:custGeom>
            <a:avLst/>
            <a:gdLst>
              <a:gd name="T0" fmla="*/ 0 w 2510287"/>
              <a:gd name="T1" fmla="*/ 2367163 h 2389517"/>
              <a:gd name="T2" fmla="*/ 31619 w 2510287"/>
              <a:gd name="T3" fmla="*/ 1363693 h 2389517"/>
              <a:gd name="T4" fmla="*/ 308226 w 2510287"/>
              <a:gd name="T5" fmla="*/ 1372269 h 2389517"/>
              <a:gd name="T6" fmla="*/ 316131 w 2510287"/>
              <a:gd name="T7" fmla="*/ 806211 h 2389517"/>
              <a:gd name="T8" fmla="*/ 442586 w 2510287"/>
              <a:gd name="T9" fmla="*/ 823356 h 2389517"/>
              <a:gd name="T10" fmla="*/ 537421 w 2510287"/>
              <a:gd name="T11" fmla="*/ 746172 h 2389517"/>
              <a:gd name="T12" fmla="*/ 584838 w 2510287"/>
              <a:gd name="T13" fmla="*/ 428843 h 2389517"/>
              <a:gd name="T14" fmla="*/ 497903 w 2510287"/>
              <a:gd name="T15" fmla="*/ 420259 h 2389517"/>
              <a:gd name="T16" fmla="*/ 497903 w 2510287"/>
              <a:gd name="T17" fmla="*/ 231569 h 2389517"/>
              <a:gd name="T18" fmla="*/ 735004 w 2510287"/>
              <a:gd name="T19" fmla="*/ 231569 h 2389517"/>
              <a:gd name="T20" fmla="*/ 735003 w 2510287"/>
              <a:gd name="T21" fmla="*/ 0 h 2389517"/>
              <a:gd name="T22" fmla="*/ 1106453 w 2510287"/>
              <a:gd name="T23" fmla="*/ 17170 h 2389517"/>
              <a:gd name="T24" fmla="*/ 1430489 w 2510287"/>
              <a:gd name="T25" fmla="*/ 214404 h 2389517"/>
              <a:gd name="T26" fmla="*/ 1414682 w 2510287"/>
              <a:gd name="T27" fmla="*/ 463139 h 2389517"/>
              <a:gd name="T28" fmla="*/ 1620166 w 2510287"/>
              <a:gd name="T29" fmla="*/ 574644 h 2389517"/>
              <a:gd name="T30" fmla="*/ 1738716 w 2510287"/>
              <a:gd name="T31" fmla="*/ 754755 h 2389517"/>
              <a:gd name="T32" fmla="*/ 1920489 w 2510287"/>
              <a:gd name="T33" fmla="*/ 952011 h 2389517"/>
              <a:gd name="T34" fmla="*/ 2189200 w 2510287"/>
              <a:gd name="T35" fmla="*/ 1097813 h 2389517"/>
              <a:gd name="T36" fmla="*/ 2299844 w 2510287"/>
              <a:gd name="T37" fmla="*/ 1132125 h 2389517"/>
              <a:gd name="T38" fmla="*/ 2299844 w 2510287"/>
              <a:gd name="T39" fmla="*/ 1389422 h 2389517"/>
              <a:gd name="T40" fmla="*/ 1422588 w 2510287"/>
              <a:gd name="T41" fmla="*/ 1389422 h 2389517"/>
              <a:gd name="T42" fmla="*/ 1422588 w 2510287"/>
              <a:gd name="T43" fmla="*/ 2375739 h 2389517"/>
              <a:gd name="T44" fmla="*/ 0 w 2510287"/>
              <a:gd name="T45" fmla="*/ 2367163 h 238951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510287"/>
              <a:gd name="T70" fmla="*/ 0 h 2389517"/>
              <a:gd name="T71" fmla="*/ 2510287 w 2510287"/>
              <a:gd name="T72" fmla="*/ 2389517 h 238951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510287" h="2389517">
                <a:moveTo>
                  <a:pt x="0" y="2380891"/>
                </a:moveTo>
                <a:lnTo>
                  <a:pt x="34506" y="1371600"/>
                </a:lnTo>
                <a:lnTo>
                  <a:pt x="336431" y="1380227"/>
                </a:lnTo>
                <a:lnTo>
                  <a:pt x="345057" y="810883"/>
                </a:lnTo>
                <a:lnTo>
                  <a:pt x="483080" y="828136"/>
                </a:lnTo>
                <a:lnTo>
                  <a:pt x="586597" y="750498"/>
                </a:lnTo>
                <a:lnTo>
                  <a:pt x="638355" y="431321"/>
                </a:lnTo>
                <a:lnTo>
                  <a:pt x="543465" y="422695"/>
                </a:lnTo>
                <a:lnTo>
                  <a:pt x="543465" y="232913"/>
                </a:lnTo>
                <a:lnTo>
                  <a:pt x="802257" y="232913"/>
                </a:lnTo>
                <a:cubicBezTo>
                  <a:pt x="802257" y="146649"/>
                  <a:pt x="802256" y="86264"/>
                  <a:pt x="802256" y="0"/>
                </a:cubicBezTo>
                <a:lnTo>
                  <a:pt x="1207698" y="17254"/>
                </a:lnTo>
                <a:lnTo>
                  <a:pt x="1561382" y="215661"/>
                </a:lnTo>
                <a:lnTo>
                  <a:pt x="1544129" y="465827"/>
                </a:lnTo>
                <a:lnTo>
                  <a:pt x="1768415" y="577970"/>
                </a:lnTo>
                <a:lnTo>
                  <a:pt x="1897812" y="759125"/>
                </a:lnTo>
                <a:lnTo>
                  <a:pt x="2096219" y="957532"/>
                </a:lnTo>
                <a:lnTo>
                  <a:pt x="2389517" y="1104181"/>
                </a:lnTo>
                <a:lnTo>
                  <a:pt x="2510287" y="1138687"/>
                </a:lnTo>
                <a:lnTo>
                  <a:pt x="2510287" y="1397479"/>
                </a:lnTo>
                <a:lnTo>
                  <a:pt x="1552755" y="1397479"/>
                </a:lnTo>
                <a:lnTo>
                  <a:pt x="1552755" y="2389517"/>
                </a:lnTo>
                <a:lnTo>
                  <a:pt x="0" y="2380891"/>
                </a:lnTo>
                <a:close/>
              </a:path>
            </a:pathLst>
          </a:custGeom>
          <a:solidFill>
            <a:srgbClr val="FFFFFF">
              <a:alpha val="47058"/>
            </a:srgb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kern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136197" name="TextBox 4"/>
          <p:cNvSpPr txBox="1">
            <a:spLocks noChangeArrowheads="1"/>
          </p:cNvSpPr>
          <p:nvPr/>
        </p:nvSpPr>
        <p:spPr bwMode="auto">
          <a:xfrm>
            <a:off x="3063876" y="2372252"/>
            <a:ext cx="4732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3762</a:t>
            </a:r>
          </a:p>
        </p:txBody>
      </p:sp>
      <p:sp>
        <p:nvSpPr>
          <p:cNvPr id="136198" name="TextBox 33"/>
          <p:cNvSpPr txBox="1">
            <a:spLocks noChangeArrowheads="1"/>
          </p:cNvSpPr>
          <p:nvPr/>
        </p:nvSpPr>
        <p:spPr bwMode="auto">
          <a:xfrm>
            <a:off x="3079751" y="2546191"/>
            <a:ext cx="4732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4154</a:t>
            </a:r>
          </a:p>
        </p:txBody>
      </p:sp>
      <p:sp>
        <p:nvSpPr>
          <p:cNvPr id="136199" name="TextBox 34"/>
          <p:cNvSpPr txBox="1">
            <a:spLocks noChangeArrowheads="1"/>
          </p:cNvSpPr>
          <p:nvPr/>
        </p:nvSpPr>
        <p:spPr bwMode="auto">
          <a:xfrm>
            <a:off x="3095626" y="2993996"/>
            <a:ext cx="4732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4319</a:t>
            </a:r>
          </a:p>
        </p:txBody>
      </p:sp>
      <p:sp>
        <p:nvSpPr>
          <p:cNvPr id="136200" name="TextBox 35"/>
          <p:cNvSpPr txBox="1">
            <a:spLocks noChangeArrowheads="1"/>
          </p:cNvSpPr>
          <p:nvPr/>
        </p:nvSpPr>
        <p:spPr bwMode="auto">
          <a:xfrm>
            <a:off x="4111626" y="3086517"/>
            <a:ext cx="4732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4320</a:t>
            </a:r>
          </a:p>
        </p:txBody>
      </p:sp>
      <p:sp>
        <p:nvSpPr>
          <p:cNvPr id="136201" name="TextBox 36"/>
          <p:cNvSpPr txBox="1">
            <a:spLocks noChangeArrowheads="1"/>
          </p:cNvSpPr>
          <p:nvPr/>
        </p:nvSpPr>
        <p:spPr bwMode="auto">
          <a:xfrm>
            <a:off x="2908301" y="3530620"/>
            <a:ext cx="4732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4321</a:t>
            </a:r>
          </a:p>
        </p:txBody>
      </p:sp>
      <p:sp>
        <p:nvSpPr>
          <p:cNvPr id="136202" name="TextBox 37"/>
          <p:cNvSpPr txBox="1">
            <a:spLocks noChangeArrowheads="1"/>
          </p:cNvSpPr>
          <p:nvPr/>
        </p:nvSpPr>
        <p:spPr bwMode="auto">
          <a:xfrm rot="-5400000">
            <a:off x="2238311" y="3598428"/>
            <a:ext cx="47320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4511</a:t>
            </a:r>
          </a:p>
        </p:txBody>
      </p:sp>
      <p:pic>
        <p:nvPicPr>
          <p:cNvPr id="143371" name="Picture 3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84750" y="1005401"/>
            <a:ext cx="4159250" cy="165921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8" name="Rounded Rectangular Callout 59"/>
          <p:cNvSpPr>
            <a:spLocks noChangeArrowheads="1"/>
          </p:cNvSpPr>
          <p:nvPr/>
        </p:nvSpPr>
        <p:spPr bwMode="auto">
          <a:xfrm>
            <a:off x="685801" y="1601239"/>
            <a:ext cx="2370138" cy="708098"/>
          </a:xfrm>
          <a:prstGeom prst="wedgeRoundRectCallout">
            <a:avLst>
              <a:gd name="adj1" fmla="val 50000"/>
              <a:gd name="adj2" fmla="val 169171"/>
              <a:gd name="adj3" fmla="val 16667"/>
            </a:avLst>
          </a:prstGeom>
          <a:solidFill>
            <a:srgbClr val="FFFFFF">
              <a:alpha val="79999"/>
            </a:srgbClr>
          </a:solidFill>
          <a:ln w="25400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kern="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ANTALYA KÖRFEZİ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u="sng" kern="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VERİ ODASI: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kern="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28 </a:t>
            </a:r>
            <a:r>
              <a:rPr lang="tr-TR" sz="1400" b="1" kern="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Şubat-30 </a:t>
            </a:r>
            <a:r>
              <a:rPr lang="tr-TR" sz="1400" b="1" kern="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Nisan 2011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AKDENİZ’DE YENİ UFUKLAR: </a:t>
            </a:r>
            <a:r>
              <a:rPr lang="tr-TR" sz="2800" dirty="0" smtClean="0"/>
              <a:t>TPAO</a:t>
            </a:r>
            <a:r>
              <a:rPr lang="tr-TR" dirty="0" smtClean="0"/>
              <a:t> – </a:t>
            </a:r>
            <a:r>
              <a:rPr lang="tr-TR" sz="2800" dirty="0" smtClean="0"/>
              <a:t>SHELL</a:t>
            </a:r>
            <a:r>
              <a:rPr lang="tr-TR" dirty="0" smtClean="0"/>
              <a:t> ANLAŞMASI</a:t>
            </a:r>
            <a:endParaRPr lang="tr-T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8EE9FB-001D-4507-A54A-0EB9B956DB95}" type="slidenum">
              <a:rPr lang="en-US" smtClean="0"/>
              <a:pPr>
                <a:defRPr/>
              </a:pPr>
              <a:t>24</a:t>
            </a:fld>
            <a:r>
              <a:rPr lang="tr-TR" smtClean="0"/>
              <a:t>/10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26 KASIM 2011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5643155" y="1228265"/>
            <a:ext cx="3219491" cy="2964069"/>
            <a:chOff x="4428307" y="1131964"/>
            <a:chExt cx="3940233" cy="4164889"/>
          </a:xfrm>
        </p:grpSpPr>
        <p:pic>
          <p:nvPicPr>
            <p:cNvPr id="25602" name="Picture 2" descr="http://www.hurriyetdailynews.com/images/2011_11_23/turkey-strikes-oil-gas-deal-with-shell-2011-11-23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11437" y="2820492"/>
              <a:ext cx="3790602" cy="2476361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</p:pic>
        <p:grpSp>
          <p:nvGrpSpPr>
            <p:cNvPr id="20" name="Group 19"/>
            <p:cNvGrpSpPr/>
            <p:nvPr/>
          </p:nvGrpSpPr>
          <p:grpSpPr>
            <a:xfrm>
              <a:off x="4428307" y="1131964"/>
              <a:ext cx="3940233" cy="1581509"/>
              <a:chOff x="470262" y="4589875"/>
              <a:chExt cx="4744361" cy="2004880"/>
            </a:xfrm>
          </p:grpSpPr>
          <p:pic>
            <p:nvPicPr>
              <p:cNvPr id="17" name="Picture 2" descr="http://www.istanbulhaber.com.tr/images/news/26630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611" r="15569"/>
              <a:stretch>
                <a:fillRect/>
              </a:stretch>
            </p:blipFill>
            <p:spPr bwMode="auto">
              <a:xfrm>
                <a:off x="470262" y="4723499"/>
                <a:ext cx="2242059" cy="1833350"/>
              </a:xfrm>
              <a:prstGeom prst="rect">
                <a:avLst/>
              </a:prstGeom>
              <a:noFill/>
            </p:spPr>
          </p:pic>
          <p:pic>
            <p:nvPicPr>
              <p:cNvPr id="25612" name="Picture 12" descr="http://www.habercrombie.com/wp-content/uploads/2009/07/shell-logo-t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735203" y="4589875"/>
                <a:ext cx="2479420" cy="200488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32" y="1187659"/>
            <a:ext cx="5692795" cy="314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Oval 22"/>
          <p:cNvSpPr/>
          <p:nvPr/>
        </p:nvSpPr>
        <p:spPr>
          <a:xfrm rot="16406455">
            <a:off x="1606048" y="1935680"/>
            <a:ext cx="1008870" cy="1289748"/>
          </a:xfrm>
          <a:prstGeom prst="ellipse">
            <a:avLst/>
          </a:prstGeom>
          <a:solidFill>
            <a:srgbClr val="FFFF00">
              <a:alpha val="6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7520" y="4503029"/>
            <a:ext cx="7927731" cy="83099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tr-TR" sz="2400" dirty="0" smtClean="0">
                <a:latin typeface="Calibri" pitchFamily="34" charset="0"/>
              </a:rPr>
              <a:t>SHELL İLE ORTAK İŞLETME ANLAŞMASI (JOA) İMZALANDI </a:t>
            </a:r>
          </a:p>
          <a:p>
            <a:pPr algn="ctr" eaLnBrk="0" hangingPunct="0"/>
            <a:r>
              <a:rPr lang="tr-TR" sz="2400" dirty="0" smtClean="0">
                <a:latin typeface="Calibri" pitchFamily="34" charset="0"/>
              </a:rPr>
              <a:t>23 KASIM 2011</a:t>
            </a:r>
            <a:endParaRPr lang="tr-TR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20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9250" name="Picture 2" descr="C:\Documents and Settings\muysal\My Documents\sevilla univerciti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58830"/>
            <a:ext cx="8382000" cy="477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10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/>
              <a:t>HUKUKİ BOYUT: DOĞU AKDENİZ</a:t>
            </a:r>
            <a:endParaRPr/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11581" b="4315"/>
          <a:stretch>
            <a:fillRect/>
          </a:stretch>
        </p:blipFill>
        <p:spPr bwMode="auto">
          <a:xfrm>
            <a:off x="641979" y="990597"/>
            <a:ext cx="7870602" cy="397102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342" name="TextBox 4"/>
          <p:cNvSpPr txBox="1">
            <a:spLocks noChangeArrowheads="1"/>
          </p:cNvSpPr>
          <p:nvPr/>
        </p:nvSpPr>
        <p:spPr bwMode="auto">
          <a:xfrm>
            <a:off x="5521571" y="1011568"/>
            <a:ext cx="1169377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TÜRKİYE</a:t>
            </a:r>
          </a:p>
        </p:txBody>
      </p:sp>
      <p:sp>
        <p:nvSpPr>
          <p:cNvPr id="14343" name="TextBox 5"/>
          <p:cNvSpPr txBox="1">
            <a:spLocks noChangeArrowheads="1"/>
          </p:cNvSpPr>
          <p:nvPr/>
        </p:nvSpPr>
        <p:spPr bwMode="auto">
          <a:xfrm>
            <a:off x="7570177" y="1847963"/>
            <a:ext cx="961292" cy="36933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800">
                <a:latin typeface="Calibri" pitchFamily="34" charset="0"/>
              </a:rPr>
              <a:t>SURİYE</a:t>
            </a:r>
          </a:p>
        </p:txBody>
      </p:sp>
      <p:sp>
        <p:nvSpPr>
          <p:cNvPr id="14344" name="TextBox 6"/>
          <p:cNvSpPr txBox="1">
            <a:spLocks noChangeArrowheads="1"/>
          </p:cNvSpPr>
          <p:nvPr/>
        </p:nvSpPr>
        <p:spPr bwMode="auto">
          <a:xfrm>
            <a:off x="7375283" y="2765776"/>
            <a:ext cx="1038957" cy="36933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800">
                <a:latin typeface="Calibri" pitchFamily="34" charset="0"/>
              </a:rPr>
              <a:t>LÜBNAN</a:t>
            </a:r>
          </a:p>
        </p:txBody>
      </p:sp>
      <p:sp>
        <p:nvSpPr>
          <p:cNvPr id="14345" name="TextBox 7"/>
          <p:cNvSpPr txBox="1">
            <a:spLocks noChangeArrowheads="1"/>
          </p:cNvSpPr>
          <p:nvPr/>
        </p:nvSpPr>
        <p:spPr bwMode="auto">
          <a:xfrm>
            <a:off x="7583366" y="4623608"/>
            <a:ext cx="9612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160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ÜRDÜN</a:t>
            </a:r>
          </a:p>
        </p:txBody>
      </p:sp>
      <p:sp>
        <p:nvSpPr>
          <p:cNvPr id="14346" name="TextBox 8"/>
          <p:cNvSpPr txBox="1">
            <a:spLocks noChangeArrowheads="1"/>
          </p:cNvSpPr>
          <p:nvPr/>
        </p:nvSpPr>
        <p:spPr bwMode="auto">
          <a:xfrm>
            <a:off x="7129097" y="3728000"/>
            <a:ext cx="9612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B.Şeria</a:t>
            </a:r>
          </a:p>
        </p:txBody>
      </p:sp>
      <p:sp>
        <p:nvSpPr>
          <p:cNvPr id="14347" name="TextBox 10"/>
          <p:cNvSpPr txBox="1">
            <a:spLocks noChangeArrowheads="1"/>
          </p:cNvSpPr>
          <p:nvPr/>
        </p:nvSpPr>
        <p:spPr bwMode="auto">
          <a:xfrm>
            <a:off x="6960577" y="3957453"/>
            <a:ext cx="1038958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İSRAİL</a:t>
            </a:r>
          </a:p>
        </p:txBody>
      </p:sp>
      <p:sp>
        <p:nvSpPr>
          <p:cNvPr id="14348" name="TextBox 11"/>
          <p:cNvSpPr txBox="1">
            <a:spLocks noChangeArrowheads="1"/>
          </p:cNvSpPr>
          <p:nvPr/>
        </p:nvSpPr>
        <p:spPr bwMode="auto">
          <a:xfrm>
            <a:off x="6674828" y="4362080"/>
            <a:ext cx="9612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160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Gazze</a:t>
            </a:r>
          </a:p>
        </p:txBody>
      </p:sp>
      <p:sp>
        <p:nvSpPr>
          <p:cNvPr id="14349" name="TextBox 12"/>
          <p:cNvSpPr txBox="1">
            <a:spLocks noChangeArrowheads="1"/>
          </p:cNvSpPr>
          <p:nvPr/>
        </p:nvSpPr>
        <p:spPr bwMode="auto">
          <a:xfrm>
            <a:off x="4311162" y="4591533"/>
            <a:ext cx="1038958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MISIR</a:t>
            </a:r>
          </a:p>
        </p:txBody>
      </p:sp>
      <p:sp>
        <p:nvSpPr>
          <p:cNvPr id="14350" name="TextBox 13"/>
          <p:cNvSpPr txBox="1">
            <a:spLocks noChangeArrowheads="1"/>
          </p:cNvSpPr>
          <p:nvPr/>
        </p:nvSpPr>
        <p:spPr bwMode="auto">
          <a:xfrm>
            <a:off x="1012581" y="1978727"/>
            <a:ext cx="9612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Girit</a:t>
            </a:r>
          </a:p>
        </p:txBody>
      </p:sp>
      <p:sp>
        <p:nvSpPr>
          <p:cNvPr id="14351" name="TextBox 14"/>
          <p:cNvSpPr txBox="1">
            <a:spLocks noChangeArrowheads="1"/>
          </p:cNvSpPr>
          <p:nvPr/>
        </p:nvSpPr>
        <p:spPr bwMode="auto">
          <a:xfrm>
            <a:off x="571500" y="4056142"/>
            <a:ext cx="1038958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LİBYA</a:t>
            </a:r>
          </a:p>
        </p:txBody>
      </p:sp>
      <p:sp>
        <p:nvSpPr>
          <p:cNvPr id="17422" name="TextBox 15"/>
          <p:cNvSpPr txBox="1">
            <a:spLocks noChangeArrowheads="1"/>
          </p:cNvSpPr>
          <p:nvPr/>
        </p:nvSpPr>
        <p:spPr bwMode="auto">
          <a:xfrm>
            <a:off x="5921620" y="1934317"/>
            <a:ext cx="961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  <a:latin typeface="Calibri" pitchFamily="34" charset="0"/>
              </a:rPr>
              <a:t>KKTC</a:t>
            </a:r>
          </a:p>
        </p:txBody>
      </p:sp>
      <p:sp>
        <p:nvSpPr>
          <p:cNvPr id="17423" name="TextBox 16"/>
          <p:cNvSpPr txBox="1">
            <a:spLocks noChangeArrowheads="1"/>
          </p:cNvSpPr>
          <p:nvPr/>
        </p:nvSpPr>
        <p:spPr bwMode="auto">
          <a:xfrm>
            <a:off x="5571394" y="2208180"/>
            <a:ext cx="95982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  <a:latin typeface="Calibri" pitchFamily="34" charset="0"/>
              </a:rPr>
              <a:t>GKRY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6865327" y="4206645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Aşdod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7073412" y="3540491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Hayfa</a:t>
            </a:r>
          </a:p>
        </p:txBody>
      </p:sp>
      <p:sp>
        <p:nvSpPr>
          <p:cNvPr id="22" name="Flowchart: Connector 21"/>
          <p:cNvSpPr/>
          <p:nvPr/>
        </p:nvSpPr>
        <p:spPr bwMode="auto">
          <a:xfrm>
            <a:off x="7085136" y="3550359"/>
            <a:ext cx="33703" cy="27140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Flowchart: Connector 22"/>
          <p:cNvSpPr/>
          <p:nvPr/>
        </p:nvSpPr>
        <p:spPr bwMode="auto">
          <a:xfrm>
            <a:off x="6915151" y="4170869"/>
            <a:ext cx="32238" cy="28373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6982558" y="1015269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Ceyhan</a:t>
            </a:r>
          </a:p>
        </p:txBody>
      </p:sp>
      <p:sp>
        <p:nvSpPr>
          <p:cNvPr id="25" name="Flowchart: Connector 24"/>
          <p:cNvSpPr/>
          <p:nvPr/>
        </p:nvSpPr>
        <p:spPr bwMode="auto">
          <a:xfrm>
            <a:off x="7397262" y="1155902"/>
            <a:ext cx="57150" cy="54279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5398477" y="4633478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Port Said</a:t>
            </a:r>
          </a:p>
        </p:txBody>
      </p:sp>
      <p:sp>
        <p:nvSpPr>
          <p:cNvPr id="29" name="Flowchart: Connector 28"/>
          <p:cNvSpPr/>
          <p:nvPr/>
        </p:nvSpPr>
        <p:spPr bwMode="auto">
          <a:xfrm>
            <a:off x="5587513" y="4552058"/>
            <a:ext cx="33703" cy="28374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lowchart: Connector 30"/>
          <p:cNvSpPr/>
          <p:nvPr/>
        </p:nvSpPr>
        <p:spPr bwMode="auto">
          <a:xfrm>
            <a:off x="6134101" y="2398158"/>
            <a:ext cx="32238" cy="28374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140678" y="2891606"/>
            <a:ext cx="7132027" cy="347881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tr-TR" b="0" dirty="0">
                <a:solidFill>
                  <a:schemeClr val="bg2">
                    <a:lumMod val="50000"/>
                  </a:schemeClr>
                </a:solidFill>
              </a:rPr>
              <a:t>GKRY’NİN 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</a:rPr>
              <a:t>ADA’YI TEMSİLEN </a:t>
            </a:r>
            <a:r>
              <a:rPr lang="tr-TR" b="0" dirty="0">
                <a:solidFill>
                  <a:schemeClr val="bg2">
                    <a:lumMod val="50000"/>
                  </a:schemeClr>
                </a:solidFill>
              </a:rPr>
              <a:t>ANLAŞMALAR YAPMASI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140678" y="3308570"/>
            <a:ext cx="8012723" cy="334311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tr-TR" dirty="0">
                <a:solidFill>
                  <a:schemeClr val="bg2">
                    <a:lumMod val="50000"/>
                  </a:schemeClr>
                </a:solidFill>
              </a:rPr>
              <a:t>ULUSLARARASI HUKUKA </a:t>
            </a:r>
            <a:r>
              <a:rPr lang="tr-TR" b="0" dirty="0">
                <a:solidFill>
                  <a:schemeClr val="bg2">
                    <a:lumMod val="50000"/>
                  </a:schemeClr>
                </a:solidFill>
              </a:rPr>
              <a:t>VE HAKKANİYETE UYGUNSUZLUK</a:t>
            </a:r>
          </a:p>
        </p:txBody>
      </p:sp>
      <p:sp>
        <p:nvSpPr>
          <p:cNvPr id="115" name="TextBox 4"/>
          <p:cNvSpPr txBox="1">
            <a:spLocks noChangeArrowheads="1"/>
          </p:cNvSpPr>
          <p:nvPr/>
        </p:nvSpPr>
        <p:spPr bwMode="auto">
          <a:xfrm>
            <a:off x="1267558" y="1513652"/>
            <a:ext cx="1649290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 dirty="0">
                <a:latin typeface="Calibri" pitchFamily="34" charset="0"/>
              </a:rPr>
              <a:t>YUNANİSTAN</a:t>
            </a:r>
          </a:p>
        </p:txBody>
      </p:sp>
      <p:grpSp>
        <p:nvGrpSpPr>
          <p:cNvPr id="2" name="Group 123"/>
          <p:cNvGrpSpPr>
            <a:grpSpLocks/>
          </p:cNvGrpSpPr>
          <p:nvPr/>
        </p:nvGrpSpPr>
        <p:grpSpPr bwMode="auto">
          <a:xfrm>
            <a:off x="2554167" y="703165"/>
            <a:ext cx="3670639" cy="4260923"/>
            <a:chOff x="2766290" y="905435"/>
            <a:chExt cx="3976812" cy="5483457"/>
          </a:xfrm>
        </p:grpSpPr>
        <p:sp>
          <p:nvSpPr>
            <p:cNvPr id="17440" name="Line 74"/>
            <p:cNvSpPr>
              <a:spLocks noChangeShapeType="1"/>
            </p:cNvSpPr>
            <p:nvPr/>
          </p:nvSpPr>
          <p:spPr bwMode="auto">
            <a:xfrm>
              <a:off x="5934594" y="1276892"/>
              <a:ext cx="9005" cy="51120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441" name="TextBox 118"/>
            <p:cNvSpPr txBox="1">
              <a:spLocks noChangeArrowheads="1"/>
            </p:cNvSpPr>
            <p:nvPr/>
          </p:nvSpPr>
          <p:spPr bwMode="auto">
            <a:xfrm>
              <a:off x="5342965" y="905435"/>
              <a:ext cx="1400137" cy="39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>
                  <a:solidFill>
                    <a:schemeClr val="tx1"/>
                  </a:solidFill>
                </a:rPr>
                <a:t>32</a:t>
              </a:r>
              <a:r>
                <a:rPr lang="tr-TR" baseline="30000">
                  <a:solidFill>
                    <a:schemeClr val="tx1"/>
                  </a:solidFill>
                </a:rPr>
                <a:t>0 </a:t>
              </a:r>
              <a:r>
                <a:rPr lang="tr-TR">
                  <a:solidFill>
                    <a:schemeClr val="tx1"/>
                  </a:solidFill>
                </a:rPr>
                <a:t>16</a:t>
              </a:r>
              <a:r>
                <a:rPr lang="tr-TR" baseline="30000">
                  <a:solidFill>
                    <a:schemeClr val="tx1"/>
                  </a:solidFill>
                </a:rPr>
                <a:t>0 </a:t>
              </a:r>
              <a:r>
                <a:rPr lang="tr-TR">
                  <a:solidFill>
                    <a:schemeClr val="tx1"/>
                  </a:solidFill>
                </a:rPr>
                <a:t>18</a:t>
              </a:r>
              <a:r>
                <a:rPr lang="tr-TR" baseline="300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7442" name="Freeform 274"/>
            <p:cNvSpPr>
              <a:spLocks/>
            </p:cNvSpPr>
            <p:nvPr/>
          </p:nvSpPr>
          <p:spPr bwMode="auto">
            <a:xfrm>
              <a:off x="2893972" y="1500960"/>
              <a:ext cx="3041161" cy="573088"/>
            </a:xfrm>
            <a:custGeom>
              <a:avLst/>
              <a:gdLst>
                <a:gd name="T0" fmla="*/ 2147483647 w 1934"/>
                <a:gd name="T1" fmla="*/ 2147483647 h 361"/>
                <a:gd name="T2" fmla="*/ 2147483647 w 1934"/>
                <a:gd name="T3" fmla="*/ 2147483647 h 361"/>
                <a:gd name="T4" fmla="*/ 2147483647 w 1934"/>
                <a:gd name="T5" fmla="*/ 2147483647 h 361"/>
                <a:gd name="T6" fmla="*/ 2147483647 w 1934"/>
                <a:gd name="T7" fmla="*/ 2147483647 h 361"/>
                <a:gd name="T8" fmla="*/ 2147483647 w 1934"/>
                <a:gd name="T9" fmla="*/ 2147483647 h 361"/>
                <a:gd name="T10" fmla="*/ 2147483647 w 1934"/>
                <a:gd name="T11" fmla="*/ 2147483647 h 361"/>
                <a:gd name="T12" fmla="*/ 2147483647 w 1934"/>
                <a:gd name="T13" fmla="*/ 2147483647 h 361"/>
                <a:gd name="T14" fmla="*/ 2147483647 w 1934"/>
                <a:gd name="T15" fmla="*/ 2147483647 h 361"/>
                <a:gd name="T16" fmla="*/ 2147483647 w 1934"/>
                <a:gd name="T17" fmla="*/ 2147483647 h 361"/>
                <a:gd name="T18" fmla="*/ 2147483647 w 1934"/>
                <a:gd name="T19" fmla="*/ 2147483647 h 361"/>
                <a:gd name="T20" fmla="*/ 2147483647 w 1934"/>
                <a:gd name="T21" fmla="*/ 2147483647 h 361"/>
                <a:gd name="T22" fmla="*/ 2147483647 w 1934"/>
                <a:gd name="T23" fmla="*/ 2147483647 h 361"/>
                <a:gd name="T24" fmla="*/ 2147483647 w 1934"/>
                <a:gd name="T25" fmla="*/ 2147483647 h 361"/>
                <a:gd name="T26" fmla="*/ 2147483647 w 1934"/>
                <a:gd name="T27" fmla="*/ 2147483647 h 361"/>
                <a:gd name="T28" fmla="*/ 2147483647 w 1934"/>
                <a:gd name="T29" fmla="*/ 2147483647 h 361"/>
                <a:gd name="T30" fmla="*/ 2147483647 w 1934"/>
                <a:gd name="T31" fmla="*/ 2147483647 h 361"/>
                <a:gd name="T32" fmla="*/ 2147483647 w 1934"/>
                <a:gd name="T33" fmla="*/ 2147483647 h 361"/>
                <a:gd name="T34" fmla="*/ 2147483647 w 1934"/>
                <a:gd name="T35" fmla="*/ 2147483647 h 361"/>
                <a:gd name="T36" fmla="*/ 2147483647 w 1934"/>
                <a:gd name="T37" fmla="*/ 2147483647 h 361"/>
                <a:gd name="T38" fmla="*/ 2147483647 w 1934"/>
                <a:gd name="T39" fmla="*/ 2147483647 h 361"/>
                <a:gd name="T40" fmla="*/ 2147483647 w 1934"/>
                <a:gd name="T41" fmla="*/ 2147483647 h 361"/>
                <a:gd name="T42" fmla="*/ 2147483647 w 1934"/>
                <a:gd name="T43" fmla="*/ 2147483647 h 361"/>
                <a:gd name="T44" fmla="*/ 2147483647 w 1934"/>
                <a:gd name="T45" fmla="*/ 2147483647 h 361"/>
                <a:gd name="T46" fmla="*/ 2147483647 w 1934"/>
                <a:gd name="T47" fmla="*/ 2147483647 h 361"/>
                <a:gd name="T48" fmla="*/ 2147483647 w 1934"/>
                <a:gd name="T49" fmla="*/ 2147483647 h 361"/>
                <a:gd name="T50" fmla="*/ 2147483647 w 1934"/>
                <a:gd name="T51" fmla="*/ 2147483647 h 361"/>
                <a:gd name="T52" fmla="*/ 2147483647 w 1934"/>
                <a:gd name="T53" fmla="*/ 2147483647 h 361"/>
                <a:gd name="T54" fmla="*/ 2147483647 w 1934"/>
                <a:gd name="T55" fmla="*/ 2147483647 h 361"/>
                <a:gd name="T56" fmla="*/ 2147483647 w 1934"/>
                <a:gd name="T57" fmla="*/ 2147483647 h 361"/>
                <a:gd name="T58" fmla="*/ 2147483647 w 1934"/>
                <a:gd name="T59" fmla="*/ 2147483647 h 361"/>
                <a:gd name="T60" fmla="*/ 2147483647 w 1934"/>
                <a:gd name="T61" fmla="*/ 2147483647 h 361"/>
                <a:gd name="T62" fmla="*/ 2147483647 w 1934"/>
                <a:gd name="T63" fmla="*/ 2147483647 h 361"/>
                <a:gd name="T64" fmla="*/ 2147483647 w 1934"/>
                <a:gd name="T65" fmla="*/ 2147483647 h 361"/>
                <a:gd name="T66" fmla="*/ 2147483647 w 1934"/>
                <a:gd name="T67" fmla="*/ 2147483647 h 361"/>
                <a:gd name="T68" fmla="*/ 2147483647 w 1934"/>
                <a:gd name="T69" fmla="*/ 2147483647 h 361"/>
                <a:gd name="T70" fmla="*/ 2147483647 w 1934"/>
                <a:gd name="T71" fmla="*/ 2147483647 h 361"/>
                <a:gd name="T72" fmla="*/ 2147483647 w 1934"/>
                <a:gd name="T73" fmla="*/ 2147483647 h 361"/>
                <a:gd name="T74" fmla="*/ 2147483647 w 1934"/>
                <a:gd name="T75" fmla="*/ 2147483647 h 361"/>
                <a:gd name="T76" fmla="*/ 2147483647 w 1934"/>
                <a:gd name="T77" fmla="*/ 2147483647 h 361"/>
                <a:gd name="T78" fmla="*/ 2147483647 w 1934"/>
                <a:gd name="T79" fmla="*/ 2147483647 h 361"/>
                <a:gd name="T80" fmla="*/ 2147483647 w 1934"/>
                <a:gd name="T81" fmla="*/ 2147483647 h 361"/>
                <a:gd name="T82" fmla="*/ 2147483647 w 1934"/>
                <a:gd name="T83" fmla="*/ 2147483647 h 361"/>
                <a:gd name="T84" fmla="*/ 2147483647 w 1934"/>
                <a:gd name="T85" fmla="*/ 2147483647 h 361"/>
                <a:gd name="T86" fmla="*/ 2147483647 w 1934"/>
                <a:gd name="T87" fmla="*/ 2147483647 h 361"/>
                <a:gd name="T88" fmla="*/ 2147483647 w 1934"/>
                <a:gd name="T89" fmla="*/ 2147483647 h 361"/>
                <a:gd name="T90" fmla="*/ 2147483647 w 1934"/>
                <a:gd name="T91" fmla="*/ 2147483647 h 361"/>
                <a:gd name="T92" fmla="*/ 2147483647 w 1934"/>
                <a:gd name="T93" fmla="*/ 2147483647 h 3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934"/>
                <a:gd name="T142" fmla="*/ 0 h 361"/>
                <a:gd name="T143" fmla="*/ 1934 w 1934"/>
                <a:gd name="T144" fmla="*/ 361 h 3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934" h="361">
                  <a:moveTo>
                    <a:pt x="0" y="94"/>
                  </a:moveTo>
                  <a:cubicBezTo>
                    <a:pt x="18" y="98"/>
                    <a:pt x="12" y="92"/>
                    <a:pt x="16" y="104"/>
                  </a:cubicBezTo>
                  <a:cubicBezTo>
                    <a:pt x="17" y="105"/>
                    <a:pt x="17" y="107"/>
                    <a:pt x="18" y="108"/>
                  </a:cubicBezTo>
                  <a:cubicBezTo>
                    <a:pt x="23" y="112"/>
                    <a:pt x="45" y="113"/>
                    <a:pt x="47" y="113"/>
                  </a:cubicBezTo>
                  <a:cubicBezTo>
                    <a:pt x="64" y="108"/>
                    <a:pt x="76" y="106"/>
                    <a:pt x="95" y="104"/>
                  </a:cubicBezTo>
                  <a:cubicBezTo>
                    <a:pt x="102" y="103"/>
                    <a:pt x="108" y="103"/>
                    <a:pt x="115" y="106"/>
                  </a:cubicBezTo>
                  <a:cubicBezTo>
                    <a:pt x="124" y="94"/>
                    <a:pt x="118" y="97"/>
                    <a:pt x="132" y="96"/>
                  </a:cubicBezTo>
                  <a:cubicBezTo>
                    <a:pt x="128" y="85"/>
                    <a:pt x="121" y="85"/>
                    <a:pt x="129" y="75"/>
                  </a:cubicBezTo>
                  <a:cubicBezTo>
                    <a:pt x="134" y="69"/>
                    <a:pt x="136" y="69"/>
                    <a:pt x="143" y="67"/>
                  </a:cubicBezTo>
                  <a:cubicBezTo>
                    <a:pt x="146" y="66"/>
                    <a:pt x="153" y="63"/>
                    <a:pt x="153" y="63"/>
                  </a:cubicBezTo>
                  <a:cubicBezTo>
                    <a:pt x="159" y="71"/>
                    <a:pt x="161" y="69"/>
                    <a:pt x="170" y="67"/>
                  </a:cubicBezTo>
                  <a:cubicBezTo>
                    <a:pt x="176" y="64"/>
                    <a:pt x="185" y="69"/>
                    <a:pt x="191" y="72"/>
                  </a:cubicBezTo>
                  <a:cubicBezTo>
                    <a:pt x="203" y="67"/>
                    <a:pt x="198" y="67"/>
                    <a:pt x="208" y="70"/>
                  </a:cubicBezTo>
                  <a:cubicBezTo>
                    <a:pt x="211" y="62"/>
                    <a:pt x="213" y="67"/>
                    <a:pt x="220" y="68"/>
                  </a:cubicBezTo>
                  <a:cubicBezTo>
                    <a:pt x="231" y="66"/>
                    <a:pt x="244" y="68"/>
                    <a:pt x="256" y="67"/>
                  </a:cubicBezTo>
                  <a:cubicBezTo>
                    <a:pt x="260" y="55"/>
                    <a:pt x="255" y="65"/>
                    <a:pt x="270" y="60"/>
                  </a:cubicBezTo>
                  <a:cubicBezTo>
                    <a:pt x="277" y="58"/>
                    <a:pt x="283" y="50"/>
                    <a:pt x="292" y="48"/>
                  </a:cubicBezTo>
                  <a:cubicBezTo>
                    <a:pt x="303" y="49"/>
                    <a:pt x="307" y="59"/>
                    <a:pt x="294" y="61"/>
                  </a:cubicBezTo>
                  <a:cubicBezTo>
                    <a:pt x="292" y="68"/>
                    <a:pt x="287" y="71"/>
                    <a:pt x="295" y="73"/>
                  </a:cubicBezTo>
                  <a:cubicBezTo>
                    <a:pt x="303" y="80"/>
                    <a:pt x="297" y="77"/>
                    <a:pt x="292" y="84"/>
                  </a:cubicBezTo>
                  <a:cubicBezTo>
                    <a:pt x="288" y="97"/>
                    <a:pt x="285" y="86"/>
                    <a:pt x="278" y="82"/>
                  </a:cubicBezTo>
                  <a:cubicBezTo>
                    <a:pt x="272" y="85"/>
                    <a:pt x="270" y="86"/>
                    <a:pt x="264" y="82"/>
                  </a:cubicBezTo>
                  <a:cubicBezTo>
                    <a:pt x="256" y="85"/>
                    <a:pt x="258" y="91"/>
                    <a:pt x="247" y="94"/>
                  </a:cubicBezTo>
                  <a:cubicBezTo>
                    <a:pt x="246" y="103"/>
                    <a:pt x="243" y="101"/>
                    <a:pt x="239" y="108"/>
                  </a:cubicBezTo>
                  <a:cubicBezTo>
                    <a:pt x="246" y="109"/>
                    <a:pt x="254" y="111"/>
                    <a:pt x="261" y="113"/>
                  </a:cubicBezTo>
                  <a:cubicBezTo>
                    <a:pt x="263" y="118"/>
                    <a:pt x="262" y="128"/>
                    <a:pt x="266" y="118"/>
                  </a:cubicBezTo>
                  <a:cubicBezTo>
                    <a:pt x="269" y="83"/>
                    <a:pt x="275" y="98"/>
                    <a:pt x="276" y="121"/>
                  </a:cubicBezTo>
                  <a:cubicBezTo>
                    <a:pt x="282" y="116"/>
                    <a:pt x="286" y="123"/>
                    <a:pt x="282" y="128"/>
                  </a:cubicBezTo>
                  <a:cubicBezTo>
                    <a:pt x="280" y="131"/>
                    <a:pt x="276" y="131"/>
                    <a:pt x="273" y="133"/>
                  </a:cubicBezTo>
                  <a:cubicBezTo>
                    <a:pt x="267" y="145"/>
                    <a:pt x="253" y="141"/>
                    <a:pt x="240" y="142"/>
                  </a:cubicBezTo>
                  <a:cubicBezTo>
                    <a:pt x="244" y="154"/>
                    <a:pt x="240" y="158"/>
                    <a:pt x="254" y="161"/>
                  </a:cubicBezTo>
                  <a:cubicBezTo>
                    <a:pt x="263" y="158"/>
                    <a:pt x="271" y="155"/>
                    <a:pt x="280" y="152"/>
                  </a:cubicBezTo>
                  <a:cubicBezTo>
                    <a:pt x="281" y="150"/>
                    <a:pt x="280" y="148"/>
                    <a:pt x="282" y="147"/>
                  </a:cubicBezTo>
                  <a:cubicBezTo>
                    <a:pt x="286" y="145"/>
                    <a:pt x="291" y="148"/>
                    <a:pt x="294" y="145"/>
                  </a:cubicBezTo>
                  <a:cubicBezTo>
                    <a:pt x="298" y="141"/>
                    <a:pt x="293" y="132"/>
                    <a:pt x="297" y="128"/>
                  </a:cubicBezTo>
                  <a:cubicBezTo>
                    <a:pt x="300" y="124"/>
                    <a:pt x="307" y="122"/>
                    <a:pt x="311" y="118"/>
                  </a:cubicBezTo>
                  <a:cubicBezTo>
                    <a:pt x="311" y="115"/>
                    <a:pt x="310" y="111"/>
                    <a:pt x="312" y="108"/>
                  </a:cubicBezTo>
                  <a:cubicBezTo>
                    <a:pt x="314" y="106"/>
                    <a:pt x="318" y="107"/>
                    <a:pt x="321" y="106"/>
                  </a:cubicBezTo>
                  <a:cubicBezTo>
                    <a:pt x="327" y="104"/>
                    <a:pt x="334" y="99"/>
                    <a:pt x="340" y="96"/>
                  </a:cubicBezTo>
                  <a:cubicBezTo>
                    <a:pt x="346" y="88"/>
                    <a:pt x="347" y="74"/>
                    <a:pt x="357" y="72"/>
                  </a:cubicBezTo>
                  <a:cubicBezTo>
                    <a:pt x="372" y="75"/>
                    <a:pt x="357" y="63"/>
                    <a:pt x="350" y="61"/>
                  </a:cubicBezTo>
                  <a:cubicBezTo>
                    <a:pt x="353" y="50"/>
                    <a:pt x="356" y="49"/>
                    <a:pt x="345" y="44"/>
                  </a:cubicBezTo>
                  <a:cubicBezTo>
                    <a:pt x="341" y="35"/>
                    <a:pt x="348" y="18"/>
                    <a:pt x="357" y="16"/>
                  </a:cubicBezTo>
                  <a:cubicBezTo>
                    <a:pt x="370" y="17"/>
                    <a:pt x="370" y="24"/>
                    <a:pt x="367" y="37"/>
                  </a:cubicBezTo>
                  <a:cubicBezTo>
                    <a:pt x="355" y="35"/>
                    <a:pt x="356" y="43"/>
                    <a:pt x="364" y="49"/>
                  </a:cubicBezTo>
                  <a:cubicBezTo>
                    <a:pt x="371" y="48"/>
                    <a:pt x="375" y="48"/>
                    <a:pt x="378" y="41"/>
                  </a:cubicBezTo>
                  <a:cubicBezTo>
                    <a:pt x="386" y="44"/>
                    <a:pt x="392" y="49"/>
                    <a:pt x="400" y="51"/>
                  </a:cubicBezTo>
                  <a:cubicBezTo>
                    <a:pt x="404" y="59"/>
                    <a:pt x="411" y="55"/>
                    <a:pt x="415" y="49"/>
                  </a:cubicBezTo>
                  <a:cubicBezTo>
                    <a:pt x="417" y="47"/>
                    <a:pt x="416" y="30"/>
                    <a:pt x="414" y="27"/>
                  </a:cubicBezTo>
                  <a:cubicBezTo>
                    <a:pt x="412" y="24"/>
                    <a:pt x="404" y="33"/>
                    <a:pt x="405" y="31"/>
                  </a:cubicBezTo>
                  <a:cubicBezTo>
                    <a:pt x="398" y="19"/>
                    <a:pt x="399" y="15"/>
                    <a:pt x="422" y="12"/>
                  </a:cubicBezTo>
                  <a:cubicBezTo>
                    <a:pt x="429" y="5"/>
                    <a:pt x="434" y="0"/>
                    <a:pt x="431" y="16"/>
                  </a:cubicBezTo>
                  <a:cubicBezTo>
                    <a:pt x="432" y="26"/>
                    <a:pt x="423" y="28"/>
                    <a:pt x="431" y="33"/>
                  </a:cubicBezTo>
                  <a:cubicBezTo>
                    <a:pt x="433" y="36"/>
                    <a:pt x="435" y="40"/>
                    <a:pt x="438" y="40"/>
                  </a:cubicBezTo>
                  <a:cubicBezTo>
                    <a:pt x="441" y="40"/>
                    <a:pt x="447" y="35"/>
                    <a:pt x="448" y="36"/>
                  </a:cubicBezTo>
                  <a:cubicBezTo>
                    <a:pt x="449" y="39"/>
                    <a:pt x="446" y="41"/>
                    <a:pt x="446" y="44"/>
                  </a:cubicBezTo>
                  <a:cubicBezTo>
                    <a:pt x="446" y="47"/>
                    <a:pt x="448" y="49"/>
                    <a:pt x="450" y="51"/>
                  </a:cubicBezTo>
                  <a:cubicBezTo>
                    <a:pt x="452" y="53"/>
                    <a:pt x="457" y="59"/>
                    <a:pt x="460" y="56"/>
                  </a:cubicBezTo>
                  <a:cubicBezTo>
                    <a:pt x="463" y="47"/>
                    <a:pt x="461" y="40"/>
                    <a:pt x="467" y="32"/>
                  </a:cubicBezTo>
                  <a:cubicBezTo>
                    <a:pt x="492" y="37"/>
                    <a:pt x="473" y="47"/>
                    <a:pt x="496" y="49"/>
                  </a:cubicBezTo>
                  <a:cubicBezTo>
                    <a:pt x="495" y="59"/>
                    <a:pt x="485" y="94"/>
                    <a:pt x="504" y="89"/>
                  </a:cubicBezTo>
                  <a:cubicBezTo>
                    <a:pt x="513" y="80"/>
                    <a:pt x="515" y="88"/>
                    <a:pt x="516" y="97"/>
                  </a:cubicBezTo>
                  <a:cubicBezTo>
                    <a:pt x="523" y="96"/>
                    <a:pt x="524" y="93"/>
                    <a:pt x="530" y="89"/>
                  </a:cubicBezTo>
                  <a:cubicBezTo>
                    <a:pt x="550" y="92"/>
                    <a:pt x="537" y="95"/>
                    <a:pt x="549" y="97"/>
                  </a:cubicBezTo>
                  <a:cubicBezTo>
                    <a:pt x="552" y="97"/>
                    <a:pt x="556" y="97"/>
                    <a:pt x="559" y="96"/>
                  </a:cubicBezTo>
                  <a:cubicBezTo>
                    <a:pt x="561" y="96"/>
                    <a:pt x="566" y="94"/>
                    <a:pt x="564" y="94"/>
                  </a:cubicBezTo>
                  <a:cubicBezTo>
                    <a:pt x="561" y="94"/>
                    <a:pt x="559" y="95"/>
                    <a:pt x="556" y="96"/>
                  </a:cubicBezTo>
                  <a:cubicBezTo>
                    <a:pt x="567" y="97"/>
                    <a:pt x="561" y="111"/>
                    <a:pt x="572" y="112"/>
                  </a:cubicBezTo>
                  <a:cubicBezTo>
                    <a:pt x="584" y="108"/>
                    <a:pt x="575" y="115"/>
                    <a:pt x="573" y="121"/>
                  </a:cubicBezTo>
                  <a:cubicBezTo>
                    <a:pt x="572" y="131"/>
                    <a:pt x="572" y="152"/>
                    <a:pt x="585" y="150"/>
                  </a:cubicBezTo>
                  <a:cubicBezTo>
                    <a:pt x="591" y="147"/>
                    <a:pt x="598" y="133"/>
                    <a:pt x="602" y="127"/>
                  </a:cubicBezTo>
                  <a:cubicBezTo>
                    <a:pt x="605" y="120"/>
                    <a:pt x="588" y="128"/>
                    <a:pt x="591" y="118"/>
                  </a:cubicBezTo>
                  <a:cubicBezTo>
                    <a:pt x="590" y="113"/>
                    <a:pt x="591" y="101"/>
                    <a:pt x="593" y="96"/>
                  </a:cubicBezTo>
                  <a:cubicBezTo>
                    <a:pt x="595" y="91"/>
                    <a:pt x="601" y="92"/>
                    <a:pt x="605" y="87"/>
                  </a:cubicBezTo>
                  <a:cubicBezTo>
                    <a:pt x="609" y="82"/>
                    <a:pt x="615" y="68"/>
                    <a:pt x="619" y="67"/>
                  </a:cubicBezTo>
                  <a:cubicBezTo>
                    <a:pt x="628" y="67"/>
                    <a:pt x="623" y="79"/>
                    <a:pt x="632" y="81"/>
                  </a:cubicBezTo>
                  <a:cubicBezTo>
                    <a:pt x="636" y="82"/>
                    <a:pt x="652" y="84"/>
                    <a:pt x="654" y="89"/>
                  </a:cubicBezTo>
                  <a:cubicBezTo>
                    <a:pt x="657" y="98"/>
                    <a:pt x="673" y="103"/>
                    <a:pt x="681" y="106"/>
                  </a:cubicBezTo>
                  <a:cubicBezTo>
                    <a:pt x="686" y="111"/>
                    <a:pt x="690" y="111"/>
                    <a:pt x="693" y="118"/>
                  </a:cubicBezTo>
                  <a:cubicBezTo>
                    <a:pt x="689" y="127"/>
                    <a:pt x="672" y="134"/>
                    <a:pt x="662" y="136"/>
                  </a:cubicBezTo>
                  <a:cubicBezTo>
                    <a:pt x="657" y="142"/>
                    <a:pt x="659" y="150"/>
                    <a:pt x="662" y="154"/>
                  </a:cubicBezTo>
                  <a:cubicBezTo>
                    <a:pt x="665" y="158"/>
                    <a:pt x="678" y="159"/>
                    <a:pt x="683" y="163"/>
                  </a:cubicBezTo>
                  <a:cubicBezTo>
                    <a:pt x="689" y="167"/>
                    <a:pt x="690" y="169"/>
                    <a:pt x="691" y="176"/>
                  </a:cubicBezTo>
                  <a:cubicBezTo>
                    <a:pt x="690" y="195"/>
                    <a:pt x="688" y="208"/>
                    <a:pt x="695" y="226"/>
                  </a:cubicBezTo>
                  <a:cubicBezTo>
                    <a:pt x="695" y="237"/>
                    <a:pt x="682" y="236"/>
                    <a:pt x="684" y="241"/>
                  </a:cubicBezTo>
                  <a:cubicBezTo>
                    <a:pt x="685" y="246"/>
                    <a:pt x="697" y="254"/>
                    <a:pt x="702" y="258"/>
                  </a:cubicBezTo>
                  <a:cubicBezTo>
                    <a:pt x="711" y="253"/>
                    <a:pt x="713" y="255"/>
                    <a:pt x="714" y="267"/>
                  </a:cubicBezTo>
                  <a:cubicBezTo>
                    <a:pt x="720" y="265"/>
                    <a:pt x="730" y="273"/>
                    <a:pt x="736" y="277"/>
                  </a:cubicBezTo>
                  <a:cubicBezTo>
                    <a:pt x="739" y="284"/>
                    <a:pt x="748" y="292"/>
                    <a:pt x="755" y="296"/>
                  </a:cubicBezTo>
                  <a:cubicBezTo>
                    <a:pt x="760" y="302"/>
                    <a:pt x="766" y="312"/>
                    <a:pt x="774" y="313"/>
                  </a:cubicBezTo>
                  <a:cubicBezTo>
                    <a:pt x="782" y="316"/>
                    <a:pt x="786" y="323"/>
                    <a:pt x="796" y="325"/>
                  </a:cubicBezTo>
                  <a:cubicBezTo>
                    <a:pt x="798" y="320"/>
                    <a:pt x="795" y="312"/>
                    <a:pt x="799" y="308"/>
                  </a:cubicBezTo>
                  <a:cubicBezTo>
                    <a:pt x="801" y="306"/>
                    <a:pt x="807" y="320"/>
                    <a:pt x="809" y="321"/>
                  </a:cubicBezTo>
                  <a:cubicBezTo>
                    <a:pt x="820" y="325"/>
                    <a:pt x="824" y="330"/>
                    <a:pt x="836" y="331"/>
                  </a:cubicBezTo>
                  <a:cubicBezTo>
                    <a:pt x="848" y="341"/>
                    <a:pt x="867" y="330"/>
                    <a:pt x="882" y="331"/>
                  </a:cubicBezTo>
                  <a:cubicBezTo>
                    <a:pt x="900" y="335"/>
                    <a:pt x="896" y="329"/>
                    <a:pt x="899" y="343"/>
                  </a:cubicBezTo>
                  <a:cubicBezTo>
                    <a:pt x="900" y="356"/>
                    <a:pt x="899" y="355"/>
                    <a:pt x="909" y="361"/>
                  </a:cubicBezTo>
                  <a:cubicBezTo>
                    <a:pt x="918" y="361"/>
                    <a:pt x="927" y="360"/>
                    <a:pt x="936" y="360"/>
                  </a:cubicBezTo>
                  <a:cubicBezTo>
                    <a:pt x="941" y="360"/>
                    <a:pt x="947" y="361"/>
                    <a:pt x="952" y="361"/>
                  </a:cubicBezTo>
                  <a:cubicBezTo>
                    <a:pt x="957" y="361"/>
                    <a:pt x="967" y="356"/>
                    <a:pt x="967" y="356"/>
                  </a:cubicBezTo>
                  <a:cubicBezTo>
                    <a:pt x="972" y="351"/>
                    <a:pt x="973" y="347"/>
                    <a:pt x="979" y="343"/>
                  </a:cubicBezTo>
                  <a:cubicBezTo>
                    <a:pt x="982" y="333"/>
                    <a:pt x="988" y="338"/>
                    <a:pt x="996" y="341"/>
                  </a:cubicBezTo>
                  <a:cubicBezTo>
                    <a:pt x="1012" y="338"/>
                    <a:pt x="1008" y="336"/>
                    <a:pt x="1010" y="319"/>
                  </a:cubicBezTo>
                  <a:cubicBezTo>
                    <a:pt x="1029" y="324"/>
                    <a:pt x="1042" y="322"/>
                    <a:pt x="1060" y="315"/>
                  </a:cubicBezTo>
                  <a:cubicBezTo>
                    <a:pt x="1071" y="304"/>
                    <a:pt x="1066" y="307"/>
                    <a:pt x="1075" y="303"/>
                  </a:cubicBezTo>
                  <a:cubicBezTo>
                    <a:pt x="1083" y="307"/>
                    <a:pt x="1093" y="304"/>
                    <a:pt x="1101" y="301"/>
                  </a:cubicBezTo>
                  <a:cubicBezTo>
                    <a:pt x="1106" y="299"/>
                    <a:pt x="1099" y="290"/>
                    <a:pt x="1101" y="286"/>
                  </a:cubicBezTo>
                  <a:cubicBezTo>
                    <a:pt x="1103" y="282"/>
                    <a:pt x="1102" y="277"/>
                    <a:pt x="1113" y="277"/>
                  </a:cubicBezTo>
                  <a:cubicBezTo>
                    <a:pt x="1131" y="280"/>
                    <a:pt x="1149" y="281"/>
                    <a:pt x="1166" y="284"/>
                  </a:cubicBezTo>
                  <a:cubicBezTo>
                    <a:pt x="1172" y="295"/>
                    <a:pt x="1186" y="294"/>
                    <a:pt x="1197" y="295"/>
                  </a:cubicBezTo>
                  <a:cubicBezTo>
                    <a:pt x="1200" y="302"/>
                    <a:pt x="1205" y="310"/>
                    <a:pt x="1199" y="327"/>
                  </a:cubicBezTo>
                  <a:cubicBezTo>
                    <a:pt x="1205" y="325"/>
                    <a:pt x="1213" y="314"/>
                    <a:pt x="1218" y="310"/>
                  </a:cubicBezTo>
                  <a:cubicBezTo>
                    <a:pt x="1221" y="304"/>
                    <a:pt x="1223" y="299"/>
                    <a:pt x="1224" y="293"/>
                  </a:cubicBezTo>
                  <a:cubicBezTo>
                    <a:pt x="1225" y="286"/>
                    <a:pt x="1225" y="283"/>
                    <a:pt x="1229" y="277"/>
                  </a:cubicBezTo>
                  <a:cubicBezTo>
                    <a:pt x="1232" y="273"/>
                    <a:pt x="1236" y="271"/>
                    <a:pt x="1242" y="269"/>
                  </a:cubicBezTo>
                  <a:cubicBezTo>
                    <a:pt x="1230" y="252"/>
                    <a:pt x="1233" y="239"/>
                    <a:pt x="1224" y="233"/>
                  </a:cubicBezTo>
                  <a:cubicBezTo>
                    <a:pt x="1227" y="226"/>
                    <a:pt x="1233" y="224"/>
                    <a:pt x="1240" y="221"/>
                  </a:cubicBezTo>
                  <a:cubicBezTo>
                    <a:pt x="1248" y="206"/>
                    <a:pt x="1238" y="196"/>
                    <a:pt x="1254" y="188"/>
                  </a:cubicBezTo>
                  <a:cubicBezTo>
                    <a:pt x="1259" y="179"/>
                    <a:pt x="1258" y="167"/>
                    <a:pt x="1266" y="161"/>
                  </a:cubicBezTo>
                  <a:cubicBezTo>
                    <a:pt x="1269" y="156"/>
                    <a:pt x="1272" y="151"/>
                    <a:pt x="1274" y="145"/>
                  </a:cubicBezTo>
                  <a:cubicBezTo>
                    <a:pt x="1265" y="139"/>
                    <a:pt x="1265" y="136"/>
                    <a:pt x="1262" y="128"/>
                  </a:cubicBezTo>
                  <a:cubicBezTo>
                    <a:pt x="1261" y="124"/>
                    <a:pt x="1258" y="121"/>
                    <a:pt x="1259" y="117"/>
                  </a:cubicBezTo>
                  <a:cubicBezTo>
                    <a:pt x="1260" y="113"/>
                    <a:pt x="1264" y="120"/>
                    <a:pt x="1269" y="103"/>
                  </a:cubicBezTo>
                  <a:cubicBezTo>
                    <a:pt x="1251" y="66"/>
                    <a:pt x="1275" y="27"/>
                    <a:pt x="1288" y="15"/>
                  </a:cubicBezTo>
                  <a:cubicBezTo>
                    <a:pt x="1291" y="9"/>
                    <a:pt x="1295" y="7"/>
                    <a:pt x="1300" y="3"/>
                  </a:cubicBezTo>
                  <a:cubicBezTo>
                    <a:pt x="1308" y="3"/>
                    <a:pt x="1318" y="15"/>
                    <a:pt x="1341" y="18"/>
                  </a:cubicBezTo>
                  <a:cubicBezTo>
                    <a:pt x="1364" y="21"/>
                    <a:pt x="1412" y="18"/>
                    <a:pt x="1440" y="19"/>
                  </a:cubicBezTo>
                  <a:cubicBezTo>
                    <a:pt x="1463" y="23"/>
                    <a:pt x="1486" y="24"/>
                    <a:pt x="1509" y="25"/>
                  </a:cubicBezTo>
                  <a:cubicBezTo>
                    <a:pt x="1512" y="32"/>
                    <a:pt x="1534" y="31"/>
                    <a:pt x="1542" y="34"/>
                  </a:cubicBezTo>
                  <a:cubicBezTo>
                    <a:pt x="1564" y="29"/>
                    <a:pt x="1571" y="55"/>
                    <a:pt x="1592" y="57"/>
                  </a:cubicBezTo>
                  <a:cubicBezTo>
                    <a:pt x="1599" y="63"/>
                    <a:pt x="1603" y="61"/>
                    <a:pt x="1607" y="69"/>
                  </a:cubicBezTo>
                  <a:cubicBezTo>
                    <a:pt x="1619" y="75"/>
                    <a:pt x="1625" y="76"/>
                    <a:pt x="1634" y="81"/>
                  </a:cubicBezTo>
                  <a:cubicBezTo>
                    <a:pt x="1638" y="87"/>
                    <a:pt x="1645" y="90"/>
                    <a:pt x="1652" y="91"/>
                  </a:cubicBezTo>
                  <a:cubicBezTo>
                    <a:pt x="1657" y="98"/>
                    <a:pt x="1666" y="103"/>
                    <a:pt x="1675" y="104"/>
                  </a:cubicBezTo>
                  <a:cubicBezTo>
                    <a:pt x="1683" y="121"/>
                    <a:pt x="1694" y="120"/>
                    <a:pt x="1713" y="121"/>
                  </a:cubicBezTo>
                  <a:cubicBezTo>
                    <a:pt x="1736" y="139"/>
                    <a:pt x="1754" y="145"/>
                    <a:pt x="1779" y="153"/>
                  </a:cubicBezTo>
                  <a:cubicBezTo>
                    <a:pt x="1791" y="157"/>
                    <a:pt x="1792" y="154"/>
                    <a:pt x="1804" y="159"/>
                  </a:cubicBezTo>
                  <a:cubicBezTo>
                    <a:pt x="1808" y="164"/>
                    <a:pt x="1817" y="171"/>
                    <a:pt x="1823" y="173"/>
                  </a:cubicBezTo>
                  <a:cubicBezTo>
                    <a:pt x="1828" y="175"/>
                    <a:pt x="1838" y="176"/>
                    <a:pt x="1838" y="176"/>
                  </a:cubicBezTo>
                  <a:cubicBezTo>
                    <a:pt x="1860" y="183"/>
                    <a:pt x="1868" y="207"/>
                    <a:pt x="1884" y="222"/>
                  </a:cubicBezTo>
                  <a:cubicBezTo>
                    <a:pt x="1895" y="227"/>
                    <a:pt x="1898" y="246"/>
                    <a:pt x="1908" y="259"/>
                  </a:cubicBezTo>
                  <a:cubicBezTo>
                    <a:pt x="1916" y="282"/>
                    <a:pt x="1923" y="274"/>
                    <a:pt x="1934" y="303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7443" name="Freeform 268"/>
            <p:cNvSpPr>
              <a:spLocks/>
            </p:cNvSpPr>
            <p:nvPr/>
          </p:nvSpPr>
          <p:spPr bwMode="auto">
            <a:xfrm>
              <a:off x="2766290" y="5565002"/>
              <a:ext cx="3186820" cy="582613"/>
            </a:xfrm>
            <a:custGeom>
              <a:avLst/>
              <a:gdLst>
                <a:gd name="T0" fmla="*/ 2147483647 w 1918"/>
                <a:gd name="T1" fmla="*/ 2147483647 h 367"/>
                <a:gd name="T2" fmla="*/ 2147483647 w 1918"/>
                <a:gd name="T3" fmla="*/ 2147483647 h 367"/>
                <a:gd name="T4" fmla="*/ 2147483647 w 1918"/>
                <a:gd name="T5" fmla="*/ 2147483647 h 367"/>
                <a:gd name="T6" fmla="*/ 2147483647 w 1918"/>
                <a:gd name="T7" fmla="*/ 2147483647 h 367"/>
                <a:gd name="T8" fmla="*/ 2147483647 w 1918"/>
                <a:gd name="T9" fmla="*/ 2147483647 h 367"/>
                <a:gd name="T10" fmla="*/ 2147483647 w 1918"/>
                <a:gd name="T11" fmla="*/ 2147483647 h 367"/>
                <a:gd name="T12" fmla="*/ 2147483647 w 1918"/>
                <a:gd name="T13" fmla="*/ 2147483647 h 367"/>
                <a:gd name="T14" fmla="*/ 2147483647 w 1918"/>
                <a:gd name="T15" fmla="*/ 2147483647 h 367"/>
                <a:gd name="T16" fmla="*/ 2147483647 w 1918"/>
                <a:gd name="T17" fmla="*/ 2147483647 h 367"/>
                <a:gd name="T18" fmla="*/ 2147483647 w 1918"/>
                <a:gd name="T19" fmla="*/ 2147483647 h 367"/>
                <a:gd name="T20" fmla="*/ 2147483647 w 1918"/>
                <a:gd name="T21" fmla="*/ 2147483647 h 367"/>
                <a:gd name="T22" fmla="*/ 2147483647 w 1918"/>
                <a:gd name="T23" fmla="*/ 2147483647 h 367"/>
                <a:gd name="T24" fmla="*/ 2147483647 w 1918"/>
                <a:gd name="T25" fmla="*/ 2147483647 h 367"/>
                <a:gd name="T26" fmla="*/ 2147483647 w 1918"/>
                <a:gd name="T27" fmla="*/ 2147483647 h 367"/>
                <a:gd name="T28" fmla="*/ 2147483647 w 1918"/>
                <a:gd name="T29" fmla="*/ 2147483647 h 367"/>
                <a:gd name="T30" fmla="*/ 2147483647 w 1918"/>
                <a:gd name="T31" fmla="*/ 2147483647 h 367"/>
                <a:gd name="T32" fmla="*/ 2147483647 w 1918"/>
                <a:gd name="T33" fmla="*/ 2147483647 h 367"/>
                <a:gd name="T34" fmla="*/ 2147483647 w 1918"/>
                <a:gd name="T35" fmla="*/ 2147483647 h 367"/>
                <a:gd name="T36" fmla="*/ 2147483647 w 1918"/>
                <a:gd name="T37" fmla="*/ 2147483647 h 367"/>
                <a:gd name="T38" fmla="*/ 2147483647 w 1918"/>
                <a:gd name="T39" fmla="*/ 2147483647 h 367"/>
                <a:gd name="T40" fmla="*/ 2147483647 w 1918"/>
                <a:gd name="T41" fmla="*/ 2147483647 h 367"/>
                <a:gd name="T42" fmla="*/ 2147483647 w 1918"/>
                <a:gd name="T43" fmla="*/ 2147483647 h 367"/>
                <a:gd name="T44" fmla="*/ 2147483647 w 1918"/>
                <a:gd name="T45" fmla="*/ 2147483647 h 367"/>
                <a:gd name="T46" fmla="*/ 2147483647 w 1918"/>
                <a:gd name="T47" fmla="*/ 2147483647 h 367"/>
                <a:gd name="T48" fmla="*/ 2147483647 w 1918"/>
                <a:gd name="T49" fmla="*/ 2147483647 h 367"/>
                <a:gd name="T50" fmla="*/ 2147483647 w 1918"/>
                <a:gd name="T51" fmla="*/ 2147483647 h 367"/>
                <a:gd name="T52" fmla="*/ 2147483647 w 1918"/>
                <a:gd name="T53" fmla="*/ 2147483647 h 367"/>
                <a:gd name="T54" fmla="*/ 2147483647 w 1918"/>
                <a:gd name="T55" fmla="*/ 2147483647 h 367"/>
                <a:gd name="T56" fmla="*/ 2147483647 w 1918"/>
                <a:gd name="T57" fmla="*/ 2147483647 h 367"/>
                <a:gd name="T58" fmla="*/ 2147483647 w 1918"/>
                <a:gd name="T59" fmla="*/ 2147483647 h 367"/>
                <a:gd name="T60" fmla="*/ 2147483647 w 1918"/>
                <a:gd name="T61" fmla="*/ 2147483647 h 367"/>
                <a:gd name="T62" fmla="*/ 2147483647 w 1918"/>
                <a:gd name="T63" fmla="*/ 2147483647 h 367"/>
                <a:gd name="T64" fmla="*/ 2147483647 w 1918"/>
                <a:gd name="T65" fmla="*/ 2147483647 h 367"/>
                <a:gd name="T66" fmla="*/ 2147483647 w 1918"/>
                <a:gd name="T67" fmla="*/ 2147483647 h 367"/>
                <a:gd name="T68" fmla="*/ 2147483647 w 1918"/>
                <a:gd name="T69" fmla="*/ 2147483647 h 367"/>
                <a:gd name="T70" fmla="*/ 2147483647 w 1918"/>
                <a:gd name="T71" fmla="*/ 2147483647 h 367"/>
                <a:gd name="T72" fmla="*/ 2147483647 w 1918"/>
                <a:gd name="T73" fmla="*/ 2147483647 h 367"/>
                <a:gd name="T74" fmla="*/ 2147483647 w 1918"/>
                <a:gd name="T75" fmla="*/ 2147483647 h 367"/>
                <a:gd name="T76" fmla="*/ 2147483647 w 1918"/>
                <a:gd name="T77" fmla="*/ 2147483647 h 367"/>
                <a:gd name="T78" fmla="*/ 2147483647 w 1918"/>
                <a:gd name="T79" fmla="*/ 2147483647 h 367"/>
                <a:gd name="T80" fmla="*/ 2147483647 w 1918"/>
                <a:gd name="T81" fmla="*/ 2147483647 h 367"/>
                <a:gd name="T82" fmla="*/ 2147483647 w 1918"/>
                <a:gd name="T83" fmla="*/ 2147483647 h 36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18"/>
                <a:gd name="T127" fmla="*/ 0 h 367"/>
                <a:gd name="T128" fmla="*/ 1918 w 1918"/>
                <a:gd name="T129" fmla="*/ 367 h 36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18" h="367">
                  <a:moveTo>
                    <a:pt x="0" y="133"/>
                  </a:moveTo>
                  <a:cubicBezTo>
                    <a:pt x="1" y="139"/>
                    <a:pt x="2" y="143"/>
                    <a:pt x="7" y="147"/>
                  </a:cubicBezTo>
                  <a:cubicBezTo>
                    <a:pt x="8" y="154"/>
                    <a:pt x="9" y="161"/>
                    <a:pt x="12" y="168"/>
                  </a:cubicBezTo>
                  <a:cubicBezTo>
                    <a:pt x="15" y="184"/>
                    <a:pt x="30" y="180"/>
                    <a:pt x="43" y="181"/>
                  </a:cubicBezTo>
                  <a:cubicBezTo>
                    <a:pt x="55" y="186"/>
                    <a:pt x="67" y="185"/>
                    <a:pt x="79" y="186"/>
                  </a:cubicBezTo>
                  <a:cubicBezTo>
                    <a:pt x="86" y="188"/>
                    <a:pt x="93" y="191"/>
                    <a:pt x="99" y="195"/>
                  </a:cubicBezTo>
                  <a:cubicBezTo>
                    <a:pt x="123" y="200"/>
                    <a:pt x="142" y="204"/>
                    <a:pt x="159" y="193"/>
                  </a:cubicBezTo>
                  <a:cubicBezTo>
                    <a:pt x="164" y="189"/>
                    <a:pt x="165" y="186"/>
                    <a:pt x="171" y="185"/>
                  </a:cubicBezTo>
                  <a:cubicBezTo>
                    <a:pt x="177" y="182"/>
                    <a:pt x="181" y="181"/>
                    <a:pt x="187" y="180"/>
                  </a:cubicBezTo>
                  <a:cubicBezTo>
                    <a:pt x="194" y="177"/>
                    <a:pt x="192" y="175"/>
                    <a:pt x="195" y="169"/>
                  </a:cubicBezTo>
                  <a:cubicBezTo>
                    <a:pt x="200" y="179"/>
                    <a:pt x="197" y="191"/>
                    <a:pt x="209" y="197"/>
                  </a:cubicBezTo>
                  <a:cubicBezTo>
                    <a:pt x="210" y="206"/>
                    <a:pt x="209" y="215"/>
                    <a:pt x="211" y="224"/>
                  </a:cubicBezTo>
                  <a:cubicBezTo>
                    <a:pt x="212" y="228"/>
                    <a:pt x="225" y="233"/>
                    <a:pt x="228" y="236"/>
                  </a:cubicBezTo>
                  <a:cubicBezTo>
                    <a:pt x="257" y="243"/>
                    <a:pt x="301" y="243"/>
                    <a:pt x="329" y="245"/>
                  </a:cubicBezTo>
                  <a:cubicBezTo>
                    <a:pt x="340" y="247"/>
                    <a:pt x="348" y="249"/>
                    <a:pt x="360" y="250"/>
                  </a:cubicBezTo>
                  <a:cubicBezTo>
                    <a:pt x="408" y="248"/>
                    <a:pt x="390" y="252"/>
                    <a:pt x="413" y="243"/>
                  </a:cubicBezTo>
                  <a:cubicBezTo>
                    <a:pt x="433" y="247"/>
                    <a:pt x="423" y="245"/>
                    <a:pt x="442" y="248"/>
                  </a:cubicBezTo>
                  <a:cubicBezTo>
                    <a:pt x="451" y="251"/>
                    <a:pt x="452" y="252"/>
                    <a:pt x="463" y="253"/>
                  </a:cubicBezTo>
                  <a:cubicBezTo>
                    <a:pt x="465" y="265"/>
                    <a:pt x="472" y="263"/>
                    <a:pt x="483" y="265"/>
                  </a:cubicBezTo>
                  <a:cubicBezTo>
                    <a:pt x="491" y="269"/>
                    <a:pt x="496" y="272"/>
                    <a:pt x="504" y="274"/>
                  </a:cubicBezTo>
                  <a:cubicBezTo>
                    <a:pt x="509" y="277"/>
                    <a:pt x="513" y="276"/>
                    <a:pt x="519" y="277"/>
                  </a:cubicBezTo>
                  <a:cubicBezTo>
                    <a:pt x="522" y="284"/>
                    <a:pt x="538" y="285"/>
                    <a:pt x="545" y="286"/>
                  </a:cubicBezTo>
                  <a:cubicBezTo>
                    <a:pt x="552" y="289"/>
                    <a:pt x="558" y="292"/>
                    <a:pt x="564" y="296"/>
                  </a:cubicBezTo>
                  <a:cubicBezTo>
                    <a:pt x="568" y="302"/>
                    <a:pt x="572" y="301"/>
                    <a:pt x="579" y="303"/>
                  </a:cubicBezTo>
                  <a:cubicBezTo>
                    <a:pt x="581" y="317"/>
                    <a:pt x="585" y="318"/>
                    <a:pt x="598" y="322"/>
                  </a:cubicBezTo>
                  <a:cubicBezTo>
                    <a:pt x="600" y="328"/>
                    <a:pt x="606" y="334"/>
                    <a:pt x="612" y="337"/>
                  </a:cubicBezTo>
                  <a:cubicBezTo>
                    <a:pt x="617" y="343"/>
                    <a:pt x="622" y="341"/>
                    <a:pt x="629" y="344"/>
                  </a:cubicBezTo>
                  <a:cubicBezTo>
                    <a:pt x="632" y="345"/>
                    <a:pt x="639" y="348"/>
                    <a:pt x="639" y="348"/>
                  </a:cubicBezTo>
                  <a:cubicBezTo>
                    <a:pt x="639" y="348"/>
                    <a:pt x="636" y="349"/>
                    <a:pt x="634" y="349"/>
                  </a:cubicBezTo>
                  <a:cubicBezTo>
                    <a:pt x="637" y="361"/>
                    <a:pt x="637" y="358"/>
                    <a:pt x="646" y="353"/>
                  </a:cubicBezTo>
                  <a:cubicBezTo>
                    <a:pt x="651" y="344"/>
                    <a:pt x="645" y="352"/>
                    <a:pt x="649" y="358"/>
                  </a:cubicBezTo>
                  <a:cubicBezTo>
                    <a:pt x="655" y="367"/>
                    <a:pt x="670" y="361"/>
                    <a:pt x="680" y="361"/>
                  </a:cubicBezTo>
                  <a:cubicBezTo>
                    <a:pt x="686" y="363"/>
                    <a:pt x="690" y="365"/>
                    <a:pt x="696" y="366"/>
                  </a:cubicBezTo>
                  <a:cubicBezTo>
                    <a:pt x="703" y="366"/>
                    <a:pt x="724" y="361"/>
                    <a:pt x="730" y="360"/>
                  </a:cubicBezTo>
                  <a:cubicBezTo>
                    <a:pt x="736" y="359"/>
                    <a:pt x="729" y="360"/>
                    <a:pt x="733" y="358"/>
                  </a:cubicBezTo>
                  <a:cubicBezTo>
                    <a:pt x="737" y="352"/>
                    <a:pt x="748" y="349"/>
                    <a:pt x="754" y="346"/>
                  </a:cubicBezTo>
                  <a:cubicBezTo>
                    <a:pt x="766" y="330"/>
                    <a:pt x="788" y="339"/>
                    <a:pt x="805" y="329"/>
                  </a:cubicBezTo>
                  <a:cubicBezTo>
                    <a:pt x="814" y="327"/>
                    <a:pt x="816" y="319"/>
                    <a:pt x="823" y="315"/>
                  </a:cubicBezTo>
                  <a:cubicBezTo>
                    <a:pt x="826" y="309"/>
                    <a:pt x="835" y="307"/>
                    <a:pt x="841" y="306"/>
                  </a:cubicBezTo>
                  <a:cubicBezTo>
                    <a:pt x="845" y="302"/>
                    <a:pt x="861" y="297"/>
                    <a:pt x="867" y="296"/>
                  </a:cubicBezTo>
                  <a:cubicBezTo>
                    <a:pt x="870" y="291"/>
                    <a:pt x="876" y="289"/>
                    <a:pt x="883" y="277"/>
                  </a:cubicBezTo>
                  <a:cubicBezTo>
                    <a:pt x="893" y="269"/>
                    <a:pt x="900" y="256"/>
                    <a:pt x="910" y="250"/>
                  </a:cubicBezTo>
                  <a:cubicBezTo>
                    <a:pt x="914" y="245"/>
                    <a:pt x="918" y="243"/>
                    <a:pt x="924" y="241"/>
                  </a:cubicBezTo>
                  <a:cubicBezTo>
                    <a:pt x="929" y="236"/>
                    <a:pt x="956" y="219"/>
                    <a:pt x="963" y="218"/>
                  </a:cubicBezTo>
                  <a:cubicBezTo>
                    <a:pt x="971" y="213"/>
                    <a:pt x="968" y="217"/>
                    <a:pt x="972" y="215"/>
                  </a:cubicBezTo>
                  <a:cubicBezTo>
                    <a:pt x="976" y="213"/>
                    <a:pt x="986" y="209"/>
                    <a:pt x="987" y="206"/>
                  </a:cubicBezTo>
                  <a:cubicBezTo>
                    <a:pt x="988" y="203"/>
                    <a:pt x="979" y="198"/>
                    <a:pt x="979" y="194"/>
                  </a:cubicBezTo>
                  <a:cubicBezTo>
                    <a:pt x="982" y="191"/>
                    <a:pt x="993" y="190"/>
                    <a:pt x="990" y="183"/>
                  </a:cubicBezTo>
                  <a:cubicBezTo>
                    <a:pt x="990" y="185"/>
                    <a:pt x="999" y="188"/>
                    <a:pt x="1005" y="186"/>
                  </a:cubicBezTo>
                  <a:cubicBezTo>
                    <a:pt x="1014" y="179"/>
                    <a:pt x="1010" y="179"/>
                    <a:pt x="1020" y="173"/>
                  </a:cubicBezTo>
                  <a:cubicBezTo>
                    <a:pt x="1025" y="167"/>
                    <a:pt x="1030" y="165"/>
                    <a:pt x="1037" y="161"/>
                  </a:cubicBezTo>
                  <a:cubicBezTo>
                    <a:pt x="1043" y="148"/>
                    <a:pt x="1056" y="147"/>
                    <a:pt x="1064" y="137"/>
                  </a:cubicBezTo>
                  <a:cubicBezTo>
                    <a:pt x="1069" y="142"/>
                    <a:pt x="1066" y="141"/>
                    <a:pt x="1069" y="144"/>
                  </a:cubicBezTo>
                  <a:cubicBezTo>
                    <a:pt x="1072" y="147"/>
                    <a:pt x="1076" y="154"/>
                    <a:pt x="1081" y="156"/>
                  </a:cubicBezTo>
                  <a:cubicBezTo>
                    <a:pt x="1071" y="158"/>
                    <a:pt x="1093" y="162"/>
                    <a:pt x="1097" y="159"/>
                  </a:cubicBezTo>
                  <a:cubicBezTo>
                    <a:pt x="1103" y="163"/>
                    <a:pt x="1104" y="154"/>
                    <a:pt x="1114" y="156"/>
                  </a:cubicBezTo>
                  <a:cubicBezTo>
                    <a:pt x="1122" y="153"/>
                    <a:pt x="1130" y="148"/>
                    <a:pt x="1138" y="145"/>
                  </a:cubicBezTo>
                  <a:cubicBezTo>
                    <a:pt x="1142" y="134"/>
                    <a:pt x="1147" y="133"/>
                    <a:pt x="1150" y="130"/>
                  </a:cubicBezTo>
                  <a:cubicBezTo>
                    <a:pt x="1156" y="127"/>
                    <a:pt x="1158" y="121"/>
                    <a:pt x="1164" y="118"/>
                  </a:cubicBezTo>
                  <a:cubicBezTo>
                    <a:pt x="1174" y="105"/>
                    <a:pt x="1171" y="91"/>
                    <a:pt x="1174" y="75"/>
                  </a:cubicBezTo>
                  <a:cubicBezTo>
                    <a:pt x="1175" y="63"/>
                    <a:pt x="1171" y="51"/>
                    <a:pt x="1184" y="48"/>
                  </a:cubicBezTo>
                  <a:cubicBezTo>
                    <a:pt x="1182" y="59"/>
                    <a:pt x="1172" y="58"/>
                    <a:pt x="1196" y="56"/>
                  </a:cubicBezTo>
                  <a:cubicBezTo>
                    <a:pt x="1199" y="71"/>
                    <a:pt x="1201" y="74"/>
                    <a:pt x="1217" y="75"/>
                  </a:cubicBezTo>
                  <a:cubicBezTo>
                    <a:pt x="1227" y="80"/>
                    <a:pt x="1230" y="74"/>
                    <a:pt x="1243" y="72"/>
                  </a:cubicBezTo>
                  <a:cubicBezTo>
                    <a:pt x="1270" y="68"/>
                    <a:pt x="1288" y="54"/>
                    <a:pt x="1306" y="53"/>
                  </a:cubicBezTo>
                  <a:cubicBezTo>
                    <a:pt x="1316" y="50"/>
                    <a:pt x="1375" y="21"/>
                    <a:pt x="1369" y="29"/>
                  </a:cubicBezTo>
                  <a:cubicBezTo>
                    <a:pt x="1363" y="37"/>
                    <a:pt x="1257" y="90"/>
                    <a:pt x="1268" y="98"/>
                  </a:cubicBezTo>
                  <a:cubicBezTo>
                    <a:pt x="1269" y="105"/>
                    <a:pt x="1283" y="118"/>
                    <a:pt x="1312" y="114"/>
                  </a:cubicBezTo>
                  <a:cubicBezTo>
                    <a:pt x="1341" y="110"/>
                    <a:pt x="1419" y="85"/>
                    <a:pt x="1440" y="74"/>
                  </a:cubicBezTo>
                  <a:cubicBezTo>
                    <a:pt x="1461" y="63"/>
                    <a:pt x="1434" y="51"/>
                    <a:pt x="1441" y="48"/>
                  </a:cubicBezTo>
                  <a:cubicBezTo>
                    <a:pt x="1448" y="45"/>
                    <a:pt x="1469" y="55"/>
                    <a:pt x="1481" y="54"/>
                  </a:cubicBezTo>
                  <a:cubicBezTo>
                    <a:pt x="1493" y="53"/>
                    <a:pt x="1523" y="49"/>
                    <a:pt x="1516" y="40"/>
                  </a:cubicBezTo>
                  <a:cubicBezTo>
                    <a:pt x="1509" y="31"/>
                    <a:pt x="1433" y="4"/>
                    <a:pt x="1439" y="2"/>
                  </a:cubicBezTo>
                  <a:cubicBezTo>
                    <a:pt x="1445" y="0"/>
                    <a:pt x="1541" y="25"/>
                    <a:pt x="1551" y="25"/>
                  </a:cubicBezTo>
                  <a:cubicBezTo>
                    <a:pt x="1560" y="29"/>
                    <a:pt x="1565" y="39"/>
                    <a:pt x="1575" y="41"/>
                  </a:cubicBezTo>
                  <a:cubicBezTo>
                    <a:pt x="1580" y="44"/>
                    <a:pt x="1591" y="54"/>
                    <a:pt x="1591" y="54"/>
                  </a:cubicBezTo>
                  <a:cubicBezTo>
                    <a:pt x="1594" y="59"/>
                    <a:pt x="1603" y="60"/>
                    <a:pt x="1603" y="60"/>
                  </a:cubicBezTo>
                  <a:cubicBezTo>
                    <a:pt x="1617" y="83"/>
                    <a:pt x="1656" y="77"/>
                    <a:pt x="1676" y="75"/>
                  </a:cubicBezTo>
                  <a:cubicBezTo>
                    <a:pt x="1690" y="73"/>
                    <a:pt x="1698" y="66"/>
                    <a:pt x="1712" y="65"/>
                  </a:cubicBezTo>
                  <a:cubicBezTo>
                    <a:pt x="1717" y="62"/>
                    <a:pt x="1723" y="61"/>
                    <a:pt x="1729" y="60"/>
                  </a:cubicBezTo>
                  <a:cubicBezTo>
                    <a:pt x="1735" y="57"/>
                    <a:pt x="1769" y="36"/>
                    <a:pt x="1772" y="30"/>
                  </a:cubicBezTo>
                  <a:cubicBezTo>
                    <a:pt x="1790" y="37"/>
                    <a:pt x="1748" y="150"/>
                    <a:pt x="1763" y="165"/>
                  </a:cubicBezTo>
                  <a:cubicBezTo>
                    <a:pt x="1769" y="175"/>
                    <a:pt x="1823" y="170"/>
                    <a:pt x="1833" y="175"/>
                  </a:cubicBezTo>
                  <a:cubicBezTo>
                    <a:pt x="1849" y="190"/>
                    <a:pt x="1856" y="255"/>
                    <a:pt x="1859" y="258"/>
                  </a:cubicBezTo>
                  <a:cubicBezTo>
                    <a:pt x="1871" y="270"/>
                    <a:pt x="1918" y="238"/>
                    <a:pt x="1906" y="247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7437" name="TextBox 8"/>
          <p:cNvSpPr txBox="1">
            <a:spLocks noChangeArrowheads="1"/>
          </p:cNvSpPr>
          <p:nvPr/>
        </p:nvSpPr>
        <p:spPr bwMode="auto">
          <a:xfrm>
            <a:off x="1" y="5125692"/>
            <a:ext cx="440348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solidFill>
                  <a:schemeClr val="tx1"/>
                </a:solidFill>
                <a:latin typeface="Calibri" pitchFamily="34" charset="0"/>
              </a:rPr>
              <a:t>KAYNAK: PROF. SERTAÇ BAŞEREN’İN ÇALIŞMALARINDAN DERLENMİŞTİR</a:t>
            </a:r>
          </a:p>
        </p:txBody>
      </p:sp>
      <p:sp>
        <p:nvSpPr>
          <p:cNvPr id="17438" name="TextBox 8"/>
          <p:cNvSpPr txBox="1">
            <a:spLocks noChangeArrowheads="1"/>
          </p:cNvSpPr>
          <p:nvPr/>
        </p:nvSpPr>
        <p:spPr bwMode="auto">
          <a:xfrm>
            <a:off x="4403482" y="5142962"/>
            <a:ext cx="387447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solidFill>
                  <a:schemeClr val="tx1"/>
                </a:solidFill>
                <a:latin typeface="Calibri" pitchFamily="34" charset="0"/>
              </a:rPr>
              <a:t>NOT: ÇİZİMLER ŞEMATİKTİR.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CBBB0A-376E-47F0-A9EB-0F6E6AD2F371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72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7" grpId="0" animBg="1"/>
      <p:bldP spid="14349" grpId="0" animBg="1"/>
      <p:bldP spid="14351" grpId="0" animBg="1"/>
      <p:bldP spid="112" grpId="0" animBg="1"/>
      <p:bldP spid="113" grpId="0" animBg="1"/>
      <p:bldP spid="1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11581" b="4315"/>
          <a:stretch>
            <a:fillRect/>
          </a:stretch>
        </p:blipFill>
        <p:spPr bwMode="auto">
          <a:xfrm>
            <a:off x="641979" y="990597"/>
            <a:ext cx="7870602" cy="397102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4" name="Group 199"/>
          <p:cNvGrpSpPr>
            <a:grpSpLocks/>
          </p:cNvGrpSpPr>
          <p:nvPr/>
        </p:nvGrpSpPr>
        <p:grpSpPr bwMode="auto">
          <a:xfrm>
            <a:off x="4174881" y="2377186"/>
            <a:ext cx="2863362" cy="1174406"/>
            <a:chOff x="2592" y="2108"/>
            <a:chExt cx="1909" cy="952"/>
          </a:xfrm>
        </p:grpSpPr>
        <p:sp>
          <p:nvSpPr>
            <p:cNvPr id="18513" name="Freeform 200"/>
            <p:cNvSpPr>
              <a:spLocks noChangeAspect="1"/>
            </p:cNvSpPr>
            <p:nvPr/>
          </p:nvSpPr>
          <p:spPr bwMode="auto">
            <a:xfrm>
              <a:off x="2592" y="2108"/>
              <a:ext cx="1909" cy="952"/>
            </a:xfrm>
            <a:custGeom>
              <a:avLst/>
              <a:gdLst>
                <a:gd name="T0" fmla="*/ 0 w 1909"/>
                <a:gd name="T1" fmla="*/ 547 h 952"/>
                <a:gd name="T2" fmla="*/ 156 w 1909"/>
                <a:gd name="T3" fmla="*/ 636 h 952"/>
                <a:gd name="T4" fmla="*/ 210 w 1909"/>
                <a:gd name="T5" fmla="*/ 662 h 952"/>
                <a:gd name="T6" fmla="*/ 408 w 1909"/>
                <a:gd name="T7" fmla="*/ 736 h 952"/>
                <a:gd name="T8" fmla="*/ 604 w 1909"/>
                <a:gd name="T9" fmla="*/ 815 h 952"/>
                <a:gd name="T10" fmla="*/ 766 w 1909"/>
                <a:gd name="T11" fmla="*/ 843 h 952"/>
                <a:gd name="T12" fmla="*/ 958 w 1909"/>
                <a:gd name="T13" fmla="*/ 898 h 952"/>
                <a:gd name="T14" fmla="*/ 1138 w 1909"/>
                <a:gd name="T15" fmla="*/ 952 h 952"/>
                <a:gd name="T16" fmla="*/ 1500 w 1909"/>
                <a:gd name="T17" fmla="*/ 599 h 952"/>
                <a:gd name="T18" fmla="*/ 1560 w 1909"/>
                <a:gd name="T19" fmla="*/ 500 h 952"/>
                <a:gd name="T20" fmla="*/ 1658 w 1909"/>
                <a:gd name="T21" fmla="*/ 434 h 952"/>
                <a:gd name="T22" fmla="*/ 1829 w 1909"/>
                <a:gd name="T23" fmla="*/ 250 h 952"/>
                <a:gd name="T24" fmla="*/ 1894 w 1909"/>
                <a:gd name="T25" fmla="*/ 120 h 952"/>
                <a:gd name="T26" fmla="*/ 1908 w 1909"/>
                <a:gd name="T27" fmla="*/ 77 h 952"/>
                <a:gd name="T28" fmla="*/ 1909 w 1909"/>
                <a:gd name="T29" fmla="*/ 0 h 952"/>
                <a:gd name="T30" fmla="*/ 1640 w 1909"/>
                <a:gd name="T31" fmla="*/ 0 h 952"/>
                <a:gd name="T32" fmla="*/ 1639 w 1909"/>
                <a:gd name="T33" fmla="*/ 41 h 952"/>
                <a:gd name="T34" fmla="*/ 1477 w 1909"/>
                <a:gd name="T35" fmla="*/ 40 h 952"/>
                <a:gd name="T36" fmla="*/ 1475 w 1909"/>
                <a:gd name="T37" fmla="*/ 119 h 952"/>
                <a:gd name="T38" fmla="*/ 1377 w 1909"/>
                <a:gd name="T39" fmla="*/ 117 h 952"/>
                <a:gd name="T40" fmla="*/ 1378 w 1909"/>
                <a:gd name="T41" fmla="*/ 159 h 952"/>
                <a:gd name="T42" fmla="*/ 1215 w 1909"/>
                <a:gd name="T43" fmla="*/ 157 h 952"/>
                <a:gd name="T44" fmla="*/ 1215 w 1909"/>
                <a:gd name="T45" fmla="*/ 235 h 952"/>
                <a:gd name="T46" fmla="*/ 1081 w 1909"/>
                <a:gd name="T47" fmla="*/ 236 h 952"/>
                <a:gd name="T48" fmla="*/ 1081 w 1909"/>
                <a:gd name="T49" fmla="*/ 196 h 952"/>
                <a:gd name="T50" fmla="*/ 918 w 1909"/>
                <a:gd name="T51" fmla="*/ 196 h 952"/>
                <a:gd name="T52" fmla="*/ 916 w 1909"/>
                <a:gd name="T53" fmla="*/ 157 h 952"/>
                <a:gd name="T54" fmla="*/ 852 w 1909"/>
                <a:gd name="T55" fmla="*/ 156 h 952"/>
                <a:gd name="T56" fmla="*/ 854 w 1909"/>
                <a:gd name="T57" fmla="*/ 79 h 952"/>
                <a:gd name="T58" fmla="*/ 788 w 1909"/>
                <a:gd name="T59" fmla="*/ 77 h 952"/>
                <a:gd name="T60" fmla="*/ 787 w 1909"/>
                <a:gd name="T61" fmla="*/ 354 h 952"/>
                <a:gd name="T62" fmla="*/ 1 w 1909"/>
                <a:gd name="T63" fmla="*/ 356 h 952"/>
                <a:gd name="T64" fmla="*/ 0 w 1909"/>
                <a:gd name="T65" fmla="*/ 547 h 9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09"/>
                <a:gd name="T100" fmla="*/ 0 h 952"/>
                <a:gd name="T101" fmla="*/ 1909 w 1909"/>
                <a:gd name="T102" fmla="*/ 952 h 9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09" h="952">
                  <a:moveTo>
                    <a:pt x="0" y="547"/>
                  </a:moveTo>
                  <a:lnTo>
                    <a:pt x="156" y="636"/>
                  </a:lnTo>
                  <a:lnTo>
                    <a:pt x="210" y="662"/>
                  </a:lnTo>
                  <a:lnTo>
                    <a:pt x="408" y="736"/>
                  </a:lnTo>
                  <a:lnTo>
                    <a:pt x="604" y="815"/>
                  </a:lnTo>
                  <a:lnTo>
                    <a:pt x="766" y="843"/>
                  </a:lnTo>
                  <a:lnTo>
                    <a:pt x="958" y="898"/>
                  </a:lnTo>
                  <a:lnTo>
                    <a:pt x="1138" y="952"/>
                  </a:lnTo>
                  <a:lnTo>
                    <a:pt x="1500" y="599"/>
                  </a:lnTo>
                  <a:lnTo>
                    <a:pt x="1560" y="500"/>
                  </a:lnTo>
                  <a:lnTo>
                    <a:pt x="1658" y="434"/>
                  </a:lnTo>
                  <a:lnTo>
                    <a:pt x="1829" y="250"/>
                  </a:lnTo>
                  <a:lnTo>
                    <a:pt x="1894" y="120"/>
                  </a:lnTo>
                  <a:lnTo>
                    <a:pt x="1908" y="77"/>
                  </a:lnTo>
                  <a:lnTo>
                    <a:pt x="1909" y="0"/>
                  </a:lnTo>
                  <a:lnTo>
                    <a:pt x="1640" y="0"/>
                  </a:lnTo>
                  <a:lnTo>
                    <a:pt x="1639" y="41"/>
                  </a:lnTo>
                  <a:lnTo>
                    <a:pt x="1477" y="40"/>
                  </a:lnTo>
                  <a:lnTo>
                    <a:pt x="1475" y="119"/>
                  </a:lnTo>
                  <a:lnTo>
                    <a:pt x="1377" y="117"/>
                  </a:lnTo>
                  <a:lnTo>
                    <a:pt x="1378" y="159"/>
                  </a:lnTo>
                  <a:lnTo>
                    <a:pt x="1215" y="157"/>
                  </a:lnTo>
                  <a:lnTo>
                    <a:pt x="1215" y="235"/>
                  </a:lnTo>
                  <a:lnTo>
                    <a:pt x="1081" y="236"/>
                  </a:lnTo>
                  <a:lnTo>
                    <a:pt x="1081" y="196"/>
                  </a:lnTo>
                  <a:lnTo>
                    <a:pt x="918" y="196"/>
                  </a:lnTo>
                  <a:lnTo>
                    <a:pt x="916" y="157"/>
                  </a:lnTo>
                  <a:lnTo>
                    <a:pt x="852" y="156"/>
                  </a:lnTo>
                  <a:lnTo>
                    <a:pt x="854" y="79"/>
                  </a:lnTo>
                  <a:lnTo>
                    <a:pt x="788" y="77"/>
                  </a:lnTo>
                  <a:lnTo>
                    <a:pt x="787" y="354"/>
                  </a:lnTo>
                  <a:lnTo>
                    <a:pt x="1" y="356"/>
                  </a:lnTo>
                  <a:lnTo>
                    <a:pt x="0" y="547"/>
                  </a:lnTo>
                  <a:close/>
                </a:path>
              </a:pathLst>
            </a:cu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8514" name="Line 201"/>
            <p:cNvSpPr>
              <a:spLocks noChangeAspect="1" noChangeShapeType="1"/>
            </p:cNvSpPr>
            <p:nvPr/>
          </p:nvSpPr>
          <p:spPr bwMode="auto">
            <a:xfrm>
              <a:off x="3380" y="2462"/>
              <a:ext cx="946" cy="0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15" name="Line 202"/>
            <p:cNvSpPr>
              <a:spLocks noChangeAspect="1" noChangeShapeType="1"/>
            </p:cNvSpPr>
            <p:nvPr/>
          </p:nvSpPr>
          <p:spPr bwMode="auto">
            <a:xfrm>
              <a:off x="2811" y="2776"/>
              <a:ext cx="1211" cy="0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16" name="Line 203"/>
            <p:cNvSpPr>
              <a:spLocks noChangeAspect="1" noChangeShapeType="1"/>
            </p:cNvSpPr>
            <p:nvPr/>
          </p:nvSpPr>
          <p:spPr bwMode="auto">
            <a:xfrm>
              <a:off x="3314" y="2462"/>
              <a:ext cx="0" cy="482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17" name="Line 204"/>
            <p:cNvSpPr>
              <a:spLocks noChangeAspect="1" noChangeShapeType="1"/>
            </p:cNvSpPr>
            <p:nvPr/>
          </p:nvSpPr>
          <p:spPr bwMode="auto">
            <a:xfrm>
              <a:off x="3577" y="2465"/>
              <a:ext cx="0" cy="549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18" name="Line 205"/>
            <p:cNvSpPr>
              <a:spLocks noChangeAspect="1" noChangeShapeType="1"/>
            </p:cNvSpPr>
            <p:nvPr/>
          </p:nvSpPr>
          <p:spPr bwMode="auto">
            <a:xfrm>
              <a:off x="2795" y="2468"/>
              <a:ext cx="0" cy="293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19" name="Line 206"/>
            <p:cNvSpPr>
              <a:spLocks noChangeAspect="1" noChangeShapeType="1"/>
            </p:cNvSpPr>
            <p:nvPr/>
          </p:nvSpPr>
          <p:spPr bwMode="auto">
            <a:xfrm>
              <a:off x="3053" y="2462"/>
              <a:ext cx="0" cy="311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0" name="Line 207"/>
            <p:cNvSpPr>
              <a:spLocks noChangeAspect="1" noChangeShapeType="1"/>
            </p:cNvSpPr>
            <p:nvPr/>
          </p:nvSpPr>
          <p:spPr bwMode="auto">
            <a:xfrm>
              <a:off x="3840" y="2462"/>
              <a:ext cx="0" cy="309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1" name="Line 208"/>
            <p:cNvSpPr>
              <a:spLocks noChangeAspect="1" noChangeShapeType="1"/>
            </p:cNvSpPr>
            <p:nvPr/>
          </p:nvSpPr>
          <p:spPr bwMode="auto">
            <a:xfrm>
              <a:off x="3970" y="2264"/>
              <a:ext cx="0" cy="195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2" name="Line 209"/>
            <p:cNvSpPr>
              <a:spLocks noChangeAspect="1" noChangeShapeType="1"/>
            </p:cNvSpPr>
            <p:nvPr/>
          </p:nvSpPr>
          <p:spPr bwMode="auto">
            <a:xfrm>
              <a:off x="4092" y="2462"/>
              <a:ext cx="0" cy="244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3" name="Line 210"/>
            <p:cNvSpPr>
              <a:spLocks noChangeAspect="1" noChangeShapeType="1"/>
            </p:cNvSpPr>
            <p:nvPr/>
          </p:nvSpPr>
          <p:spPr bwMode="auto">
            <a:xfrm>
              <a:off x="4266" y="2114"/>
              <a:ext cx="0" cy="346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4" name="Text Box 211">
              <a:hlinkClick r:id="rId3" action="ppaction://hlinkfile" tooltip="Talat"/>
            </p:cNvPr>
            <p:cNvSpPr txBox="1">
              <a:spLocks noChangeAspect="1" noChangeArrowheads="1"/>
            </p:cNvSpPr>
            <p:nvPr/>
          </p:nvSpPr>
          <p:spPr bwMode="auto">
            <a:xfrm>
              <a:off x="3552" y="2328"/>
              <a:ext cx="16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800">
                  <a:solidFill>
                    <a:srgbClr val="000066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18525" name="Text Box 212">
              <a:hlinkClick r:id="rId4" action="ppaction://hlinkpres?slideindex=1&amp;slidetitle=" tooltip="30 Ocak 2006 basın açıklaması"/>
            </p:cNvPr>
            <p:cNvSpPr txBox="1">
              <a:spLocks noChangeAspect="1" noChangeArrowheads="1"/>
            </p:cNvSpPr>
            <p:nvPr/>
          </p:nvSpPr>
          <p:spPr bwMode="auto">
            <a:xfrm>
              <a:off x="4022" y="2283"/>
              <a:ext cx="16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800">
                  <a:solidFill>
                    <a:srgbClr val="000066"/>
                  </a:solidFill>
                  <a:latin typeface="Arial" charset="0"/>
                </a:rPr>
                <a:t>2</a:t>
              </a:r>
            </a:p>
          </p:txBody>
        </p:sp>
        <p:sp>
          <p:nvSpPr>
            <p:cNvPr id="18526" name="Text Box 213">
              <a:hlinkClick r:id="rId5" action="ppaction://hlinkpres?slideindex=1&amp;slidetitle=" tooltip="26 Temmuz 2007 belgesi"/>
            </p:cNvPr>
            <p:cNvSpPr txBox="1">
              <a:spLocks noChangeAspect="1" noChangeArrowheads="1"/>
            </p:cNvSpPr>
            <p:nvPr/>
          </p:nvSpPr>
          <p:spPr bwMode="auto">
            <a:xfrm>
              <a:off x="4279" y="2190"/>
              <a:ext cx="16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800">
                  <a:solidFill>
                    <a:srgbClr val="000066"/>
                  </a:solidFill>
                  <a:latin typeface="Arial" charset="0"/>
                </a:rPr>
                <a:t>3</a:t>
              </a:r>
            </a:p>
          </p:txBody>
        </p:sp>
        <p:sp>
          <p:nvSpPr>
            <p:cNvPr id="18527" name="Text Box 214"/>
            <p:cNvSpPr txBox="1">
              <a:spLocks noChangeAspect="1" noChangeArrowheads="1"/>
            </p:cNvSpPr>
            <p:nvPr/>
          </p:nvSpPr>
          <p:spPr bwMode="auto">
            <a:xfrm>
              <a:off x="4052" y="2458"/>
              <a:ext cx="200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800">
                  <a:solidFill>
                    <a:srgbClr val="000066"/>
                  </a:solidFill>
                  <a:latin typeface="Arial" charset="0"/>
                </a:rPr>
                <a:t>13</a:t>
              </a:r>
            </a:p>
          </p:txBody>
        </p:sp>
        <p:sp>
          <p:nvSpPr>
            <p:cNvPr id="18528" name="Text Box 215"/>
            <p:cNvSpPr txBox="1">
              <a:spLocks noChangeAspect="1" noChangeArrowheads="1"/>
            </p:cNvSpPr>
            <p:nvPr/>
          </p:nvSpPr>
          <p:spPr bwMode="auto">
            <a:xfrm>
              <a:off x="3880" y="2564"/>
              <a:ext cx="16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9</a:t>
              </a:r>
            </a:p>
          </p:txBody>
        </p:sp>
        <p:sp>
          <p:nvSpPr>
            <p:cNvPr id="18529" name="Text Box 216"/>
            <p:cNvSpPr txBox="1">
              <a:spLocks noChangeAspect="1" noChangeArrowheads="1"/>
            </p:cNvSpPr>
            <p:nvPr/>
          </p:nvSpPr>
          <p:spPr bwMode="auto">
            <a:xfrm>
              <a:off x="3682" y="2822"/>
              <a:ext cx="200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800">
                  <a:solidFill>
                    <a:srgbClr val="000066"/>
                  </a:solidFill>
                  <a:latin typeface="Arial" charset="0"/>
                </a:rPr>
                <a:t>12</a:t>
              </a:r>
            </a:p>
          </p:txBody>
        </p:sp>
        <p:sp>
          <p:nvSpPr>
            <p:cNvPr id="18530" name="Text Box 217"/>
            <p:cNvSpPr txBox="1">
              <a:spLocks noChangeAspect="1" noChangeArrowheads="1"/>
            </p:cNvSpPr>
            <p:nvPr/>
          </p:nvSpPr>
          <p:spPr bwMode="auto">
            <a:xfrm>
              <a:off x="3291" y="2789"/>
              <a:ext cx="20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11</a:t>
              </a:r>
            </a:p>
          </p:txBody>
        </p:sp>
        <p:sp>
          <p:nvSpPr>
            <p:cNvPr id="18531" name="Text Box 218"/>
            <p:cNvSpPr txBox="1">
              <a:spLocks noChangeAspect="1" noChangeArrowheads="1"/>
            </p:cNvSpPr>
            <p:nvPr/>
          </p:nvSpPr>
          <p:spPr bwMode="auto">
            <a:xfrm>
              <a:off x="3089" y="2767"/>
              <a:ext cx="200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800">
                  <a:solidFill>
                    <a:srgbClr val="000066"/>
                  </a:solidFill>
                  <a:latin typeface="Arial" charset="0"/>
                </a:rPr>
                <a:t>10</a:t>
              </a:r>
            </a:p>
          </p:txBody>
        </p:sp>
        <p:sp>
          <p:nvSpPr>
            <p:cNvPr id="18532" name="Text Box 219">
              <a:hlinkClick r:id="rId6" action="ppaction://hlinkpres?slideindex=1&amp;slidetitle=" tooltip="Talat"/>
            </p:cNvPr>
            <p:cNvSpPr txBox="1">
              <a:spLocks noChangeAspect="1" noChangeArrowheads="1"/>
            </p:cNvSpPr>
            <p:nvPr/>
          </p:nvSpPr>
          <p:spPr bwMode="auto">
            <a:xfrm>
              <a:off x="3630" y="2569"/>
              <a:ext cx="16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8</a:t>
              </a:r>
            </a:p>
          </p:txBody>
        </p:sp>
        <p:sp>
          <p:nvSpPr>
            <p:cNvPr id="18533" name="Text Box 220"/>
            <p:cNvSpPr txBox="1">
              <a:spLocks noChangeAspect="1" noChangeArrowheads="1"/>
            </p:cNvSpPr>
            <p:nvPr/>
          </p:nvSpPr>
          <p:spPr bwMode="auto">
            <a:xfrm>
              <a:off x="3433" y="2569"/>
              <a:ext cx="16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7</a:t>
              </a:r>
            </a:p>
          </p:txBody>
        </p:sp>
        <p:sp>
          <p:nvSpPr>
            <p:cNvPr id="18534" name="Text Box 221"/>
            <p:cNvSpPr txBox="1">
              <a:spLocks noChangeAspect="1" noChangeArrowheads="1"/>
            </p:cNvSpPr>
            <p:nvPr/>
          </p:nvSpPr>
          <p:spPr bwMode="auto">
            <a:xfrm>
              <a:off x="3112" y="2606"/>
              <a:ext cx="16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6</a:t>
              </a:r>
            </a:p>
          </p:txBody>
        </p:sp>
        <p:sp>
          <p:nvSpPr>
            <p:cNvPr id="18535" name="Text Box 222"/>
            <p:cNvSpPr txBox="1">
              <a:spLocks noChangeAspect="1" noChangeArrowheads="1"/>
            </p:cNvSpPr>
            <p:nvPr/>
          </p:nvSpPr>
          <p:spPr bwMode="auto">
            <a:xfrm>
              <a:off x="2841" y="2581"/>
              <a:ext cx="16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8536" name="Text Box 223"/>
            <p:cNvSpPr txBox="1">
              <a:spLocks noChangeAspect="1" noChangeArrowheads="1"/>
            </p:cNvSpPr>
            <p:nvPr/>
          </p:nvSpPr>
          <p:spPr bwMode="auto">
            <a:xfrm>
              <a:off x="2599" y="2489"/>
              <a:ext cx="16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900">
                  <a:solidFill>
                    <a:srgbClr val="000066"/>
                  </a:solidFill>
                  <a:latin typeface="Arial" charset="0"/>
                </a:rPr>
                <a:t>4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dirty="0" smtClean="0"/>
              <a:t> </a:t>
            </a:r>
            <a:r>
              <a:rPr dirty="0"/>
              <a:t>DOĞU AKDENİZ</a:t>
            </a: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5521571" y="1011568"/>
            <a:ext cx="1169377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TÜRKİYE</a:t>
            </a: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7570177" y="1795533"/>
            <a:ext cx="961292" cy="36933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800">
                <a:latin typeface="Calibri" pitchFamily="34" charset="0"/>
              </a:rPr>
              <a:t>SURİYE</a:t>
            </a:r>
          </a:p>
        </p:txBody>
      </p:sp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7393434" y="2719934"/>
            <a:ext cx="1038957" cy="36933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800">
                <a:latin typeface="Calibri" pitchFamily="34" charset="0"/>
              </a:rPr>
              <a:t>LÜBNAN</a:t>
            </a:r>
          </a:p>
        </p:txBody>
      </p:sp>
      <p:sp>
        <p:nvSpPr>
          <p:cNvPr id="14345" name="TextBox 7"/>
          <p:cNvSpPr txBox="1">
            <a:spLocks noChangeArrowheads="1"/>
          </p:cNvSpPr>
          <p:nvPr/>
        </p:nvSpPr>
        <p:spPr bwMode="auto">
          <a:xfrm>
            <a:off x="7583366" y="4623608"/>
            <a:ext cx="9612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160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ÜRDÜN</a:t>
            </a:r>
          </a:p>
        </p:txBody>
      </p:sp>
      <p:sp>
        <p:nvSpPr>
          <p:cNvPr id="14346" name="TextBox 8"/>
          <p:cNvSpPr txBox="1">
            <a:spLocks noChangeArrowheads="1"/>
          </p:cNvSpPr>
          <p:nvPr/>
        </p:nvSpPr>
        <p:spPr bwMode="auto">
          <a:xfrm>
            <a:off x="7129097" y="3728000"/>
            <a:ext cx="9612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B.Şeria</a:t>
            </a:r>
          </a:p>
        </p:txBody>
      </p:sp>
      <p:sp>
        <p:nvSpPr>
          <p:cNvPr id="18441" name="TextBox 10"/>
          <p:cNvSpPr txBox="1">
            <a:spLocks noChangeArrowheads="1"/>
          </p:cNvSpPr>
          <p:nvPr/>
        </p:nvSpPr>
        <p:spPr bwMode="auto">
          <a:xfrm>
            <a:off x="7338752" y="3273411"/>
            <a:ext cx="1038958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 dirty="0">
                <a:latin typeface="Calibri" pitchFamily="34" charset="0"/>
              </a:rPr>
              <a:t>İSRAİL</a:t>
            </a:r>
          </a:p>
        </p:txBody>
      </p:sp>
      <p:sp>
        <p:nvSpPr>
          <p:cNvPr id="14348" name="TextBox 11"/>
          <p:cNvSpPr txBox="1">
            <a:spLocks noChangeArrowheads="1"/>
          </p:cNvSpPr>
          <p:nvPr/>
        </p:nvSpPr>
        <p:spPr bwMode="auto">
          <a:xfrm>
            <a:off x="6674828" y="4362080"/>
            <a:ext cx="9612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160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Gazze</a:t>
            </a:r>
          </a:p>
        </p:txBody>
      </p:sp>
      <p:sp>
        <p:nvSpPr>
          <p:cNvPr id="18443" name="TextBox 12"/>
          <p:cNvSpPr txBox="1">
            <a:spLocks noChangeArrowheads="1"/>
          </p:cNvSpPr>
          <p:nvPr/>
        </p:nvSpPr>
        <p:spPr bwMode="auto">
          <a:xfrm>
            <a:off x="1852246" y="4621166"/>
            <a:ext cx="1038958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MISIR</a:t>
            </a:r>
          </a:p>
        </p:txBody>
      </p:sp>
      <p:sp>
        <p:nvSpPr>
          <p:cNvPr id="14350" name="TextBox 13"/>
          <p:cNvSpPr txBox="1">
            <a:spLocks noChangeArrowheads="1"/>
          </p:cNvSpPr>
          <p:nvPr/>
        </p:nvSpPr>
        <p:spPr bwMode="auto">
          <a:xfrm>
            <a:off x="1012581" y="1978727"/>
            <a:ext cx="9612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16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Girit</a:t>
            </a:r>
          </a:p>
        </p:txBody>
      </p:sp>
      <p:sp>
        <p:nvSpPr>
          <p:cNvPr id="18446" name="TextBox 15"/>
          <p:cNvSpPr txBox="1">
            <a:spLocks noChangeArrowheads="1"/>
          </p:cNvSpPr>
          <p:nvPr/>
        </p:nvSpPr>
        <p:spPr bwMode="auto">
          <a:xfrm>
            <a:off x="5921620" y="1934317"/>
            <a:ext cx="961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  <a:latin typeface="Calibri" pitchFamily="34" charset="0"/>
              </a:rPr>
              <a:t>KKTC</a:t>
            </a:r>
          </a:p>
        </p:txBody>
      </p:sp>
      <p:sp>
        <p:nvSpPr>
          <p:cNvPr id="18447" name="TextBox 16"/>
          <p:cNvSpPr txBox="1">
            <a:spLocks noChangeArrowheads="1"/>
          </p:cNvSpPr>
          <p:nvPr/>
        </p:nvSpPr>
        <p:spPr bwMode="auto">
          <a:xfrm>
            <a:off x="5571394" y="2208180"/>
            <a:ext cx="95982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>
                <a:solidFill>
                  <a:srgbClr val="C00000"/>
                </a:solidFill>
                <a:latin typeface="Calibri" pitchFamily="34" charset="0"/>
              </a:rPr>
              <a:t>GKRY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6865327" y="4206645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Aşdod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7073412" y="3540491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Hayfa</a:t>
            </a:r>
          </a:p>
        </p:txBody>
      </p:sp>
      <p:sp>
        <p:nvSpPr>
          <p:cNvPr id="22" name="Flowchart: Connector 21"/>
          <p:cNvSpPr/>
          <p:nvPr/>
        </p:nvSpPr>
        <p:spPr bwMode="auto">
          <a:xfrm>
            <a:off x="7085136" y="3550359"/>
            <a:ext cx="33703" cy="27140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Flowchart: Connector 22"/>
          <p:cNvSpPr/>
          <p:nvPr/>
        </p:nvSpPr>
        <p:spPr bwMode="auto">
          <a:xfrm>
            <a:off x="6915151" y="4170869"/>
            <a:ext cx="32238" cy="28373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6982558" y="1015269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Ceyhan</a:t>
            </a:r>
          </a:p>
        </p:txBody>
      </p:sp>
      <p:sp>
        <p:nvSpPr>
          <p:cNvPr id="25" name="Flowchart: Connector 24"/>
          <p:cNvSpPr/>
          <p:nvPr/>
        </p:nvSpPr>
        <p:spPr bwMode="auto">
          <a:xfrm>
            <a:off x="7397262" y="1155902"/>
            <a:ext cx="57150" cy="54279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5398477" y="4633478"/>
            <a:ext cx="81475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Tahoma" pitchFamily="34" charset="0"/>
              </a:rPr>
              <a:t>Port Said</a:t>
            </a:r>
          </a:p>
        </p:txBody>
      </p:sp>
      <p:sp>
        <p:nvSpPr>
          <p:cNvPr id="29" name="Flowchart: Connector 28"/>
          <p:cNvSpPr/>
          <p:nvPr/>
        </p:nvSpPr>
        <p:spPr bwMode="auto">
          <a:xfrm>
            <a:off x="5587513" y="4552058"/>
            <a:ext cx="33703" cy="28374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lowchart: Connector 30"/>
          <p:cNvSpPr/>
          <p:nvPr/>
        </p:nvSpPr>
        <p:spPr bwMode="auto">
          <a:xfrm>
            <a:off x="6134101" y="2398158"/>
            <a:ext cx="32238" cy="28374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57" name="TextBox 4"/>
          <p:cNvSpPr txBox="1">
            <a:spLocks noChangeArrowheads="1"/>
          </p:cNvSpPr>
          <p:nvPr/>
        </p:nvSpPr>
        <p:spPr bwMode="auto">
          <a:xfrm>
            <a:off x="647344" y="1010481"/>
            <a:ext cx="1480038" cy="707886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>
                <a:latin typeface="Calibri" pitchFamily="34" charset="0"/>
              </a:rPr>
              <a:t>YUNANİSTAN</a:t>
            </a:r>
          </a:p>
        </p:txBody>
      </p:sp>
      <p:grpSp>
        <p:nvGrpSpPr>
          <p:cNvPr id="18458" name="Group 123"/>
          <p:cNvGrpSpPr>
            <a:grpSpLocks/>
          </p:cNvGrpSpPr>
          <p:nvPr/>
        </p:nvGrpSpPr>
        <p:grpSpPr bwMode="auto">
          <a:xfrm>
            <a:off x="2554167" y="703165"/>
            <a:ext cx="3670639" cy="4260923"/>
            <a:chOff x="2766290" y="905435"/>
            <a:chExt cx="3976812" cy="5483457"/>
          </a:xfrm>
        </p:grpSpPr>
        <p:sp>
          <p:nvSpPr>
            <p:cNvPr id="18537" name="Line 74"/>
            <p:cNvSpPr>
              <a:spLocks noChangeShapeType="1"/>
            </p:cNvSpPr>
            <p:nvPr/>
          </p:nvSpPr>
          <p:spPr bwMode="auto">
            <a:xfrm>
              <a:off x="5934594" y="1276892"/>
              <a:ext cx="9005" cy="51120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538" name="TextBox 118"/>
            <p:cNvSpPr txBox="1">
              <a:spLocks noChangeArrowheads="1"/>
            </p:cNvSpPr>
            <p:nvPr/>
          </p:nvSpPr>
          <p:spPr bwMode="auto">
            <a:xfrm>
              <a:off x="5342965" y="905435"/>
              <a:ext cx="1400137" cy="39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>
                  <a:solidFill>
                    <a:schemeClr val="tx1"/>
                  </a:solidFill>
                </a:rPr>
                <a:t>32</a:t>
              </a:r>
              <a:r>
                <a:rPr lang="tr-TR" baseline="30000">
                  <a:solidFill>
                    <a:schemeClr val="tx1"/>
                  </a:solidFill>
                </a:rPr>
                <a:t>0 </a:t>
              </a:r>
              <a:r>
                <a:rPr lang="tr-TR">
                  <a:solidFill>
                    <a:schemeClr val="tx1"/>
                  </a:solidFill>
                </a:rPr>
                <a:t>16</a:t>
              </a:r>
              <a:r>
                <a:rPr lang="tr-TR" baseline="30000">
                  <a:solidFill>
                    <a:schemeClr val="tx1"/>
                  </a:solidFill>
                </a:rPr>
                <a:t>0 </a:t>
              </a:r>
              <a:r>
                <a:rPr lang="tr-TR">
                  <a:solidFill>
                    <a:schemeClr val="tx1"/>
                  </a:solidFill>
                </a:rPr>
                <a:t>18</a:t>
              </a:r>
              <a:r>
                <a:rPr lang="tr-TR" baseline="300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8539" name="Freeform 274"/>
            <p:cNvSpPr>
              <a:spLocks/>
            </p:cNvSpPr>
            <p:nvPr/>
          </p:nvSpPr>
          <p:spPr bwMode="auto">
            <a:xfrm>
              <a:off x="2893972" y="1500960"/>
              <a:ext cx="3041161" cy="573088"/>
            </a:xfrm>
            <a:custGeom>
              <a:avLst/>
              <a:gdLst>
                <a:gd name="T0" fmla="*/ 2147483647 w 1934"/>
                <a:gd name="T1" fmla="*/ 2147483647 h 361"/>
                <a:gd name="T2" fmla="*/ 2147483647 w 1934"/>
                <a:gd name="T3" fmla="*/ 2147483647 h 361"/>
                <a:gd name="T4" fmla="*/ 2147483647 w 1934"/>
                <a:gd name="T5" fmla="*/ 2147483647 h 361"/>
                <a:gd name="T6" fmla="*/ 2147483647 w 1934"/>
                <a:gd name="T7" fmla="*/ 2147483647 h 361"/>
                <a:gd name="T8" fmla="*/ 2147483647 w 1934"/>
                <a:gd name="T9" fmla="*/ 2147483647 h 361"/>
                <a:gd name="T10" fmla="*/ 2147483647 w 1934"/>
                <a:gd name="T11" fmla="*/ 2147483647 h 361"/>
                <a:gd name="T12" fmla="*/ 2147483647 w 1934"/>
                <a:gd name="T13" fmla="*/ 2147483647 h 361"/>
                <a:gd name="T14" fmla="*/ 2147483647 w 1934"/>
                <a:gd name="T15" fmla="*/ 2147483647 h 361"/>
                <a:gd name="T16" fmla="*/ 2147483647 w 1934"/>
                <a:gd name="T17" fmla="*/ 2147483647 h 361"/>
                <a:gd name="T18" fmla="*/ 2147483647 w 1934"/>
                <a:gd name="T19" fmla="*/ 2147483647 h 361"/>
                <a:gd name="T20" fmla="*/ 2147483647 w 1934"/>
                <a:gd name="T21" fmla="*/ 2147483647 h 361"/>
                <a:gd name="T22" fmla="*/ 2147483647 w 1934"/>
                <a:gd name="T23" fmla="*/ 2147483647 h 361"/>
                <a:gd name="T24" fmla="*/ 2147483647 w 1934"/>
                <a:gd name="T25" fmla="*/ 2147483647 h 361"/>
                <a:gd name="T26" fmla="*/ 2147483647 w 1934"/>
                <a:gd name="T27" fmla="*/ 2147483647 h 361"/>
                <a:gd name="T28" fmla="*/ 2147483647 w 1934"/>
                <a:gd name="T29" fmla="*/ 2147483647 h 361"/>
                <a:gd name="T30" fmla="*/ 2147483647 w 1934"/>
                <a:gd name="T31" fmla="*/ 2147483647 h 361"/>
                <a:gd name="T32" fmla="*/ 2147483647 w 1934"/>
                <a:gd name="T33" fmla="*/ 2147483647 h 361"/>
                <a:gd name="T34" fmla="*/ 2147483647 w 1934"/>
                <a:gd name="T35" fmla="*/ 2147483647 h 361"/>
                <a:gd name="T36" fmla="*/ 2147483647 w 1934"/>
                <a:gd name="T37" fmla="*/ 2147483647 h 361"/>
                <a:gd name="T38" fmla="*/ 2147483647 w 1934"/>
                <a:gd name="T39" fmla="*/ 2147483647 h 361"/>
                <a:gd name="T40" fmla="*/ 2147483647 w 1934"/>
                <a:gd name="T41" fmla="*/ 2147483647 h 361"/>
                <a:gd name="T42" fmla="*/ 2147483647 w 1934"/>
                <a:gd name="T43" fmla="*/ 2147483647 h 361"/>
                <a:gd name="T44" fmla="*/ 2147483647 w 1934"/>
                <a:gd name="T45" fmla="*/ 2147483647 h 361"/>
                <a:gd name="T46" fmla="*/ 2147483647 w 1934"/>
                <a:gd name="T47" fmla="*/ 2147483647 h 361"/>
                <a:gd name="T48" fmla="*/ 2147483647 w 1934"/>
                <a:gd name="T49" fmla="*/ 2147483647 h 361"/>
                <a:gd name="T50" fmla="*/ 2147483647 w 1934"/>
                <a:gd name="T51" fmla="*/ 2147483647 h 361"/>
                <a:gd name="T52" fmla="*/ 2147483647 w 1934"/>
                <a:gd name="T53" fmla="*/ 2147483647 h 361"/>
                <a:gd name="T54" fmla="*/ 2147483647 w 1934"/>
                <a:gd name="T55" fmla="*/ 2147483647 h 361"/>
                <a:gd name="T56" fmla="*/ 2147483647 w 1934"/>
                <a:gd name="T57" fmla="*/ 2147483647 h 361"/>
                <a:gd name="T58" fmla="*/ 2147483647 w 1934"/>
                <a:gd name="T59" fmla="*/ 2147483647 h 361"/>
                <a:gd name="T60" fmla="*/ 2147483647 w 1934"/>
                <a:gd name="T61" fmla="*/ 2147483647 h 361"/>
                <a:gd name="T62" fmla="*/ 2147483647 w 1934"/>
                <a:gd name="T63" fmla="*/ 2147483647 h 361"/>
                <a:gd name="T64" fmla="*/ 2147483647 w 1934"/>
                <a:gd name="T65" fmla="*/ 2147483647 h 361"/>
                <a:gd name="T66" fmla="*/ 2147483647 w 1934"/>
                <a:gd name="T67" fmla="*/ 2147483647 h 361"/>
                <a:gd name="T68" fmla="*/ 2147483647 w 1934"/>
                <a:gd name="T69" fmla="*/ 2147483647 h 361"/>
                <a:gd name="T70" fmla="*/ 2147483647 w 1934"/>
                <a:gd name="T71" fmla="*/ 2147483647 h 361"/>
                <a:gd name="T72" fmla="*/ 2147483647 w 1934"/>
                <a:gd name="T73" fmla="*/ 2147483647 h 361"/>
                <a:gd name="T74" fmla="*/ 2147483647 w 1934"/>
                <a:gd name="T75" fmla="*/ 2147483647 h 361"/>
                <a:gd name="T76" fmla="*/ 2147483647 w 1934"/>
                <a:gd name="T77" fmla="*/ 2147483647 h 361"/>
                <a:gd name="T78" fmla="*/ 2147483647 w 1934"/>
                <a:gd name="T79" fmla="*/ 2147483647 h 361"/>
                <a:gd name="T80" fmla="*/ 2147483647 w 1934"/>
                <a:gd name="T81" fmla="*/ 2147483647 h 361"/>
                <a:gd name="T82" fmla="*/ 2147483647 w 1934"/>
                <a:gd name="T83" fmla="*/ 2147483647 h 361"/>
                <a:gd name="T84" fmla="*/ 2147483647 w 1934"/>
                <a:gd name="T85" fmla="*/ 2147483647 h 361"/>
                <a:gd name="T86" fmla="*/ 2147483647 w 1934"/>
                <a:gd name="T87" fmla="*/ 2147483647 h 361"/>
                <a:gd name="T88" fmla="*/ 2147483647 w 1934"/>
                <a:gd name="T89" fmla="*/ 2147483647 h 361"/>
                <a:gd name="T90" fmla="*/ 2147483647 w 1934"/>
                <a:gd name="T91" fmla="*/ 2147483647 h 361"/>
                <a:gd name="T92" fmla="*/ 2147483647 w 1934"/>
                <a:gd name="T93" fmla="*/ 2147483647 h 3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934"/>
                <a:gd name="T142" fmla="*/ 0 h 361"/>
                <a:gd name="T143" fmla="*/ 1934 w 1934"/>
                <a:gd name="T144" fmla="*/ 361 h 3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934" h="361">
                  <a:moveTo>
                    <a:pt x="0" y="94"/>
                  </a:moveTo>
                  <a:cubicBezTo>
                    <a:pt x="18" y="98"/>
                    <a:pt x="12" y="92"/>
                    <a:pt x="16" y="104"/>
                  </a:cubicBezTo>
                  <a:cubicBezTo>
                    <a:pt x="17" y="105"/>
                    <a:pt x="17" y="107"/>
                    <a:pt x="18" y="108"/>
                  </a:cubicBezTo>
                  <a:cubicBezTo>
                    <a:pt x="23" y="112"/>
                    <a:pt x="45" y="113"/>
                    <a:pt x="47" y="113"/>
                  </a:cubicBezTo>
                  <a:cubicBezTo>
                    <a:pt x="64" y="108"/>
                    <a:pt x="76" y="106"/>
                    <a:pt x="95" y="104"/>
                  </a:cubicBezTo>
                  <a:cubicBezTo>
                    <a:pt x="102" y="103"/>
                    <a:pt x="108" y="103"/>
                    <a:pt x="115" y="106"/>
                  </a:cubicBezTo>
                  <a:cubicBezTo>
                    <a:pt x="124" y="94"/>
                    <a:pt x="118" y="97"/>
                    <a:pt x="132" y="96"/>
                  </a:cubicBezTo>
                  <a:cubicBezTo>
                    <a:pt x="128" y="85"/>
                    <a:pt x="121" y="85"/>
                    <a:pt x="129" y="75"/>
                  </a:cubicBezTo>
                  <a:cubicBezTo>
                    <a:pt x="134" y="69"/>
                    <a:pt x="136" y="69"/>
                    <a:pt x="143" y="67"/>
                  </a:cubicBezTo>
                  <a:cubicBezTo>
                    <a:pt x="146" y="66"/>
                    <a:pt x="153" y="63"/>
                    <a:pt x="153" y="63"/>
                  </a:cubicBezTo>
                  <a:cubicBezTo>
                    <a:pt x="159" y="71"/>
                    <a:pt x="161" y="69"/>
                    <a:pt x="170" y="67"/>
                  </a:cubicBezTo>
                  <a:cubicBezTo>
                    <a:pt x="176" y="64"/>
                    <a:pt x="185" y="69"/>
                    <a:pt x="191" y="72"/>
                  </a:cubicBezTo>
                  <a:cubicBezTo>
                    <a:pt x="203" y="67"/>
                    <a:pt x="198" y="67"/>
                    <a:pt x="208" y="70"/>
                  </a:cubicBezTo>
                  <a:cubicBezTo>
                    <a:pt x="211" y="62"/>
                    <a:pt x="213" y="67"/>
                    <a:pt x="220" y="68"/>
                  </a:cubicBezTo>
                  <a:cubicBezTo>
                    <a:pt x="231" y="66"/>
                    <a:pt x="244" y="68"/>
                    <a:pt x="256" y="67"/>
                  </a:cubicBezTo>
                  <a:cubicBezTo>
                    <a:pt x="260" y="55"/>
                    <a:pt x="255" y="65"/>
                    <a:pt x="270" y="60"/>
                  </a:cubicBezTo>
                  <a:cubicBezTo>
                    <a:pt x="277" y="58"/>
                    <a:pt x="283" y="50"/>
                    <a:pt x="292" y="48"/>
                  </a:cubicBezTo>
                  <a:cubicBezTo>
                    <a:pt x="303" y="49"/>
                    <a:pt x="307" y="59"/>
                    <a:pt x="294" y="61"/>
                  </a:cubicBezTo>
                  <a:cubicBezTo>
                    <a:pt x="292" y="68"/>
                    <a:pt x="287" y="71"/>
                    <a:pt x="295" y="73"/>
                  </a:cubicBezTo>
                  <a:cubicBezTo>
                    <a:pt x="303" y="80"/>
                    <a:pt x="297" y="77"/>
                    <a:pt x="292" y="84"/>
                  </a:cubicBezTo>
                  <a:cubicBezTo>
                    <a:pt x="288" y="97"/>
                    <a:pt x="285" y="86"/>
                    <a:pt x="278" y="82"/>
                  </a:cubicBezTo>
                  <a:cubicBezTo>
                    <a:pt x="272" y="85"/>
                    <a:pt x="270" y="86"/>
                    <a:pt x="264" y="82"/>
                  </a:cubicBezTo>
                  <a:cubicBezTo>
                    <a:pt x="256" y="85"/>
                    <a:pt x="258" y="91"/>
                    <a:pt x="247" y="94"/>
                  </a:cubicBezTo>
                  <a:cubicBezTo>
                    <a:pt x="246" y="103"/>
                    <a:pt x="243" y="101"/>
                    <a:pt x="239" y="108"/>
                  </a:cubicBezTo>
                  <a:cubicBezTo>
                    <a:pt x="246" y="109"/>
                    <a:pt x="254" y="111"/>
                    <a:pt x="261" y="113"/>
                  </a:cubicBezTo>
                  <a:cubicBezTo>
                    <a:pt x="263" y="118"/>
                    <a:pt x="262" y="128"/>
                    <a:pt x="266" y="118"/>
                  </a:cubicBezTo>
                  <a:cubicBezTo>
                    <a:pt x="269" y="83"/>
                    <a:pt x="275" y="98"/>
                    <a:pt x="276" y="121"/>
                  </a:cubicBezTo>
                  <a:cubicBezTo>
                    <a:pt x="282" y="116"/>
                    <a:pt x="286" y="123"/>
                    <a:pt x="282" y="128"/>
                  </a:cubicBezTo>
                  <a:cubicBezTo>
                    <a:pt x="280" y="131"/>
                    <a:pt x="276" y="131"/>
                    <a:pt x="273" y="133"/>
                  </a:cubicBezTo>
                  <a:cubicBezTo>
                    <a:pt x="267" y="145"/>
                    <a:pt x="253" y="141"/>
                    <a:pt x="240" y="142"/>
                  </a:cubicBezTo>
                  <a:cubicBezTo>
                    <a:pt x="244" y="154"/>
                    <a:pt x="240" y="158"/>
                    <a:pt x="254" y="161"/>
                  </a:cubicBezTo>
                  <a:cubicBezTo>
                    <a:pt x="263" y="158"/>
                    <a:pt x="271" y="155"/>
                    <a:pt x="280" y="152"/>
                  </a:cubicBezTo>
                  <a:cubicBezTo>
                    <a:pt x="281" y="150"/>
                    <a:pt x="280" y="148"/>
                    <a:pt x="282" y="147"/>
                  </a:cubicBezTo>
                  <a:cubicBezTo>
                    <a:pt x="286" y="145"/>
                    <a:pt x="291" y="148"/>
                    <a:pt x="294" y="145"/>
                  </a:cubicBezTo>
                  <a:cubicBezTo>
                    <a:pt x="298" y="141"/>
                    <a:pt x="293" y="132"/>
                    <a:pt x="297" y="128"/>
                  </a:cubicBezTo>
                  <a:cubicBezTo>
                    <a:pt x="300" y="124"/>
                    <a:pt x="307" y="122"/>
                    <a:pt x="311" y="118"/>
                  </a:cubicBezTo>
                  <a:cubicBezTo>
                    <a:pt x="311" y="115"/>
                    <a:pt x="310" y="111"/>
                    <a:pt x="312" y="108"/>
                  </a:cubicBezTo>
                  <a:cubicBezTo>
                    <a:pt x="314" y="106"/>
                    <a:pt x="318" y="107"/>
                    <a:pt x="321" y="106"/>
                  </a:cubicBezTo>
                  <a:cubicBezTo>
                    <a:pt x="327" y="104"/>
                    <a:pt x="334" y="99"/>
                    <a:pt x="340" y="96"/>
                  </a:cubicBezTo>
                  <a:cubicBezTo>
                    <a:pt x="346" y="88"/>
                    <a:pt x="347" y="74"/>
                    <a:pt x="357" y="72"/>
                  </a:cubicBezTo>
                  <a:cubicBezTo>
                    <a:pt x="372" y="75"/>
                    <a:pt x="357" y="63"/>
                    <a:pt x="350" y="61"/>
                  </a:cubicBezTo>
                  <a:cubicBezTo>
                    <a:pt x="353" y="50"/>
                    <a:pt x="356" y="49"/>
                    <a:pt x="345" y="44"/>
                  </a:cubicBezTo>
                  <a:cubicBezTo>
                    <a:pt x="341" y="35"/>
                    <a:pt x="348" y="18"/>
                    <a:pt x="357" y="16"/>
                  </a:cubicBezTo>
                  <a:cubicBezTo>
                    <a:pt x="370" y="17"/>
                    <a:pt x="370" y="24"/>
                    <a:pt x="367" y="37"/>
                  </a:cubicBezTo>
                  <a:cubicBezTo>
                    <a:pt x="355" y="35"/>
                    <a:pt x="356" y="43"/>
                    <a:pt x="364" y="49"/>
                  </a:cubicBezTo>
                  <a:cubicBezTo>
                    <a:pt x="371" y="48"/>
                    <a:pt x="375" y="48"/>
                    <a:pt x="378" y="41"/>
                  </a:cubicBezTo>
                  <a:cubicBezTo>
                    <a:pt x="386" y="44"/>
                    <a:pt x="392" y="49"/>
                    <a:pt x="400" y="51"/>
                  </a:cubicBezTo>
                  <a:cubicBezTo>
                    <a:pt x="404" y="59"/>
                    <a:pt x="411" y="55"/>
                    <a:pt x="415" y="49"/>
                  </a:cubicBezTo>
                  <a:cubicBezTo>
                    <a:pt x="417" y="47"/>
                    <a:pt x="416" y="30"/>
                    <a:pt x="414" y="27"/>
                  </a:cubicBezTo>
                  <a:cubicBezTo>
                    <a:pt x="412" y="24"/>
                    <a:pt x="404" y="33"/>
                    <a:pt x="405" y="31"/>
                  </a:cubicBezTo>
                  <a:cubicBezTo>
                    <a:pt x="398" y="19"/>
                    <a:pt x="399" y="15"/>
                    <a:pt x="422" y="12"/>
                  </a:cubicBezTo>
                  <a:cubicBezTo>
                    <a:pt x="429" y="5"/>
                    <a:pt x="434" y="0"/>
                    <a:pt x="431" y="16"/>
                  </a:cubicBezTo>
                  <a:cubicBezTo>
                    <a:pt x="432" y="26"/>
                    <a:pt x="423" y="28"/>
                    <a:pt x="431" y="33"/>
                  </a:cubicBezTo>
                  <a:cubicBezTo>
                    <a:pt x="433" y="36"/>
                    <a:pt x="435" y="40"/>
                    <a:pt x="438" y="40"/>
                  </a:cubicBezTo>
                  <a:cubicBezTo>
                    <a:pt x="441" y="40"/>
                    <a:pt x="447" y="35"/>
                    <a:pt x="448" y="36"/>
                  </a:cubicBezTo>
                  <a:cubicBezTo>
                    <a:pt x="449" y="39"/>
                    <a:pt x="446" y="41"/>
                    <a:pt x="446" y="44"/>
                  </a:cubicBezTo>
                  <a:cubicBezTo>
                    <a:pt x="446" y="47"/>
                    <a:pt x="448" y="49"/>
                    <a:pt x="450" y="51"/>
                  </a:cubicBezTo>
                  <a:cubicBezTo>
                    <a:pt x="452" y="53"/>
                    <a:pt x="457" y="59"/>
                    <a:pt x="460" y="56"/>
                  </a:cubicBezTo>
                  <a:cubicBezTo>
                    <a:pt x="463" y="47"/>
                    <a:pt x="461" y="40"/>
                    <a:pt x="467" y="32"/>
                  </a:cubicBezTo>
                  <a:cubicBezTo>
                    <a:pt x="492" y="37"/>
                    <a:pt x="473" y="47"/>
                    <a:pt x="496" y="49"/>
                  </a:cubicBezTo>
                  <a:cubicBezTo>
                    <a:pt x="495" y="59"/>
                    <a:pt x="485" y="94"/>
                    <a:pt x="504" y="89"/>
                  </a:cubicBezTo>
                  <a:cubicBezTo>
                    <a:pt x="513" y="80"/>
                    <a:pt x="515" y="88"/>
                    <a:pt x="516" y="97"/>
                  </a:cubicBezTo>
                  <a:cubicBezTo>
                    <a:pt x="523" y="96"/>
                    <a:pt x="524" y="93"/>
                    <a:pt x="530" y="89"/>
                  </a:cubicBezTo>
                  <a:cubicBezTo>
                    <a:pt x="550" y="92"/>
                    <a:pt x="537" y="95"/>
                    <a:pt x="549" y="97"/>
                  </a:cubicBezTo>
                  <a:cubicBezTo>
                    <a:pt x="552" y="97"/>
                    <a:pt x="556" y="97"/>
                    <a:pt x="559" y="96"/>
                  </a:cubicBezTo>
                  <a:cubicBezTo>
                    <a:pt x="561" y="96"/>
                    <a:pt x="566" y="94"/>
                    <a:pt x="564" y="94"/>
                  </a:cubicBezTo>
                  <a:cubicBezTo>
                    <a:pt x="561" y="94"/>
                    <a:pt x="559" y="95"/>
                    <a:pt x="556" y="96"/>
                  </a:cubicBezTo>
                  <a:cubicBezTo>
                    <a:pt x="567" y="97"/>
                    <a:pt x="561" y="111"/>
                    <a:pt x="572" y="112"/>
                  </a:cubicBezTo>
                  <a:cubicBezTo>
                    <a:pt x="584" y="108"/>
                    <a:pt x="575" y="115"/>
                    <a:pt x="573" y="121"/>
                  </a:cubicBezTo>
                  <a:cubicBezTo>
                    <a:pt x="572" y="131"/>
                    <a:pt x="572" y="152"/>
                    <a:pt x="585" y="150"/>
                  </a:cubicBezTo>
                  <a:cubicBezTo>
                    <a:pt x="591" y="147"/>
                    <a:pt x="598" y="133"/>
                    <a:pt x="602" y="127"/>
                  </a:cubicBezTo>
                  <a:cubicBezTo>
                    <a:pt x="605" y="120"/>
                    <a:pt x="588" y="128"/>
                    <a:pt x="591" y="118"/>
                  </a:cubicBezTo>
                  <a:cubicBezTo>
                    <a:pt x="590" y="113"/>
                    <a:pt x="591" y="101"/>
                    <a:pt x="593" y="96"/>
                  </a:cubicBezTo>
                  <a:cubicBezTo>
                    <a:pt x="595" y="91"/>
                    <a:pt x="601" y="92"/>
                    <a:pt x="605" y="87"/>
                  </a:cubicBezTo>
                  <a:cubicBezTo>
                    <a:pt x="609" y="82"/>
                    <a:pt x="615" y="68"/>
                    <a:pt x="619" y="67"/>
                  </a:cubicBezTo>
                  <a:cubicBezTo>
                    <a:pt x="628" y="67"/>
                    <a:pt x="623" y="79"/>
                    <a:pt x="632" y="81"/>
                  </a:cubicBezTo>
                  <a:cubicBezTo>
                    <a:pt x="636" y="82"/>
                    <a:pt x="652" y="84"/>
                    <a:pt x="654" y="89"/>
                  </a:cubicBezTo>
                  <a:cubicBezTo>
                    <a:pt x="657" y="98"/>
                    <a:pt x="673" y="103"/>
                    <a:pt x="681" y="106"/>
                  </a:cubicBezTo>
                  <a:cubicBezTo>
                    <a:pt x="686" y="111"/>
                    <a:pt x="690" y="111"/>
                    <a:pt x="693" y="118"/>
                  </a:cubicBezTo>
                  <a:cubicBezTo>
                    <a:pt x="689" y="127"/>
                    <a:pt x="672" y="134"/>
                    <a:pt x="662" y="136"/>
                  </a:cubicBezTo>
                  <a:cubicBezTo>
                    <a:pt x="657" y="142"/>
                    <a:pt x="659" y="150"/>
                    <a:pt x="662" y="154"/>
                  </a:cubicBezTo>
                  <a:cubicBezTo>
                    <a:pt x="665" y="158"/>
                    <a:pt x="678" y="159"/>
                    <a:pt x="683" y="163"/>
                  </a:cubicBezTo>
                  <a:cubicBezTo>
                    <a:pt x="689" y="167"/>
                    <a:pt x="690" y="169"/>
                    <a:pt x="691" y="176"/>
                  </a:cubicBezTo>
                  <a:cubicBezTo>
                    <a:pt x="690" y="195"/>
                    <a:pt x="688" y="208"/>
                    <a:pt x="695" y="226"/>
                  </a:cubicBezTo>
                  <a:cubicBezTo>
                    <a:pt x="695" y="237"/>
                    <a:pt x="682" y="236"/>
                    <a:pt x="684" y="241"/>
                  </a:cubicBezTo>
                  <a:cubicBezTo>
                    <a:pt x="685" y="246"/>
                    <a:pt x="697" y="254"/>
                    <a:pt x="702" y="258"/>
                  </a:cubicBezTo>
                  <a:cubicBezTo>
                    <a:pt x="711" y="253"/>
                    <a:pt x="713" y="255"/>
                    <a:pt x="714" y="267"/>
                  </a:cubicBezTo>
                  <a:cubicBezTo>
                    <a:pt x="720" y="265"/>
                    <a:pt x="730" y="273"/>
                    <a:pt x="736" y="277"/>
                  </a:cubicBezTo>
                  <a:cubicBezTo>
                    <a:pt x="739" y="284"/>
                    <a:pt x="748" y="292"/>
                    <a:pt x="755" y="296"/>
                  </a:cubicBezTo>
                  <a:cubicBezTo>
                    <a:pt x="760" y="302"/>
                    <a:pt x="766" y="312"/>
                    <a:pt x="774" y="313"/>
                  </a:cubicBezTo>
                  <a:cubicBezTo>
                    <a:pt x="782" y="316"/>
                    <a:pt x="786" y="323"/>
                    <a:pt x="796" y="325"/>
                  </a:cubicBezTo>
                  <a:cubicBezTo>
                    <a:pt x="798" y="320"/>
                    <a:pt x="795" y="312"/>
                    <a:pt x="799" y="308"/>
                  </a:cubicBezTo>
                  <a:cubicBezTo>
                    <a:pt x="801" y="306"/>
                    <a:pt x="807" y="320"/>
                    <a:pt x="809" y="321"/>
                  </a:cubicBezTo>
                  <a:cubicBezTo>
                    <a:pt x="820" y="325"/>
                    <a:pt x="824" y="330"/>
                    <a:pt x="836" y="331"/>
                  </a:cubicBezTo>
                  <a:cubicBezTo>
                    <a:pt x="848" y="341"/>
                    <a:pt x="867" y="330"/>
                    <a:pt x="882" y="331"/>
                  </a:cubicBezTo>
                  <a:cubicBezTo>
                    <a:pt x="900" y="335"/>
                    <a:pt x="896" y="329"/>
                    <a:pt x="899" y="343"/>
                  </a:cubicBezTo>
                  <a:cubicBezTo>
                    <a:pt x="900" y="356"/>
                    <a:pt x="899" y="355"/>
                    <a:pt x="909" y="361"/>
                  </a:cubicBezTo>
                  <a:cubicBezTo>
                    <a:pt x="918" y="361"/>
                    <a:pt x="927" y="360"/>
                    <a:pt x="936" y="360"/>
                  </a:cubicBezTo>
                  <a:cubicBezTo>
                    <a:pt x="941" y="360"/>
                    <a:pt x="947" y="361"/>
                    <a:pt x="952" y="361"/>
                  </a:cubicBezTo>
                  <a:cubicBezTo>
                    <a:pt x="957" y="361"/>
                    <a:pt x="967" y="356"/>
                    <a:pt x="967" y="356"/>
                  </a:cubicBezTo>
                  <a:cubicBezTo>
                    <a:pt x="972" y="351"/>
                    <a:pt x="973" y="347"/>
                    <a:pt x="979" y="343"/>
                  </a:cubicBezTo>
                  <a:cubicBezTo>
                    <a:pt x="982" y="333"/>
                    <a:pt x="988" y="338"/>
                    <a:pt x="996" y="341"/>
                  </a:cubicBezTo>
                  <a:cubicBezTo>
                    <a:pt x="1012" y="338"/>
                    <a:pt x="1008" y="336"/>
                    <a:pt x="1010" y="319"/>
                  </a:cubicBezTo>
                  <a:cubicBezTo>
                    <a:pt x="1029" y="324"/>
                    <a:pt x="1042" y="322"/>
                    <a:pt x="1060" y="315"/>
                  </a:cubicBezTo>
                  <a:cubicBezTo>
                    <a:pt x="1071" y="304"/>
                    <a:pt x="1066" y="307"/>
                    <a:pt x="1075" y="303"/>
                  </a:cubicBezTo>
                  <a:cubicBezTo>
                    <a:pt x="1083" y="307"/>
                    <a:pt x="1093" y="304"/>
                    <a:pt x="1101" y="301"/>
                  </a:cubicBezTo>
                  <a:cubicBezTo>
                    <a:pt x="1106" y="299"/>
                    <a:pt x="1099" y="290"/>
                    <a:pt x="1101" y="286"/>
                  </a:cubicBezTo>
                  <a:cubicBezTo>
                    <a:pt x="1103" y="282"/>
                    <a:pt x="1102" y="277"/>
                    <a:pt x="1113" y="277"/>
                  </a:cubicBezTo>
                  <a:cubicBezTo>
                    <a:pt x="1131" y="280"/>
                    <a:pt x="1149" y="281"/>
                    <a:pt x="1166" y="284"/>
                  </a:cubicBezTo>
                  <a:cubicBezTo>
                    <a:pt x="1172" y="295"/>
                    <a:pt x="1186" y="294"/>
                    <a:pt x="1197" y="295"/>
                  </a:cubicBezTo>
                  <a:cubicBezTo>
                    <a:pt x="1200" y="302"/>
                    <a:pt x="1205" y="310"/>
                    <a:pt x="1199" y="327"/>
                  </a:cubicBezTo>
                  <a:cubicBezTo>
                    <a:pt x="1205" y="325"/>
                    <a:pt x="1213" y="314"/>
                    <a:pt x="1218" y="310"/>
                  </a:cubicBezTo>
                  <a:cubicBezTo>
                    <a:pt x="1221" y="304"/>
                    <a:pt x="1223" y="299"/>
                    <a:pt x="1224" y="293"/>
                  </a:cubicBezTo>
                  <a:cubicBezTo>
                    <a:pt x="1225" y="286"/>
                    <a:pt x="1225" y="283"/>
                    <a:pt x="1229" y="277"/>
                  </a:cubicBezTo>
                  <a:cubicBezTo>
                    <a:pt x="1232" y="273"/>
                    <a:pt x="1236" y="271"/>
                    <a:pt x="1242" y="269"/>
                  </a:cubicBezTo>
                  <a:cubicBezTo>
                    <a:pt x="1230" y="252"/>
                    <a:pt x="1233" y="239"/>
                    <a:pt x="1224" y="233"/>
                  </a:cubicBezTo>
                  <a:cubicBezTo>
                    <a:pt x="1227" y="226"/>
                    <a:pt x="1233" y="224"/>
                    <a:pt x="1240" y="221"/>
                  </a:cubicBezTo>
                  <a:cubicBezTo>
                    <a:pt x="1248" y="206"/>
                    <a:pt x="1238" y="196"/>
                    <a:pt x="1254" y="188"/>
                  </a:cubicBezTo>
                  <a:cubicBezTo>
                    <a:pt x="1259" y="179"/>
                    <a:pt x="1258" y="167"/>
                    <a:pt x="1266" y="161"/>
                  </a:cubicBezTo>
                  <a:cubicBezTo>
                    <a:pt x="1269" y="156"/>
                    <a:pt x="1272" y="151"/>
                    <a:pt x="1274" y="145"/>
                  </a:cubicBezTo>
                  <a:cubicBezTo>
                    <a:pt x="1265" y="139"/>
                    <a:pt x="1265" y="136"/>
                    <a:pt x="1262" y="128"/>
                  </a:cubicBezTo>
                  <a:cubicBezTo>
                    <a:pt x="1261" y="124"/>
                    <a:pt x="1258" y="121"/>
                    <a:pt x="1259" y="117"/>
                  </a:cubicBezTo>
                  <a:cubicBezTo>
                    <a:pt x="1260" y="113"/>
                    <a:pt x="1264" y="120"/>
                    <a:pt x="1269" y="103"/>
                  </a:cubicBezTo>
                  <a:cubicBezTo>
                    <a:pt x="1251" y="66"/>
                    <a:pt x="1275" y="27"/>
                    <a:pt x="1288" y="15"/>
                  </a:cubicBezTo>
                  <a:cubicBezTo>
                    <a:pt x="1291" y="9"/>
                    <a:pt x="1295" y="7"/>
                    <a:pt x="1300" y="3"/>
                  </a:cubicBezTo>
                  <a:cubicBezTo>
                    <a:pt x="1308" y="3"/>
                    <a:pt x="1318" y="15"/>
                    <a:pt x="1341" y="18"/>
                  </a:cubicBezTo>
                  <a:cubicBezTo>
                    <a:pt x="1364" y="21"/>
                    <a:pt x="1412" y="18"/>
                    <a:pt x="1440" y="19"/>
                  </a:cubicBezTo>
                  <a:cubicBezTo>
                    <a:pt x="1463" y="23"/>
                    <a:pt x="1486" y="24"/>
                    <a:pt x="1509" y="25"/>
                  </a:cubicBezTo>
                  <a:cubicBezTo>
                    <a:pt x="1512" y="32"/>
                    <a:pt x="1534" y="31"/>
                    <a:pt x="1542" y="34"/>
                  </a:cubicBezTo>
                  <a:cubicBezTo>
                    <a:pt x="1564" y="29"/>
                    <a:pt x="1571" y="55"/>
                    <a:pt x="1592" y="57"/>
                  </a:cubicBezTo>
                  <a:cubicBezTo>
                    <a:pt x="1599" y="63"/>
                    <a:pt x="1603" y="61"/>
                    <a:pt x="1607" y="69"/>
                  </a:cubicBezTo>
                  <a:cubicBezTo>
                    <a:pt x="1619" y="75"/>
                    <a:pt x="1625" y="76"/>
                    <a:pt x="1634" y="81"/>
                  </a:cubicBezTo>
                  <a:cubicBezTo>
                    <a:pt x="1638" y="87"/>
                    <a:pt x="1645" y="90"/>
                    <a:pt x="1652" y="91"/>
                  </a:cubicBezTo>
                  <a:cubicBezTo>
                    <a:pt x="1657" y="98"/>
                    <a:pt x="1666" y="103"/>
                    <a:pt x="1675" y="104"/>
                  </a:cubicBezTo>
                  <a:cubicBezTo>
                    <a:pt x="1683" y="121"/>
                    <a:pt x="1694" y="120"/>
                    <a:pt x="1713" y="121"/>
                  </a:cubicBezTo>
                  <a:cubicBezTo>
                    <a:pt x="1736" y="139"/>
                    <a:pt x="1754" y="145"/>
                    <a:pt x="1779" y="153"/>
                  </a:cubicBezTo>
                  <a:cubicBezTo>
                    <a:pt x="1791" y="157"/>
                    <a:pt x="1792" y="154"/>
                    <a:pt x="1804" y="159"/>
                  </a:cubicBezTo>
                  <a:cubicBezTo>
                    <a:pt x="1808" y="164"/>
                    <a:pt x="1817" y="171"/>
                    <a:pt x="1823" y="173"/>
                  </a:cubicBezTo>
                  <a:cubicBezTo>
                    <a:pt x="1828" y="175"/>
                    <a:pt x="1838" y="176"/>
                    <a:pt x="1838" y="176"/>
                  </a:cubicBezTo>
                  <a:cubicBezTo>
                    <a:pt x="1860" y="183"/>
                    <a:pt x="1868" y="207"/>
                    <a:pt x="1884" y="222"/>
                  </a:cubicBezTo>
                  <a:cubicBezTo>
                    <a:pt x="1895" y="227"/>
                    <a:pt x="1898" y="246"/>
                    <a:pt x="1908" y="259"/>
                  </a:cubicBezTo>
                  <a:cubicBezTo>
                    <a:pt x="1916" y="282"/>
                    <a:pt x="1923" y="274"/>
                    <a:pt x="1934" y="303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8540" name="Freeform 268"/>
            <p:cNvSpPr>
              <a:spLocks/>
            </p:cNvSpPr>
            <p:nvPr/>
          </p:nvSpPr>
          <p:spPr bwMode="auto">
            <a:xfrm>
              <a:off x="2766290" y="5565002"/>
              <a:ext cx="3186820" cy="582613"/>
            </a:xfrm>
            <a:custGeom>
              <a:avLst/>
              <a:gdLst>
                <a:gd name="T0" fmla="*/ 2147483647 w 1918"/>
                <a:gd name="T1" fmla="*/ 2147483647 h 367"/>
                <a:gd name="T2" fmla="*/ 2147483647 w 1918"/>
                <a:gd name="T3" fmla="*/ 2147483647 h 367"/>
                <a:gd name="T4" fmla="*/ 2147483647 w 1918"/>
                <a:gd name="T5" fmla="*/ 2147483647 h 367"/>
                <a:gd name="T6" fmla="*/ 2147483647 w 1918"/>
                <a:gd name="T7" fmla="*/ 2147483647 h 367"/>
                <a:gd name="T8" fmla="*/ 2147483647 w 1918"/>
                <a:gd name="T9" fmla="*/ 2147483647 h 367"/>
                <a:gd name="T10" fmla="*/ 2147483647 w 1918"/>
                <a:gd name="T11" fmla="*/ 2147483647 h 367"/>
                <a:gd name="T12" fmla="*/ 2147483647 w 1918"/>
                <a:gd name="T13" fmla="*/ 2147483647 h 367"/>
                <a:gd name="T14" fmla="*/ 2147483647 w 1918"/>
                <a:gd name="T15" fmla="*/ 2147483647 h 367"/>
                <a:gd name="T16" fmla="*/ 2147483647 w 1918"/>
                <a:gd name="T17" fmla="*/ 2147483647 h 367"/>
                <a:gd name="T18" fmla="*/ 2147483647 w 1918"/>
                <a:gd name="T19" fmla="*/ 2147483647 h 367"/>
                <a:gd name="T20" fmla="*/ 2147483647 w 1918"/>
                <a:gd name="T21" fmla="*/ 2147483647 h 367"/>
                <a:gd name="T22" fmla="*/ 2147483647 w 1918"/>
                <a:gd name="T23" fmla="*/ 2147483647 h 367"/>
                <a:gd name="T24" fmla="*/ 2147483647 w 1918"/>
                <a:gd name="T25" fmla="*/ 2147483647 h 367"/>
                <a:gd name="T26" fmla="*/ 2147483647 w 1918"/>
                <a:gd name="T27" fmla="*/ 2147483647 h 367"/>
                <a:gd name="T28" fmla="*/ 2147483647 w 1918"/>
                <a:gd name="T29" fmla="*/ 2147483647 h 367"/>
                <a:gd name="T30" fmla="*/ 2147483647 w 1918"/>
                <a:gd name="T31" fmla="*/ 2147483647 h 367"/>
                <a:gd name="T32" fmla="*/ 2147483647 w 1918"/>
                <a:gd name="T33" fmla="*/ 2147483647 h 367"/>
                <a:gd name="T34" fmla="*/ 2147483647 w 1918"/>
                <a:gd name="T35" fmla="*/ 2147483647 h 367"/>
                <a:gd name="T36" fmla="*/ 2147483647 w 1918"/>
                <a:gd name="T37" fmla="*/ 2147483647 h 367"/>
                <a:gd name="T38" fmla="*/ 2147483647 w 1918"/>
                <a:gd name="T39" fmla="*/ 2147483647 h 367"/>
                <a:gd name="T40" fmla="*/ 2147483647 w 1918"/>
                <a:gd name="T41" fmla="*/ 2147483647 h 367"/>
                <a:gd name="T42" fmla="*/ 2147483647 w 1918"/>
                <a:gd name="T43" fmla="*/ 2147483647 h 367"/>
                <a:gd name="T44" fmla="*/ 2147483647 w 1918"/>
                <a:gd name="T45" fmla="*/ 2147483647 h 367"/>
                <a:gd name="T46" fmla="*/ 2147483647 w 1918"/>
                <a:gd name="T47" fmla="*/ 2147483647 h 367"/>
                <a:gd name="T48" fmla="*/ 2147483647 w 1918"/>
                <a:gd name="T49" fmla="*/ 2147483647 h 367"/>
                <a:gd name="T50" fmla="*/ 2147483647 w 1918"/>
                <a:gd name="T51" fmla="*/ 2147483647 h 367"/>
                <a:gd name="T52" fmla="*/ 2147483647 w 1918"/>
                <a:gd name="T53" fmla="*/ 2147483647 h 367"/>
                <a:gd name="T54" fmla="*/ 2147483647 w 1918"/>
                <a:gd name="T55" fmla="*/ 2147483647 h 367"/>
                <a:gd name="T56" fmla="*/ 2147483647 w 1918"/>
                <a:gd name="T57" fmla="*/ 2147483647 h 367"/>
                <a:gd name="T58" fmla="*/ 2147483647 w 1918"/>
                <a:gd name="T59" fmla="*/ 2147483647 h 367"/>
                <a:gd name="T60" fmla="*/ 2147483647 w 1918"/>
                <a:gd name="T61" fmla="*/ 2147483647 h 367"/>
                <a:gd name="T62" fmla="*/ 2147483647 w 1918"/>
                <a:gd name="T63" fmla="*/ 2147483647 h 367"/>
                <a:gd name="T64" fmla="*/ 2147483647 w 1918"/>
                <a:gd name="T65" fmla="*/ 2147483647 h 367"/>
                <a:gd name="T66" fmla="*/ 2147483647 w 1918"/>
                <a:gd name="T67" fmla="*/ 2147483647 h 367"/>
                <a:gd name="T68" fmla="*/ 2147483647 w 1918"/>
                <a:gd name="T69" fmla="*/ 2147483647 h 367"/>
                <a:gd name="T70" fmla="*/ 2147483647 w 1918"/>
                <a:gd name="T71" fmla="*/ 2147483647 h 367"/>
                <a:gd name="T72" fmla="*/ 2147483647 w 1918"/>
                <a:gd name="T73" fmla="*/ 2147483647 h 367"/>
                <a:gd name="T74" fmla="*/ 2147483647 w 1918"/>
                <a:gd name="T75" fmla="*/ 2147483647 h 367"/>
                <a:gd name="T76" fmla="*/ 2147483647 w 1918"/>
                <a:gd name="T77" fmla="*/ 2147483647 h 367"/>
                <a:gd name="T78" fmla="*/ 2147483647 w 1918"/>
                <a:gd name="T79" fmla="*/ 2147483647 h 367"/>
                <a:gd name="T80" fmla="*/ 2147483647 w 1918"/>
                <a:gd name="T81" fmla="*/ 2147483647 h 367"/>
                <a:gd name="T82" fmla="*/ 2147483647 w 1918"/>
                <a:gd name="T83" fmla="*/ 2147483647 h 36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18"/>
                <a:gd name="T127" fmla="*/ 0 h 367"/>
                <a:gd name="T128" fmla="*/ 1918 w 1918"/>
                <a:gd name="T129" fmla="*/ 367 h 36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18" h="367">
                  <a:moveTo>
                    <a:pt x="0" y="133"/>
                  </a:moveTo>
                  <a:cubicBezTo>
                    <a:pt x="1" y="139"/>
                    <a:pt x="2" y="143"/>
                    <a:pt x="7" y="147"/>
                  </a:cubicBezTo>
                  <a:cubicBezTo>
                    <a:pt x="8" y="154"/>
                    <a:pt x="9" y="161"/>
                    <a:pt x="12" y="168"/>
                  </a:cubicBezTo>
                  <a:cubicBezTo>
                    <a:pt x="15" y="184"/>
                    <a:pt x="30" y="180"/>
                    <a:pt x="43" y="181"/>
                  </a:cubicBezTo>
                  <a:cubicBezTo>
                    <a:pt x="55" y="186"/>
                    <a:pt x="67" y="185"/>
                    <a:pt x="79" y="186"/>
                  </a:cubicBezTo>
                  <a:cubicBezTo>
                    <a:pt x="86" y="188"/>
                    <a:pt x="93" y="191"/>
                    <a:pt x="99" y="195"/>
                  </a:cubicBezTo>
                  <a:cubicBezTo>
                    <a:pt x="123" y="200"/>
                    <a:pt x="142" y="204"/>
                    <a:pt x="159" y="193"/>
                  </a:cubicBezTo>
                  <a:cubicBezTo>
                    <a:pt x="164" y="189"/>
                    <a:pt x="165" y="186"/>
                    <a:pt x="171" y="185"/>
                  </a:cubicBezTo>
                  <a:cubicBezTo>
                    <a:pt x="177" y="182"/>
                    <a:pt x="181" y="181"/>
                    <a:pt x="187" y="180"/>
                  </a:cubicBezTo>
                  <a:cubicBezTo>
                    <a:pt x="194" y="177"/>
                    <a:pt x="192" y="175"/>
                    <a:pt x="195" y="169"/>
                  </a:cubicBezTo>
                  <a:cubicBezTo>
                    <a:pt x="200" y="179"/>
                    <a:pt x="197" y="191"/>
                    <a:pt x="209" y="197"/>
                  </a:cubicBezTo>
                  <a:cubicBezTo>
                    <a:pt x="210" y="206"/>
                    <a:pt x="209" y="215"/>
                    <a:pt x="211" y="224"/>
                  </a:cubicBezTo>
                  <a:cubicBezTo>
                    <a:pt x="212" y="228"/>
                    <a:pt x="225" y="233"/>
                    <a:pt x="228" y="236"/>
                  </a:cubicBezTo>
                  <a:cubicBezTo>
                    <a:pt x="257" y="243"/>
                    <a:pt x="301" y="243"/>
                    <a:pt x="329" y="245"/>
                  </a:cubicBezTo>
                  <a:cubicBezTo>
                    <a:pt x="340" y="247"/>
                    <a:pt x="348" y="249"/>
                    <a:pt x="360" y="250"/>
                  </a:cubicBezTo>
                  <a:cubicBezTo>
                    <a:pt x="408" y="248"/>
                    <a:pt x="390" y="252"/>
                    <a:pt x="413" y="243"/>
                  </a:cubicBezTo>
                  <a:cubicBezTo>
                    <a:pt x="433" y="247"/>
                    <a:pt x="423" y="245"/>
                    <a:pt x="442" y="248"/>
                  </a:cubicBezTo>
                  <a:cubicBezTo>
                    <a:pt x="451" y="251"/>
                    <a:pt x="452" y="252"/>
                    <a:pt x="463" y="253"/>
                  </a:cubicBezTo>
                  <a:cubicBezTo>
                    <a:pt x="465" y="265"/>
                    <a:pt x="472" y="263"/>
                    <a:pt x="483" y="265"/>
                  </a:cubicBezTo>
                  <a:cubicBezTo>
                    <a:pt x="491" y="269"/>
                    <a:pt x="496" y="272"/>
                    <a:pt x="504" y="274"/>
                  </a:cubicBezTo>
                  <a:cubicBezTo>
                    <a:pt x="509" y="277"/>
                    <a:pt x="513" y="276"/>
                    <a:pt x="519" y="277"/>
                  </a:cubicBezTo>
                  <a:cubicBezTo>
                    <a:pt x="522" y="284"/>
                    <a:pt x="538" y="285"/>
                    <a:pt x="545" y="286"/>
                  </a:cubicBezTo>
                  <a:cubicBezTo>
                    <a:pt x="552" y="289"/>
                    <a:pt x="558" y="292"/>
                    <a:pt x="564" y="296"/>
                  </a:cubicBezTo>
                  <a:cubicBezTo>
                    <a:pt x="568" y="302"/>
                    <a:pt x="572" y="301"/>
                    <a:pt x="579" y="303"/>
                  </a:cubicBezTo>
                  <a:cubicBezTo>
                    <a:pt x="581" y="317"/>
                    <a:pt x="585" y="318"/>
                    <a:pt x="598" y="322"/>
                  </a:cubicBezTo>
                  <a:cubicBezTo>
                    <a:pt x="600" y="328"/>
                    <a:pt x="606" y="334"/>
                    <a:pt x="612" y="337"/>
                  </a:cubicBezTo>
                  <a:cubicBezTo>
                    <a:pt x="617" y="343"/>
                    <a:pt x="622" y="341"/>
                    <a:pt x="629" y="344"/>
                  </a:cubicBezTo>
                  <a:cubicBezTo>
                    <a:pt x="632" y="345"/>
                    <a:pt x="639" y="348"/>
                    <a:pt x="639" y="348"/>
                  </a:cubicBezTo>
                  <a:cubicBezTo>
                    <a:pt x="639" y="348"/>
                    <a:pt x="636" y="349"/>
                    <a:pt x="634" y="349"/>
                  </a:cubicBezTo>
                  <a:cubicBezTo>
                    <a:pt x="637" y="361"/>
                    <a:pt x="637" y="358"/>
                    <a:pt x="646" y="353"/>
                  </a:cubicBezTo>
                  <a:cubicBezTo>
                    <a:pt x="651" y="344"/>
                    <a:pt x="645" y="352"/>
                    <a:pt x="649" y="358"/>
                  </a:cubicBezTo>
                  <a:cubicBezTo>
                    <a:pt x="655" y="367"/>
                    <a:pt x="670" y="361"/>
                    <a:pt x="680" y="361"/>
                  </a:cubicBezTo>
                  <a:cubicBezTo>
                    <a:pt x="686" y="363"/>
                    <a:pt x="690" y="365"/>
                    <a:pt x="696" y="366"/>
                  </a:cubicBezTo>
                  <a:cubicBezTo>
                    <a:pt x="703" y="366"/>
                    <a:pt x="724" y="361"/>
                    <a:pt x="730" y="360"/>
                  </a:cubicBezTo>
                  <a:cubicBezTo>
                    <a:pt x="736" y="359"/>
                    <a:pt x="729" y="360"/>
                    <a:pt x="733" y="358"/>
                  </a:cubicBezTo>
                  <a:cubicBezTo>
                    <a:pt x="737" y="352"/>
                    <a:pt x="748" y="349"/>
                    <a:pt x="754" y="346"/>
                  </a:cubicBezTo>
                  <a:cubicBezTo>
                    <a:pt x="766" y="330"/>
                    <a:pt x="788" y="339"/>
                    <a:pt x="805" y="329"/>
                  </a:cubicBezTo>
                  <a:cubicBezTo>
                    <a:pt x="814" y="327"/>
                    <a:pt x="816" y="319"/>
                    <a:pt x="823" y="315"/>
                  </a:cubicBezTo>
                  <a:cubicBezTo>
                    <a:pt x="826" y="309"/>
                    <a:pt x="835" y="307"/>
                    <a:pt x="841" y="306"/>
                  </a:cubicBezTo>
                  <a:cubicBezTo>
                    <a:pt x="845" y="302"/>
                    <a:pt x="861" y="297"/>
                    <a:pt x="867" y="296"/>
                  </a:cubicBezTo>
                  <a:cubicBezTo>
                    <a:pt x="870" y="291"/>
                    <a:pt x="876" y="289"/>
                    <a:pt x="883" y="277"/>
                  </a:cubicBezTo>
                  <a:cubicBezTo>
                    <a:pt x="893" y="269"/>
                    <a:pt x="900" y="256"/>
                    <a:pt x="910" y="250"/>
                  </a:cubicBezTo>
                  <a:cubicBezTo>
                    <a:pt x="914" y="245"/>
                    <a:pt x="918" y="243"/>
                    <a:pt x="924" y="241"/>
                  </a:cubicBezTo>
                  <a:cubicBezTo>
                    <a:pt x="929" y="236"/>
                    <a:pt x="956" y="219"/>
                    <a:pt x="963" y="218"/>
                  </a:cubicBezTo>
                  <a:cubicBezTo>
                    <a:pt x="971" y="213"/>
                    <a:pt x="968" y="217"/>
                    <a:pt x="972" y="215"/>
                  </a:cubicBezTo>
                  <a:cubicBezTo>
                    <a:pt x="976" y="213"/>
                    <a:pt x="986" y="209"/>
                    <a:pt x="987" y="206"/>
                  </a:cubicBezTo>
                  <a:cubicBezTo>
                    <a:pt x="988" y="203"/>
                    <a:pt x="979" y="198"/>
                    <a:pt x="979" y="194"/>
                  </a:cubicBezTo>
                  <a:cubicBezTo>
                    <a:pt x="982" y="191"/>
                    <a:pt x="993" y="190"/>
                    <a:pt x="990" y="183"/>
                  </a:cubicBezTo>
                  <a:cubicBezTo>
                    <a:pt x="990" y="185"/>
                    <a:pt x="999" y="188"/>
                    <a:pt x="1005" y="186"/>
                  </a:cubicBezTo>
                  <a:cubicBezTo>
                    <a:pt x="1014" y="179"/>
                    <a:pt x="1010" y="179"/>
                    <a:pt x="1020" y="173"/>
                  </a:cubicBezTo>
                  <a:cubicBezTo>
                    <a:pt x="1025" y="167"/>
                    <a:pt x="1030" y="165"/>
                    <a:pt x="1037" y="161"/>
                  </a:cubicBezTo>
                  <a:cubicBezTo>
                    <a:pt x="1043" y="148"/>
                    <a:pt x="1056" y="147"/>
                    <a:pt x="1064" y="137"/>
                  </a:cubicBezTo>
                  <a:cubicBezTo>
                    <a:pt x="1069" y="142"/>
                    <a:pt x="1066" y="141"/>
                    <a:pt x="1069" y="144"/>
                  </a:cubicBezTo>
                  <a:cubicBezTo>
                    <a:pt x="1072" y="147"/>
                    <a:pt x="1076" y="154"/>
                    <a:pt x="1081" y="156"/>
                  </a:cubicBezTo>
                  <a:cubicBezTo>
                    <a:pt x="1071" y="158"/>
                    <a:pt x="1093" y="162"/>
                    <a:pt x="1097" y="159"/>
                  </a:cubicBezTo>
                  <a:cubicBezTo>
                    <a:pt x="1103" y="163"/>
                    <a:pt x="1104" y="154"/>
                    <a:pt x="1114" y="156"/>
                  </a:cubicBezTo>
                  <a:cubicBezTo>
                    <a:pt x="1122" y="153"/>
                    <a:pt x="1130" y="148"/>
                    <a:pt x="1138" y="145"/>
                  </a:cubicBezTo>
                  <a:cubicBezTo>
                    <a:pt x="1142" y="134"/>
                    <a:pt x="1147" y="133"/>
                    <a:pt x="1150" y="130"/>
                  </a:cubicBezTo>
                  <a:cubicBezTo>
                    <a:pt x="1156" y="127"/>
                    <a:pt x="1158" y="121"/>
                    <a:pt x="1164" y="118"/>
                  </a:cubicBezTo>
                  <a:cubicBezTo>
                    <a:pt x="1174" y="105"/>
                    <a:pt x="1171" y="91"/>
                    <a:pt x="1174" y="75"/>
                  </a:cubicBezTo>
                  <a:cubicBezTo>
                    <a:pt x="1175" y="63"/>
                    <a:pt x="1171" y="51"/>
                    <a:pt x="1184" y="48"/>
                  </a:cubicBezTo>
                  <a:cubicBezTo>
                    <a:pt x="1182" y="59"/>
                    <a:pt x="1172" y="58"/>
                    <a:pt x="1196" y="56"/>
                  </a:cubicBezTo>
                  <a:cubicBezTo>
                    <a:pt x="1199" y="71"/>
                    <a:pt x="1201" y="74"/>
                    <a:pt x="1217" y="75"/>
                  </a:cubicBezTo>
                  <a:cubicBezTo>
                    <a:pt x="1227" y="80"/>
                    <a:pt x="1230" y="74"/>
                    <a:pt x="1243" y="72"/>
                  </a:cubicBezTo>
                  <a:cubicBezTo>
                    <a:pt x="1270" y="68"/>
                    <a:pt x="1288" y="54"/>
                    <a:pt x="1306" y="53"/>
                  </a:cubicBezTo>
                  <a:cubicBezTo>
                    <a:pt x="1316" y="50"/>
                    <a:pt x="1375" y="21"/>
                    <a:pt x="1369" y="29"/>
                  </a:cubicBezTo>
                  <a:cubicBezTo>
                    <a:pt x="1363" y="37"/>
                    <a:pt x="1257" y="90"/>
                    <a:pt x="1268" y="98"/>
                  </a:cubicBezTo>
                  <a:cubicBezTo>
                    <a:pt x="1269" y="105"/>
                    <a:pt x="1283" y="118"/>
                    <a:pt x="1312" y="114"/>
                  </a:cubicBezTo>
                  <a:cubicBezTo>
                    <a:pt x="1341" y="110"/>
                    <a:pt x="1419" y="85"/>
                    <a:pt x="1440" y="74"/>
                  </a:cubicBezTo>
                  <a:cubicBezTo>
                    <a:pt x="1461" y="63"/>
                    <a:pt x="1434" y="51"/>
                    <a:pt x="1441" y="48"/>
                  </a:cubicBezTo>
                  <a:cubicBezTo>
                    <a:pt x="1448" y="45"/>
                    <a:pt x="1469" y="55"/>
                    <a:pt x="1481" y="54"/>
                  </a:cubicBezTo>
                  <a:cubicBezTo>
                    <a:pt x="1493" y="53"/>
                    <a:pt x="1523" y="49"/>
                    <a:pt x="1516" y="40"/>
                  </a:cubicBezTo>
                  <a:cubicBezTo>
                    <a:pt x="1509" y="31"/>
                    <a:pt x="1433" y="4"/>
                    <a:pt x="1439" y="2"/>
                  </a:cubicBezTo>
                  <a:cubicBezTo>
                    <a:pt x="1445" y="0"/>
                    <a:pt x="1541" y="25"/>
                    <a:pt x="1551" y="25"/>
                  </a:cubicBezTo>
                  <a:cubicBezTo>
                    <a:pt x="1560" y="29"/>
                    <a:pt x="1565" y="39"/>
                    <a:pt x="1575" y="41"/>
                  </a:cubicBezTo>
                  <a:cubicBezTo>
                    <a:pt x="1580" y="44"/>
                    <a:pt x="1591" y="54"/>
                    <a:pt x="1591" y="54"/>
                  </a:cubicBezTo>
                  <a:cubicBezTo>
                    <a:pt x="1594" y="59"/>
                    <a:pt x="1603" y="60"/>
                    <a:pt x="1603" y="60"/>
                  </a:cubicBezTo>
                  <a:cubicBezTo>
                    <a:pt x="1617" y="83"/>
                    <a:pt x="1656" y="77"/>
                    <a:pt x="1676" y="75"/>
                  </a:cubicBezTo>
                  <a:cubicBezTo>
                    <a:pt x="1690" y="73"/>
                    <a:pt x="1698" y="66"/>
                    <a:pt x="1712" y="65"/>
                  </a:cubicBezTo>
                  <a:cubicBezTo>
                    <a:pt x="1717" y="62"/>
                    <a:pt x="1723" y="61"/>
                    <a:pt x="1729" y="60"/>
                  </a:cubicBezTo>
                  <a:cubicBezTo>
                    <a:pt x="1735" y="57"/>
                    <a:pt x="1769" y="36"/>
                    <a:pt x="1772" y="30"/>
                  </a:cubicBezTo>
                  <a:cubicBezTo>
                    <a:pt x="1790" y="37"/>
                    <a:pt x="1748" y="150"/>
                    <a:pt x="1763" y="165"/>
                  </a:cubicBezTo>
                  <a:cubicBezTo>
                    <a:pt x="1769" y="175"/>
                    <a:pt x="1823" y="170"/>
                    <a:pt x="1833" y="175"/>
                  </a:cubicBezTo>
                  <a:cubicBezTo>
                    <a:pt x="1849" y="190"/>
                    <a:pt x="1856" y="255"/>
                    <a:pt x="1859" y="258"/>
                  </a:cubicBezTo>
                  <a:cubicBezTo>
                    <a:pt x="1871" y="270"/>
                    <a:pt x="1918" y="238"/>
                    <a:pt x="1906" y="247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0" name="Freeform 162"/>
          <p:cNvSpPr>
            <a:spLocks/>
          </p:cNvSpPr>
          <p:nvPr/>
        </p:nvSpPr>
        <p:spPr bwMode="auto">
          <a:xfrm>
            <a:off x="4169020" y="3054443"/>
            <a:ext cx="1736480" cy="498382"/>
          </a:xfrm>
          <a:custGeom>
            <a:avLst/>
            <a:gdLst>
              <a:gd name="T0" fmla="*/ 0 w 1185"/>
              <a:gd name="T1" fmla="*/ 0 h 404"/>
              <a:gd name="T2" fmla="*/ 2147483647 w 1185"/>
              <a:gd name="T3" fmla="*/ 2147483647 h 404"/>
              <a:gd name="T4" fmla="*/ 2147483647 w 1185"/>
              <a:gd name="T5" fmla="*/ 2147483647 h 404"/>
              <a:gd name="T6" fmla="*/ 2147483647 w 1185"/>
              <a:gd name="T7" fmla="*/ 2147483647 h 404"/>
              <a:gd name="T8" fmla="*/ 2147483647 w 1185"/>
              <a:gd name="T9" fmla="*/ 2147483647 h 404"/>
              <a:gd name="T10" fmla="*/ 2147483647 w 1185"/>
              <a:gd name="T11" fmla="*/ 2147483647 h 4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5"/>
              <a:gd name="T19" fmla="*/ 0 h 404"/>
              <a:gd name="T20" fmla="*/ 1185 w 1185"/>
              <a:gd name="T21" fmla="*/ 404 h 4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5" h="404">
                <a:moveTo>
                  <a:pt x="0" y="0"/>
                </a:moveTo>
                <a:lnTo>
                  <a:pt x="229" y="112"/>
                </a:lnTo>
                <a:lnTo>
                  <a:pt x="625" y="264"/>
                </a:lnTo>
                <a:lnTo>
                  <a:pt x="781" y="291"/>
                </a:lnTo>
                <a:cubicBezTo>
                  <a:pt x="781" y="290"/>
                  <a:pt x="985" y="345"/>
                  <a:pt x="985" y="344"/>
                </a:cubicBezTo>
                <a:lnTo>
                  <a:pt x="1185" y="404"/>
                </a:lnTo>
              </a:path>
            </a:pathLst>
          </a:cu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2" name="Rectangle 131"/>
          <p:cNvSpPr/>
          <p:nvPr/>
        </p:nvSpPr>
        <p:spPr bwMode="auto">
          <a:xfrm>
            <a:off x="2823955" y="3186999"/>
            <a:ext cx="1666143" cy="639014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b="0" dirty="0">
                <a:solidFill>
                  <a:srgbClr val="7030A0"/>
                </a:solidFill>
              </a:rPr>
              <a:t>17 ŞUBAT 2003</a:t>
            </a:r>
          </a:p>
          <a:p>
            <a:pPr algn="ctr">
              <a:defRPr/>
            </a:pPr>
            <a:r>
              <a:rPr lang="tr-TR" dirty="0" smtClean="0">
                <a:solidFill>
                  <a:srgbClr val="7030A0"/>
                </a:solidFill>
              </a:rPr>
              <a:t>GKRY </a:t>
            </a:r>
            <a:r>
              <a:rPr lang="tr-TR" dirty="0">
                <a:solidFill>
                  <a:srgbClr val="7030A0"/>
                </a:solidFill>
              </a:rPr>
              <a:t>– MISIR</a:t>
            </a:r>
          </a:p>
          <a:p>
            <a:pPr algn="ctr">
              <a:defRPr/>
            </a:pPr>
            <a:r>
              <a:rPr lang="tr-TR" b="0" dirty="0" smtClean="0">
                <a:solidFill>
                  <a:srgbClr val="7030A0"/>
                </a:solidFill>
              </a:rPr>
              <a:t>MEB </a:t>
            </a:r>
            <a:r>
              <a:rPr lang="tr-TR" b="0" dirty="0">
                <a:solidFill>
                  <a:srgbClr val="7030A0"/>
                </a:solidFill>
              </a:rPr>
              <a:t>ANLAŞMASI</a:t>
            </a:r>
          </a:p>
        </p:txBody>
      </p:sp>
      <p:sp>
        <p:nvSpPr>
          <p:cNvPr id="37" name="Freeform 225"/>
          <p:cNvSpPr>
            <a:spLocks/>
          </p:cNvSpPr>
          <p:nvPr/>
        </p:nvSpPr>
        <p:spPr bwMode="auto">
          <a:xfrm>
            <a:off x="6443296" y="2379653"/>
            <a:ext cx="613996" cy="719200"/>
          </a:xfrm>
          <a:custGeom>
            <a:avLst/>
            <a:gdLst>
              <a:gd name="T0" fmla="*/ 2147483647 w 419"/>
              <a:gd name="T1" fmla="*/ 2147483647 h 583"/>
              <a:gd name="T2" fmla="*/ 2147483647 w 419"/>
              <a:gd name="T3" fmla="*/ 0 h 583"/>
              <a:gd name="T4" fmla="*/ 2147483647 w 419"/>
              <a:gd name="T5" fmla="*/ 2147483647 h 583"/>
              <a:gd name="T6" fmla="*/ 2147483647 w 419"/>
              <a:gd name="T7" fmla="*/ 2147483647 h 583"/>
              <a:gd name="T8" fmla="*/ 2147483647 w 419"/>
              <a:gd name="T9" fmla="*/ 2147483647 h 583"/>
              <a:gd name="T10" fmla="*/ 2147483647 w 419"/>
              <a:gd name="T11" fmla="*/ 2147483647 h 583"/>
              <a:gd name="T12" fmla="*/ 0 w 419"/>
              <a:gd name="T13" fmla="*/ 2147483647 h 5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19"/>
              <a:gd name="T22" fmla="*/ 0 h 583"/>
              <a:gd name="T23" fmla="*/ 419 w 419"/>
              <a:gd name="T24" fmla="*/ 583 h 58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19" h="583">
                <a:moveTo>
                  <a:pt x="408" y="21"/>
                </a:moveTo>
                <a:cubicBezTo>
                  <a:pt x="408" y="14"/>
                  <a:pt x="407" y="7"/>
                  <a:pt x="407" y="0"/>
                </a:cubicBezTo>
                <a:cubicBezTo>
                  <a:pt x="407" y="8"/>
                  <a:pt x="419" y="32"/>
                  <a:pt x="405" y="69"/>
                </a:cubicBezTo>
                <a:cubicBezTo>
                  <a:pt x="399" y="115"/>
                  <a:pt x="342" y="212"/>
                  <a:pt x="326" y="243"/>
                </a:cubicBezTo>
                <a:cubicBezTo>
                  <a:pt x="275" y="298"/>
                  <a:pt x="192" y="387"/>
                  <a:pt x="174" y="411"/>
                </a:cubicBezTo>
                <a:cubicBezTo>
                  <a:pt x="114" y="456"/>
                  <a:pt x="84" y="474"/>
                  <a:pt x="56" y="495"/>
                </a:cubicBezTo>
                <a:cubicBezTo>
                  <a:pt x="31" y="536"/>
                  <a:pt x="12" y="566"/>
                  <a:pt x="0" y="583"/>
                </a:cubicBezTo>
              </a:path>
            </a:pathLst>
          </a:custGeom>
          <a:noFill/>
          <a:ln w="38100">
            <a:solidFill>
              <a:srgbClr val="66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8" name="Rectangle 37"/>
          <p:cNvSpPr/>
          <p:nvPr/>
        </p:nvSpPr>
        <p:spPr bwMode="auto">
          <a:xfrm>
            <a:off x="7097024" y="2101711"/>
            <a:ext cx="1428923" cy="50355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sz="1200" b="0" dirty="0">
                <a:solidFill>
                  <a:srgbClr val="663300"/>
                </a:solidFill>
              </a:rPr>
              <a:t>17 OCAK 2007</a:t>
            </a:r>
          </a:p>
          <a:p>
            <a:pPr algn="ctr">
              <a:defRPr/>
            </a:pPr>
            <a:r>
              <a:rPr lang="tr-TR" sz="1200" dirty="0" smtClean="0">
                <a:solidFill>
                  <a:srgbClr val="663300"/>
                </a:solidFill>
              </a:rPr>
              <a:t>GKRY </a:t>
            </a:r>
            <a:r>
              <a:rPr lang="tr-TR" sz="1200" dirty="0">
                <a:solidFill>
                  <a:srgbClr val="663300"/>
                </a:solidFill>
              </a:rPr>
              <a:t>– LÜBNAN</a:t>
            </a:r>
          </a:p>
          <a:p>
            <a:pPr algn="ctr">
              <a:defRPr/>
            </a:pPr>
            <a:r>
              <a:rPr lang="tr-TR" sz="1200" b="0" dirty="0" smtClean="0">
                <a:solidFill>
                  <a:srgbClr val="663300"/>
                </a:solidFill>
              </a:rPr>
              <a:t>MEB </a:t>
            </a:r>
            <a:r>
              <a:rPr lang="tr-TR" sz="1200" b="0" dirty="0">
                <a:solidFill>
                  <a:srgbClr val="663300"/>
                </a:solidFill>
              </a:rPr>
              <a:t>ANLAŞMASI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3149113" y="2120594"/>
            <a:ext cx="2126769" cy="643425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tr-TR" sz="1200" b="0" dirty="0">
              <a:solidFill>
                <a:srgbClr val="003366"/>
              </a:solidFill>
            </a:endParaRPr>
          </a:p>
          <a:p>
            <a:pPr algn="ctr">
              <a:defRPr/>
            </a:pPr>
            <a:r>
              <a:rPr lang="tr-TR" sz="1200" b="0" dirty="0">
                <a:solidFill>
                  <a:srgbClr val="003366"/>
                </a:solidFill>
              </a:rPr>
              <a:t>15 ŞUBAT 2007</a:t>
            </a:r>
          </a:p>
          <a:p>
            <a:pPr algn="ctr">
              <a:defRPr/>
            </a:pPr>
            <a:r>
              <a:rPr lang="tr-TR" sz="1200" dirty="0" smtClean="0">
                <a:solidFill>
                  <a:srgbClr val="003366"/>
                </a:solidFill>
              </a:rPr>
              <a:t>GKRY </a:t>
            </a:r>
            <a:r>
              <a:rPr lang="tr-TR" sz="1200" dirty="0">
                <a:solidFill>
                  <a:srgbClr val="003366"/>
                </a:solidFill>
              </a:rPr>
              <a:t>RUHSAT </a:t>
            </a:r>
            <a:r>
              <a:rPr lang="tr-TR" sz="1200" dirty="0" smtClean="0">
                <a:solidFill>
                  <a:srgbClr val="003366"/>
                </a:solidFill>
              </a:rPr>
              <a:t>İLANI </a:t>
            </a:r>
            <a:r>
              <a:rPr lang="tr-TR" sz="1200" b="0" dirty="0" smtClean="0">
                <a:solidFill>
                  <a:srgbClr val="003366"/>
                </a:solidFill>
              </a:rPr>
              <a:t>VE </a:t>
            </a:r>
          </a:p>
          <a:p>
            <a:pPr algn="ctr">
              <a:defRPr/>
            </a:pPr>
            <a:r>
              <a:rPr lang="tr-TR" sz="1200" dirty="0" smtClean="0">
                <a:solidFill>
                  <a:srgbClr val="003366"/>
                </a:solidFill>
              </a:rPr>
              <a:t>NOBLE </a:t>
            </a:r>
            <a:r>
              <a:rPr lang="tr-TR" sz="1200" dirty="0">
                <a:solidFill>
                  <a:srgbClr val="003366"/>
                </a:solidFill>
              </a:rPr>
              <a:t>ENERG’YE TAHSİS</a:t>
            </a:r>
          </a:p>
          <a:p>
            <a:pPr algn="ctr">
              <a:defRPr/>
            </a:pPr>
            <a:r>
              <a:rPr lang="tr-TR" sz="1200" b="0" dirty="0">
                <a:solidFill>
                  <a:srgbClr val="003366"/>
                </a:solidFill>
              </a:rPr>
              <a:t>(Blok 12)</a:t>
            </a:r>
          </a:p>
          <a:p>
            <a:pPr algn="ctr">
              <a:defRPr/>
            </a:pPr>
            <a:endParaRPr lang="tr-TR" sz="1200" b="0" dirty="0">
              <a:solidFill>
                <a:srgbClr val="003366"/>
              </a:solidFill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142974" y="3506506"/>
            <a:ext cx="1661538" cy="5595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DE84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b="0" dirty="0">
                <a:solidFill>
                  <a:srgbClr val="DE8400"/>
                </a:solidFill>
              </a:rPr>
              <a:t>17 ARALIK 2010</a:t>
            </a:r>
          </a:p>
          <a:p>
            <a:pPr algn="ctr">
              <a:defRPr/>
            </a:pPr>
            <a:r>
              <a:rPr lang="tr-TR" dirty="0" smtClean="0">
                <a:solidFill>
                  <a:srgbClr val="DE8400"/>
                </a:solidFill>
              </a:rPr>
              <a:t>GKRY </a:t>
            </a:r>
            <a:r>
              <a:rPr lang="tr-TR" dirty="0">
                <a:solidFill>
                  <a:srgbClr val="DE8400"/>
                </a:solidFill>
              </a:rPr>
              <a:t>– İSRAİL</a:t>
            </a:r>
          </a:p>
          <a:p>
            <a:pPr algn="ctr">
              <a:defRPr/>
            </a:pPr>
            <a:r>
              <a:rPr lang="tr-TR" b="0" dirty="0" smtClean="0">
                <a:solidFill>
                  <a:srgbClr val="DE8400"/>
                </a:solidFill>
              </a:rPr>
              <a:t>MEB </a:t>
            </a:r>
            <a:r>
              <a:rPr lang="tr-TR" b="0" dirty="0">
                <a:solidFill>
                  <a:srgbClr val="DE8400"/>
                </a:solidFill>
              </a:rPr>
              <a:t>ANLAŞMASI</a:t>
            </a:r>
          </a:p>
        </p:txBody>
      </p:sp>
      <p:sp>
        <p:nvSpPr>
          <p:cNvPr id="67" name="Freeform 81">
            <a:hlinkClick r:id="rId7" action="ppaction://hlinkfile" tooltip="andlaşma"/>
          </p:cNvPr>
          <p:cNvSpPr>
            <a:spLocks/>
          </p:cNvSpPr>
          <p:nvPr/>
        </p:nvSpPr>
        <p:spPr bwMode="auto">
          <a:xfrm>
            <a:off x="5880590" y="3106256"/>
            <a:ext cx="559777" cy="452739"/>
          </a:xfrm>
          <a:custGeom>
            <a:avLst/>
            <a:gdLst>
              <a:gd name="T0" fmla="*/ 2147483647 w 382"/>
              <a:gd name="T1" fmla="*/ 2147483647 h 367"/>
              <a:gd name="T2" fmla="*/ 2147483647 w 382"/>
              <a:gd name="T3" fmla="*/ 2147483647 h 367"/>
              <a:gd name="T4" fmla="*/ 2147483647 w 382"/>
              <a:gd name="T5" fmla="*/ 0 h 367"/>
              <a:gd name="T6" fmla="*/ 0 60000 65536"/>
              <a:gd name="T7" fmla="*/ 0 60000 65536"/>
              <a:gd name="T8" fmla="*/ 0 60000 65536"/>
              <a:gd name="T9" fmla="*/ 0 w 382"/>
              <a:gd name="T10" fmla="*/ 0 h 367"/>
              <a:gd name="T11" fmla="*/ 382 w 382"/>
              <a:gd name="T12" fmla="*/ 367 h 3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2" h="367">
                <a:moveTo>
                  <a:pt x="23" y="347"/>
                </a:moveTo>
                <a:cubicBezTo>
                  <a:pt x="24" y="347"/>
                  <a:pt x="0" y="367"/>
                  <a:pt x="25" y="347"/>
                </a:cubicBezTo>
                <a:cubicBezTo>
                  <a:pt x="87" y="285"/>
                  <a:pt x="318" y="62"/>
                  <a:pt x="382" y="0"/>
                </a:cubicBezTo>
              </a:path>
            </a:pathLst>
          </a:custGeom>
          <a:noFill/>
          <a:ln w="76200">
            <a:solidFill>
              <a:srgbClr val="DE84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9" name="Freeform 68"/>
          <p:cNvSpPr/>
          <p:nvPr/>
        </p:nvSpPr>
        <p:spPr bwMode="auto">
          <a:xfrm>
            <a:off x="5651991" y="3201244"/>
            <a:ext cx="657957" cy="345414"/>
          </a:xfrm>
          <a:custGeom>
            <a:avLst/>
            <a:gdLst>
              <a:gd name="connsiteX0" fmla="*/ 118890 w 877677"/>
              <a:gd name="connsiteY0" fmla="*/ 71150 h 575631"/>
              <a:gd name="connsiteX1" fmla="*/ 832232 w 877677"/>
              <a:gd name="connsiteY1" fmla="*/ 73905 h 575631"/>
              <a:gd name="connsiteX2" fmla="*/ 391558 w 877677"/>
              <a:gd name="connsiteY2" fmla="*/ 514579 h 575631"/>
              <a:gd name="connsiteX3" fmla="*/ 118890 w 877677"/>
              <a:gd name="connsiteY3" fmla="*/ 440215 h 575631"/>
              <a:gd name="connsiteX4" fmla="*/ 118890 w 877677"/>
              <a:gd name="connsiteY4" fmla="*/ 71150 h 575631"/>
              <a:gd name="connsiteX0" fmla="*/ 118890 w 877677"/>
              <a:gd name="connsiteY0" fmla="*/ 0 h 504481"/>
              <a:gd name="connsiteX1" fmla="*/ 832232 w 877677"/>
              <a:gd name="connsiteY1" fmla="*/ 2755 h 504481"/>
              <a:gd name="connsiteX2" fmla="*/ 391558 w 877677"/>
              <a:gd name="connsiteY2" fmla="*/ 443429 h 504481"/>
              <a:gd name="connsiteX3" fmla="*/ 118890 w 877677"/>
              <a:gd name="connsiteY3" fmla="*/ 369065 h 504481"/>
              <a:gd name="connsiteX4" fmla="*/ 118890 w 877677"/>
              <a:gd name="connsiteY4" fmla="*/ 0 h 504481"/>
              <a:gd name="connsiteX0" fmla="*/ 118890 w 832232"/>
              <a:gd name="connsiteY0" fmla="*/ 0 h 504481"/>
              <a:gd name="connsiteX1" fmla="*/ 832232 w 832232"/>
              <a:gd name="connsiteY1" fmla="*/ 2755 h 504481"/>
              <a:gd name="connsiteX2" fmla="*/ 391558 w 832232"/>
              <a:gd name="connsiteY2" fmla="*/ 443429 h 504481"/>
              <a:gd name="connsiteX3" fmla="*/ 118890 w 832232"/>
              <a:gd name="connsiteY3" fmla="*/ 369065 h 504481"/>
              <a:gd name="connsiteX4" fmla="*/ 118890 w 832232"/>
              <a:gd name="connsiteY4" fmla="*/ 0 h 504481"/>
              <a:gd name="connsiteX0" fmla="*/ 118890 w 832232"/>
              <a:gd name="connsiteY0" fmla="*/ 0 h 443429"/>
              <a:gd name="connsiteX1" fmla="*/ 832232 w 832232"/>
              <a:gd name="connsiteY1" fmla="*/ 2755 h 443429"/>
              <a:gd name="connsiteX2" fmla="*/ 391558 w 832232"/>
              <a:gd name="connsiteY2" fmla="*/ 443429 h 443429"/>
              <a:gd name="connsiteX3" fmla="*/ 118890 w 832232"/>
              <a:gd name="connsiteY3" fmla="*/ 369065 h 443429"/>
              <a:gd name="connsiteX4" fmla="*/ 118890 w 832232"/>
              <a:gd name="connsiteY4" fmla="*/ 0 h 443429"/>
              <a:gd name="connsiteX0" fmla="*/ 0 w 713342"/>
              <a:gd name="connsiteY0" fmla="*/ 0 h 443429"/>
              <a:gd name="connsiteX1" fmla="*/ 713342 w 713342"/>
              <a:gd name="connsiteY1" fmla="*/ 2755 h 443429"/>
              <a:gd name="connsiteX2" fmla="*/ 272668 w 713342"/>
              <a:gd name="connsiteY2" fmla="*/ 443429 h 443429"/>
              <a:gd name="connsiteX3" fmla="*/ 0 w 713342"/>
              <a:gd name="connsiteY3" fmla="*/ 369065 h 443429"/>
              <a:gd name="connsiteX4" fmla="*/ 0 w 713342"/>
              <a:gd name="connsiteY4" fmla="*/ 0 h 44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342" h="443429">
                <a:moveTo>
                  <a:pt x="0" y="0"/>
                </a:moveTo>
                <a:lnTo>
                  <a:pt x="713342" y="2755"/>
                </a:lnTo>
                <a:lnTo>
                  <a:pt x="272668" y="443429"/>
                </a:lnTo>
                <a:lnTo>
                  <a:pt x="0" y="369065"/>
                </a:lnTo>
                <a:lnTo>
                  <a:pt x="0" y="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vectorstock.com/i/composite/44,10/84410/oil-drilling-platform-vecto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941" y="3327074"/>
            <a:ext cx="290554" cy="25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2"/>
          <p:cNvGrpSpPr>
            <a:grpSpLocks/>
          </p:cNvGrpSpPr>
          <p:nvPr/>
        </p:nvGrpSpPr>
        <p:grpSpPr bwMode="auto">
          <a:xfrm>
            <a:off x="5446835" y="1686359"/>
            <a:ext cx="1565645" cy="1740637"/>
            <a:chOff x="5900599" y="2169458"/>
            <a:chExt cx="1695879" cy="2241179"/>
          </a:xfrm>
        </p:grpSpPr>
        <p:sp>
          <p:nvSpPr>
            <p:cNvPr id="18498" name="TextBox 73"/>
            <p:cNvSpPr txBox="1">
              <a:spLocks noChangeArrowheads="1"/>
            </p:cNvSpPr>
            <p:nvPr/>
          </p:nvSpPr>
          <p:spPr bwMode="auto">
            <a:xfrm>
              <a:off x="5900599" y="2388999"/>
              <a:ext cx="333726" cy="3962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b="0">
                  <a:solidFill>
                    <a:srgbClr val="FF0000"/>
                  </a:solidFill>
                </a:rPr>
                <a:t>A</a:t>
              </a:r>
            </a:p>
          </p:txBody>
        </p:sp>
        <p:grpSp>
          <p:nvGrpSpPr>
            <p:cNvPr id="18499" name="Group 162"/>
            <p:cNvGrpSpPr>
              <a:grpSpLocks/>
            </p:cNvGrpSpPr>
            <p:nvPr/>
          </p:nvGrpSpPr>
          <p:grpSpPr bwMode="auto">
            <a:xfrm>
              <a:off x="5916472" y="2169458"/>
              <a:ext cx="1680006" cy="2241179"/>
              <a:chOff x="5916472" y="2169458"/>
              <a:chExt cx="1680006" cy="2241179"/>
            </a:xfrm>
          </p:grpSpPr>
          <p:sp>
            <p:nvSpPr>
              <p:cNvPr id="76" name="Freeform 75"/>
              <p:cNvSpPr/>
              <p:nvPr/>
            </p:nvSpPr>
            <p:spPr>
              <a:xfrm>
                <a:off x="6195833" y="2782566"/>
                <a:ext cx="1372995" cy="1628071"/>
              </a:xfrm>
              <a:custGeom>
                <a:avLst/>
                <a:gdLst>
                  <a:gd name="connsiteX0" fmla="*/ 0 w 2420470"/>
                  <a:gd name="connsiteY0" fmla="*/ 1030251 h 2631486"/>
                  <a:gd name="connsiteX1" fmla="*/ 4137 w 2420470"/>
                  <a:gd name="connsiteY1" fmla="*/ 2631486 h 2631486"/>
                  <a:gd name="connsiteX2" fmla="*/ 562708 w 2420470"/>
                  <a:gd name="connsiteY2" fmla="*/ 2461846 h 2631486"/>
                  <a:gd name="connsiteX3" fmla="*/ 1034389 w 2420470"/>
                  <a:gd name="connsiteY3" fmla="*/ 2114291 h 2631486"/>
                  <a:gd name="connsiteX4" fmla="*/ 1431594 w 2420470"/>
                  <a:gd name="connsiteY4" fmla="*/ 1816387 h 2631486"/>
                  <a:gd name="connsiteX5" fmla="*/ 1870175 w 2420470"/>
                  <a:gd name="connsiteY5" fmla="*/ 1406769 h 2631486"/>
                  <a:gd name="connsiteX6" fmla="*/ 2056365 w 2420470"/>
                  <a:gd name="connsiteY6" fmla="*/ 1232992 h 2631486"/>
                  <a:gd name="connsiteX7" fmla="*/ 2399783 w 2420470"/>
                  <a:gd name="connsiteY7" fmla="*/ 699247 h 2631486"/>
                  <a:gd name="connsiteX8" fmla="*/ 2420470 w 2420470"/>
                  <a:gd name="connsiteY8" fmla="*/ 0 h 2631486"/>
                  <a:gd name="connsiteX9" fmla="*/ 1890863 w 2420470"/>
                  <a:gd name="connsiteY9" fmla="*/ 372380 h 2631486"/>
                  <a:gd name="connsiteX10" fmla="*/ 1861900 w 2420470"/>
                  <a:gd name="connsiteY10" fmla="*/ 463406 h 2631486"/>
                  <a:gd name="connsiteX11" fmla="*/ 1795699 w 2420470"/>
                  <a:gd name="connsiteY11" fmla="*/ 537882 h 2631486"/>
                  <a:gd name="connsiteX12" fmla="*/ 1712948 w 2420470"/>
                  <a:gd name="connsiteY12" fmla="*/ 591670 h 2631486"/>
                  <a:gd name="connsiteX13" fmla="*/ 1646747 w 2420470"/>
                  <a:gd name="connsiteY13" fmla="*/ 608221 h 2631486"/>
                  <a:gd name="connsiteX14" fmla="*/ 1551584 w 2420470"/>
                  <a:gd name="connsiteY14" fmla="*/ 616496 h 2631486"/>
                  <a:gd name="connsiteX15" fmla="*/ 1481245 w 2420470"/>
                  <a:gd name="connsiteY15" fmla="*/ 595808 h 2631486"/>
                  <a:gd name="connsiteX16" fmla="*/ 1419182 w 2420470"/>
                  <a:gd name="connsiteY16" fmla="*/ 620633 h 2631486"/>
                  <a:gd name="connsiteX17" fmla="*/ 1324018 w 2420470"/>
                  <a:gd name="connsiteY17" fmla="*/ 637183 h 2631486"/>
                  <a:gd name="connsiteX18" fmla="*/ 1299193 w 2420470"/>
                  <a:gd name="connsiteY18" fmla="*/ 641321 h 2631486"/>
                  <a:gd name="connsiteX19" fmla="*/ 1278505 w 2420470"/>
                  <a:gd name="connsiteY19" fmla="*/ 699247 h 2631486"/>
                  <a:gd name="connsiteX20" fmla="*/ 1228854 w 2420470"/>
                  <a:gd name="connsiteY20" fmla="*/ 736485 h 2631486"/>
                  <a:gd name="connsiteX21" fmla="*/ 1195754 w 2420470"/>
                  <a:gd name="connsiteY21" fmla="*/ 761310 h 2631486"/>
                  <a:gd name="connsiteX22" fmla="*/ 1125415 w 2420470"/>
                  <a:gd name="connsiteY22" fmla="*/ 781998 h 2631486"/>
                  <a:gd name="connsiteX23" fmla="*/ 1092315 w 2420470"/>
                  <a:gd name="connsiteY23" fmla="*/ 790273 h 2631486"/>
                  <a:gd name="connsiteX24" fmla="*/ 1026114 w 2420470"/>
                  <a:gd name="connsiteY24" fmla="*/ 835786 h 2631486"/>
                  <a:gd name="connsiteX25" fmla="*/ 972326 w 2420470"/>
                  <a:gd name="connsiteY25" fmla="*/ 852336 h 2631486"/>
                  <a:gd name="connsiteX26" fmla="*/ 889575 w 2420470"/>
                  <a:gd name="connsiteY26" fmla="*/ 893712 h 2631486"/>
                  <a:gd name="connsiteX27" fmla="*/ 794411 w 2420470"/>
                  <a:gd name="connsiteY27" fmla="*/ 918537 h 2631486"/>
                  <a:gd name="connsiteX28" fmla="*/ 732347 w 2420470"/>
                  <a:gd name="connsiteY28" fmla="*/ 943363 h 2631486"/>
                  <a:gd name="connsiteX29" fmla="*/ 657871 w 2420470"/>
                  <a:gd name="connsiteY29" fmla="*/ 955775 h 2631486"/>
                  <a:gd name="connsiteX30" fmla="*/ 599946 w 2420470"/>
                  <a:gd name="connsiteY30" fmla="*/ 1026114 h 2631486"/>
                  <a:gd name="connsiteX31" fmla="*/ 550295 w 2420470"/>
                  <a:gd name="connsiteY31" fmla="*/ 1084040 h 2631486"/>
                  <a:gd name="connsiteX32" fmla="*/ 484094 w 2420470"/>
                  <a:gd name="connsiteY32" fmla="*/ 1125415 h 2631486"/>
                  <a:gd name="connsiteX33" fmla="*/ 434443 w 2420470"/>
                  <a:gd name="connsiteY33" fmla="*/ 1137828 h 2631486"/>
                  <a:gd name="connsiteX34" fmla="*/ 355830 w 2420470"/>
                  <a:gd name="connsiteY34" fmla="*/ 1137828 h 2631486"/>
                  <a:gd name="connsiteX35" fmla="*/ 285491 w 2420470"/>
                  <a:gd name="connsiteY35" fmla="*/ 1137828 h 2631486"/>
                  <a:gd name="connsiteX36" fmla="*/ 211015 w 2420470"/>
                  <a:gd name="connsiteY36" fmla="*/ 1129553 h 2631486"/>
                  <a:gd name="connsiteX37" fmla="*/ 136539 w 2420470"/>
                  <a:gd name="connsiteY37" fmla="*/ 1100590 h 2631486"/>
                  <a:gd name="connsiteX38" fmla="*/ 78613 w 2420470"/>
                  <a:gd name="connsiteY38" fmla="*/ 1079902 h 2631486"/>
                  <a:gd name="connsiteX39" fmla="*/ 49651 w 2420470"/>
                  <a:gd name="connsiteY39" fmla="*/ 1042664 h 2631486"/>
                  <a:gd name="connsiteX40" fmla="*/ 0 w 2420470"/>
                  <a:gd name="connsiteY40" fmla="*/ 1030251 h 2631486"/>
                  <a:gd name="connsiteX0" fmla="*/ 0 w 2420470"/>
                  <a:gd name="connsiteY0" fmla="*/ 1030251 h 2631486"/>
                  <a:gd name="connsiteX1" fmla="*/ 4137 w 2420470"/>
                  <a:gd name="connsiteY1" fmla="*/ 2631486 h 2631486"/>
                  <a:gd name="connsiteX2" fmla="*/ 562708 w 2420470"/>
                  <a:gd name="connsiteY2" fmla="*/ 2461846 h 2631486"/>
                  <a:gd name="connsiteX3" fmla="*/ 1034389 w 2420470"/>
                  <a:gd name="connsiteY3" fmla="*/ 2114291 h 2631486"/>
                  <a:gd name="connsiteX4" fmla="*/ 1431594 w 2420470"/>
                  <a:gd name="connsiteY4" fmla="*/ 1816387 h 2631486"/>
                  <a:gd name="connsiteX5" fmla="*/ 1527610 w 2420470"/>
                  <a:gd name="connsiteY5" fmla="*/ 1642475 h 2631486"/>
                  <a:gd name="connsiteX6" fmla="*/ 1870175 w 2420470"/>
                  <a:gd name="connsiteY6" fmla="*/ 1406769 h 2631486"/>
                  <a:gd name="connsiteX7" fmla="*/ 2056365 w 2420470"/>
                  <a:gd name="connsiteY7" fmla="*/ 1232992 h 2631486"/>
                  <a:gd name="connsiteX8" fmla="*/ 2399783 w 2420470"/>
                  <a:gd name="connsiteY8" fmla="*/ 699247 h 2631486"/>
                  <a:gd name="connsiteX9" fmla="*/ 2420470 w 2420470"/>
                  <a:gd name="connsiteY9" fmla="*/ 0 h 2631486"/>
                  <a:gd name="connsiteX10" fmla="*/ 1890863 w 2420470"/>
                  <a:gd name="connsiteY10" fmla="*/ 372380 h 2631486"/>
                  <a:gd name="connsiteX11" fmla="*/ 1861900 w 2420470"/>
                  <a:gd name="connsiteY11" fmla="*/ 463406 h 2631486"/>
                  <a:gd name="connsiteX12" fmla="*/ 1795699 w 2420470"/>
                  <a:gd name="connsiteY12" fmla="*/ 537882 h 2631486"/>
                  <a:gd name="connsiteX13" fmla="*/ 1712948 w 2420470"/>
                  <a:gd name="connsiteY13" fmla="*/ 591670 h 2631486"/>
                  <a:gd name="connsiteX14" fmla="*/ 1646747 w 2420470"/>
                  <a:gd name="connsiteY14" fmla="*/ 608221 h 2631486"/>
                  <a:gd name="connsiteX15" fmla="*/ 1551584 w 2420470"/>
                  <a:gd name="connsiteY15" fmla="*/ 616496 h 2631486"/>
                  <a:gd name="connsiteX16" fmla="*/ 1481245 w 2420470"/>
                  <a:gd name="connsiteY16" fmla="*/ 595808 h 2631486"/>
                  <a:gd name="connsiteX17" fmla="*/ 1419182 w 2420470"/>
                  <a:gd name="connsiteY17" fmla="*/ 620633 h 2631486"/>
                  <a:gd name="connsiteX18" fmla="*/ 1324018 w 2420470"/>
                  <a:gd name="connsiteY18" fmla="*/ 637183 h 2631486"/>
                  <a:gd name="connsiteX19" fmla="*/ 1299193 w 2420470"/>
                  <a:gd name="connsiteY19" fmla="*/ 641321 h 2631486"/>
                  <a:gd name="connsiteX20" fmla="*/ 1278505 w 2420470"/>
                  <a:gd name="connsiteY20" fmla="*/ 699247 h 2631486"/>
                  <a:gd name="connsiteX21" fmla="*/ 1228854 w 2420470"/>
                  <a:gd name="connsiteY21" fmla="*/ 736485 h 2631486"/>
                  <a:gd name="connsiteX22" fmla="*/ 1195754 w 2420470"/>
                  <a:gd name="connsiteY22" fmla="*/ 761310 h 2631486"/>
                  <a:gd name="connsiteX23" fmla="*/ 1125415 w 2420470"/>
                  <a:gd name="connsiteY23" fmla="*/ 781998 h 2631486"/>
                  <a:gd name="connsiteX24" fmla="*/ 1092315 w 2420470"/>
                  <a:gd name="connsiteY24" fmla="*/ 790273 h 2631486"/>
                  <a:gd name="connsiteX25" fmla="*/ 1026114 w 2420470"/>
                  <a:gd name="connsiteY25" fmla="*/ 835786 h 2631486"/>
                  <a:gd name="connsiteX26" fmla="*/ 972326 w 2420470"/>
                  <a:gd name="connsiteY26" fmla="*/ 852336 h 2631486"/>
                  <a:gd name="connsiteX27" fmla="*/ 889575 w 2420470"/>
                  <a:gd name="connsiteY27" fmla="*/ 893712 h 2631486"/>
                  <a:gd name="connsiteX28" fmla="*/ 794411 w 2420470"/>
                  <a:gd name="connsiteY28" fmla="*/ 918537 h 2631486"/>
                  <a:gd name="connsiteX29" fmla="*/ 732347 w 2420470"/>
                  <a:gd name="connsiteY29" fmla="*/ 943363 h 2631486"/>
                  <a:gd name="connsiteX30" fmla="*/ 657871 w 2420470"/>
                  <a:gd name="connsiteY30" fmla="*/ 955775 h 2631486"/>
                  <a:gd name="connsiteX31" fmla="*/ 599946 w 2420470"/>
                  <a:gd name="connsiteY31" fmla="*/ 1026114 h 2631486"/>
                  <a:gd name="connsiteX32" fmla="*/ 550295 w 2420470"/>
                  <a:gd name="connsiteY32" fmla="*/ 1084040 h 2631486"/>
                  <a:gd name="connsiteX33" fmla="*/ 484094 w 2420470"/>
                  <a:gd name="connsiteY33" fmla="*/ 1125415 h 2631486"/>
                  <a:gd name="connsiteX34" fmla="*/ 434443 w 2420470"/>
                  <a:gd name="connsiteY34" fmla="*/ 1137828 h 2631486"/>
                  <a:gd name="connsiteX35" fmla="*/ 355830 w 2420470"/>
                  <a:gd name="connsiteY35" fmla="*/ 1137828 h 2631486"/>
                  <a:gd name="connsiteX36" fmla="*/ 285491 w 2420470"/>
                  <a:gd name="connsiteY36" fmla="*/ 1137828 h 2631486"/>
                  <a:gd name="connsiteX37" fmla="*/ 211015 w 2420470"/>
                  <a:gd name="connsiteY37" fmla="*/ 1129553 h 2631486"/>
                  <a:gd name="connsiteX38" fmla="*/ 136539 w 2420470"/>
                  <a:gd name="connsiteY38" fmla="*/ 1100590 h 2631486"/>
                  <a:gd name="connsiteX39" fmla="*/ 78613 w 2420470"/>
                  <a:gd name="connsiteY39" fmla="*/ 1079902 h 2631486"/>
                  <a:gd name="connsiteX40" fmla="*/ 49651 w 2420470"/>
                  <a:gd name="connsiteY40" fmla="*/ 1042664 h 2631486"/>
                  <a:gd name="connsiteX41" fmla="*/ 0 w 2420470"/>
                  <a:gd name="connsiteY41" fmla="*/ 1030251 h 263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0470" h="2631486">
                    <a:moveTo>
                      <a:pt x="0" y="1030251"/>
                    </a:moveTo>
                    <a:lnTo>
                      <a:pt x="4137" y="2631486"/>
                    </a:lnTo>
                    <a:lnTo>
                      <a:pt x="562708" y="2461846"/>
                    </a:lnTo>
                    <a:lnTo>
                      <a:pt x="1034389" y="2114291"/>
                    </a:lnTo>
                    <a:lnTo>
                      <a:pt x="1431594" y="1816387"/>
                    </a:lnTo>
                    <a:lnTo>
                      <a:pt x="1527610" y="1642475"/>
                    </a:lnTo>
                    <a:lnTo>
                      <a:pt x="1870175" y="1406769"/>
                    </a:lnTo>
                    <a:lnTo>
                      <a:pt x="2056365" y="1232992"/>
                    </a:lnTo>
                    <a:lnTo>
                      <a:pt x="2399783" y="699247"/>
                    </a:lnTo>
                    <a:lnTo>
                      <a:pt x="2420470" y="0"/>
                    </a:lnTo>
                    <a:lnTo>
                      <a:pt x="1890863" y="372380"/>
                    </a:lnTo>
                    <a:lnTo>
                      <a:pt x="1861900" y="463406"/>
                    </a:lnTo>
                    <a:lnTo>
                      <a:pt x="1795699" y="537882"/>
                    </a:lnTo>
                    <a:lnTo>
                      <a:pt x="1712948" y="591670"/>
                    </a:lnTo>
                    <a:lnTo>
                      <a:pt x="1646747" y="608221"/>
                    </a:lnTo>
                    <a:lnTo>
                      <a:pt x="1551584" y="616496"/>
                    </a:lnTo>
                    <a:lnTo>
                      <a:pt x="1481245" y="595808"/>
                    </a:lnTo>
                    <a:lnTo>
                      <a:pt x="1419182" y="620633"/>
                    </a:lnTo>
                    <a:lnTo>
                      <a:pt x="1324018" y="637183"/>
                    </a:lnTo>
                    <a:lnTo>
                      <a:pt x="1299193" y="641321"/>
                    </a:lnTo>
                    <a:lnTo>
                      <a:pt x="1278505" y="699247"/>
                    </a:lnTo>
                    <a:lnTo>
                      <a:pt x="1228854" y="736485"/>
                    </a:lnTo>
                    <a:lnTo>
                      <a:pt x="1195754" y="761310"/>
                    </a:lnTo>
                    <a:lnTo>
                      <a:pt x="1125415" y="781998"/>
                    </a:lnTo>
                    <a:lnTo>
                      <a:pt x="1092315" y="790273"/>
                    </a:lnTo>
                    <a:lnTo>
                      <a:pt x="1026114" y="835786"/>
                    </a:lnTo>
                    <a:lnTo>
                      <a:pt x="972326" y="852336"/>
                    </a:lnTo>
                    <a:lnTo>
                      <a:pt x="889575" y="893712"/>
                    </a:lnTo>
                    <a:lnTo>
                      <a:pt x="794411" y="918537"/>
                    </a:lnTo>
                    <a:lnTo>
                      <a:pt x="732347" y="943363"/>
                    </a:lnTo>
                    <a:lnTo>
                      <a:pt x="657871" y="955775"/>
                    </a:lnTo>
                    <a:lnTo>
                      <a:pt x="599946" y="1026114"/>
                    </a:lnTo>
                    <a:lnTo>
                      <a:pt x="550295" y="1084040"/>
                    </a:lnTo>
                    <a:lnTo>
                      <a:pt x="484094" y="1125415"/>
                    </a:lnTo>
                    <a:lnTo>
                      <a:pt x="434443" y="1137828"/>
                    </a:lnTo>
                    <a:lnTo>
                      <a:pt x="355830" y="1137828"/>
                    </a:lnTo>
                    <a:lnTo>
                      <a:pt x="285491" y="1137828"/>
                    </a:lnTo>
                    <a:lnTo>
                      <a:pt x="211015" y="1129553"/>
                    </a:lnTo>
                    <a:lnTo>
                      <a:pt x="136539" y="1100590"/>
                    </a:lnTo>
                    <a:lnTo>
                      <a:pt x="78613" y="1079902"/>
                    </a:lnTo>
                    <a:lnTo>
                      <a:pt x="49651" y="1042664"/>
                    </a:lnTo>
                    <a:lnTo>
                      <a:pt x="0" y="1030251"/>
                    </a:lnTo>
                    <a:close/>
                  </a:path>
                </a:pathLst>
              </a:cu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916472" y="2406124"/>
                <a:ext cx="290471" cy="281141"/>
              </a:xfrm>
              <a:custGeom>
                <a:avLst/>
                <a:gdLst>
                  <a:gd name="connsiteX0" fmla="*/ 513057 w 513057"/>
                  <a:gd name="connsiteY0" fmla="*/ 0 h 455131"/>
                  <a:gd name="connsiteX1" fmla="*/ 513057 w 513057"/>
                  <a:gd name="connsiteY1" fmla="*/ 153089 h 455131"/>
                  <a:gd name="connsiteX2" fmla="*/ 504782 w 513057"/>
                  <a:gd name="connsiteY2" fmla="*/ 206878 h 455131"/>
                  <a:gd name="connsiteX3" fmla="*/ 479956 w 513057"/>
                  <a:gd name="connsiteY3" fmla="*/ 239978 h 455131"/>
                  <a:gd name="connsiteX4" fmla="*/ 471681 w 513057"/>
                  <a:gd name="connsiteY4" fmla="*/ 318592 h 455131"/>
                  <a:gd name="connsiteX5" fmla="*/ 405480 w 513057"/>
                  <a:gd name="connsiteY5" fmla="*/ 322729 h 455131"/>
                  <a:gd name="connsiteX6" fmla="*/ 293766 w 513057"/>
                  <a:gd name="connsiteY6" fmla="*/ 355830 h 455131"/>
                  <a:gd name="connsiteX7" fmla="*/ 215153 w 513057"/>
                  <a:gd name="connsiteY7" fmla="*/ 372380 h 455131"/>
                  <a:gd name="connsiteX8" fmla="*/ 169639 w 513057"/>
                  <a:gd name="connsiteY8" fmla="*/ 384793 h 455131"/>
                  <a:gd name="connsiteX9" fmla="*/ 119989 w 513057"/>
                  <a:gd name="connsiteY9" fmla="*/ 430306 h 455131"/>
                  <a:gd name="connsiteX10" fmla="*/ 95163 w 513057"/>
                  <a:gd name="connsiteY10" fmla="*/ 455131 h 455131"/>
                  <a:gd name="connsiteX11" fmla="*/ 45513 w 513057"/>
                  <a:gd name="connsiteY11" fmla="*/ 450994 h 455131"/>
                  <a:gd name="connsiteX12" fmla="*/ 12412 w 513057"/>
                  <a:gd name="connsiteY12" fmla="*/ 446856 h 455131"/>
                  <a:gd name="connsiteX13" fmla="*/ 0 w 513057"/>
                  <a:gd name="connsiteY13" fmla="*/ 103439 h 455131"/>
                  <a:gd name="connsiteX14" fmla="*/ 99301 w 513057"/>
                  <a:gd name="connsiteY14" fmla="*/ 86889 h 455131"/>
                  <a:gd name="connsiteX15" fmla="*/ 302041 w 513057"/>
                  <a:gd name="connsiteY15" fmla="*/ 86889 h 455131"/>
                  <a:gd name="connsiteX16" fmla="*/ 426168 w 513057"/>
                  <a:gd name="connsiteY16" fmla="*/ 45513 h 455131"/>
                  <a:gd name="connsiteX17" fmla="*/ 513057 w 513057"/>
                  <a:gd name="connsiteY17" fmla="*/ 0 h 455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3057" h="455131">
                    <a:moveTo>
                      <a:pt x="513057" y="0"/>
                    </a:moveTo>
                    <a:lnTo>
                      <a:pt x="513057" y="153089"/>
                    </a:lnTo>
                    <a:lnTo>
                      <a:pt x="504782" y="206878"/>
                    </a:lnTo>
                    <a:lnTo>
                      <a:pt x="479956" y="239978"/>
                    </a:lnTo>
                    <a:lnTo>
                      <a:pt x="471681" y="318592"/>
                    </a:lnTo>
                    <a:lnTo>
                      <a:pt x="405480" y="322729"/>
                    </a:lnTo>
                    <a:lnTo>
                      <a:pt x="293766" y="355830"/>
                    </a:lnTo>
                    <a:lnTo>
                      <a:pt x="215153" y="372380"/>
                    </a:lnTo>
                    <a:lnTo>
                      <a:pt x="169639" y="384793"/>
                    </a:lnTo>
                    <a:lnTo>
                      <a:pt x="119989" y="430306"/>
                    </a:lnTo>
                    <a:lnTo>
                      <a:pt x="95163" y="455131"/>
                    </a:lnTo>
                    <a:lnTo>
                      <a:pt x="45513" y="450994"/>
                    </a:lnTo>
                    <a:lnTo>
                      <a:pt x="12412" y="446856"/>
                    </a:lnTo>
                    <a:lnTo>
                      <a:pt x="0" y="103439"/>
                    </a:lnTo>
                    <a:lnTo>
                      <a:pt x="99301" y="86889"/>
                    </a:lnTo>
                    <a:lnTo>
                      <a:pt x="302041" y="86889"/>
                    </a:lnTo>
                    <a:lnTo>
                      <a:pt x="426168" y="45513"/>
                    </a:lnTo>
                    <a:lnTo>
                      <a:pt x="513057" y="0"/>
                    </a:lnTo>
                    <a:close/>
                  </a:path>
                </a:pathLst>
              </a:cu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6202182" y="2375945"/>
                <a:ext cx="160315" cy="439976"/>
              </a:xfrm>
              <a:custGeom>
                <a:avLst/>
                <a:gdLst>
                  <a:gd name="connsiteX0" fmla="*/ 252390 w 281353"/>
                  <a:gd name="connsiteY0" fmla="*/ 0 h 711660"/>
                  <a:gd name="connsiteX1" fmla="*/ 12412 w 281353"/>
                  <a:gd name="connsiteY1" fmla="*/ 57926 h 711660"/>
                  <a:gd name="connsiteX2" fmla="*/ 0 w 281353"/>
                  <a:gd name="connsiteY2" fmla="*/ 653734 h 711660"/>
                  <a:gd name="connsiteX3" fmla="*/ 45513 w 281353"/>
                  <a:gd name="connsiteY3" fmla="*/ 666147 h 711660"/>
                  <a:gd name="connsiteX4" fmla="*/ 82751 w 281353"/>
                  <a:gd name="connsiteY4" fmla="*/ 686835 h 711660"/>
                  <a:gd name="connsiteX5" fmla="*/ 111714 w 281353"/>
                  <a:gd name="connsiteY5" fmla="*/ 707522 h 711660"/>
                  <a:gd name="connsiteX6" fmla="*/ 148952 w 281353"/>
                  <a:gd name="connsiteY6" fmla="*/ 711660 h 711660"/>
                  <a:gd name="connsiteX7" fmla="*/ 194465 w 281353"/>
                  <a:gd name="connsiteY7" fmla="*/ 699247 h 711660"/>
                  <a:gd name="connsiteX8" fmla="*/ 239978 w 281353"/>
                  <a:gd name="connsiteY8" fmla="*/ 674422 h 711660"/>
                  <a:gd name="connsiteX9" fmla="*/ 264803 w 281353"/>
                  <a:gd name="connsiteY9" fmla="*/ 587533 h 711660"/>
                  <a:gd name="connsiteX10" fmla="*/ 281353 w 281353"/>
                  <a:gd name="connsiteY10" fmla="*/ 500645 h 711660"/>
                  <a:gd name="connsiteX11" fmla="*/ 277216 w 281353"/>
                  <a:gd name="connsiteY11" fmla="*/ 455131 h 711660"/>
                  <a:gd name="connsiteX12" fmla="*/ 256528 w 281353"/>
                  <a:gd name="connsiteY12" fmla="*/ 426169 h 711660"/>
                  <a:gd name="connsiteX13" fmla="*/ 256528 w 281353"/>
                  <a:gd name="connsiteY13" fmla="*/ 355830 h 711660"/>
                  <a:gd name="connsiteX14" fmla="*/ 252390 w 281353"/>
                  <a:gd name="connsiteY14" fmla="*/ 0 h 71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1353" h="711660">
                    <a:moveTo>
                      <a:pt x="252390" y="0"/>
                    </a:moveTo>
                    <a:lnTo>
                      <a:pt x="12412" y="57926"/>
                    </a:lnTo>
                    <a:lnTo>
                      <a:pt x="0" y="653734"/>
                    </a:lnTo>
                    <a:lnTo>
                      <a:pt x="45513" y="666147"/>
                    </a:lnTo>
                    <a:lnTo>
                      <a:pt x="82751" y="686835"/>
                    </a:lnTo>
                    <a:lnTo>
                      <a:pt x="111714" y="707522"/>
                    </a:lnTo>
                    <a:lnTo>
                      <a:pt x="148952" y="711660"/>
                    </a:lnTo>
                    <a:lnTo>
                      <a:pt x="194465" y="699247"/>
                    </a:lnTo>
                    <a:lnTo>
                      <a:pt x="239978" y="674422"/>
                    </a:lnTo>
                    <a:lnTo>
                      <a:pt x="264803" y="587533"/>
                    </a:lnTo>
                    <a:lnTo>
                      <a:pt x="281353" y="500645"/>
                    </a:lnTo>
                    <a:lnTo>
                      <a:pt x="277216" y="455131"/>
                    </a:lnTo>
                    <a:lnTo>
                      <a:pt x="256528" y="426169"/>
                    </a:lnTo>
                    <a:lnTo>
                      <a:pt x="256528" y="355830"/>
                    </a:lnTo>
                    <a:cubicBezTo>
                      <a:pt x="255149" y="237220"/>
                      <a:pt x="253769" y="118610"/>
                      <a:pt x="252390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346624" y="2169458"/>
                <a:ext cx="1223792" cy="489216"/>
              </a:xfrm>
              <a:custGeom>
                <a:avLst/>
                <a:gdLst>
                  <a:gd name="connsiteX0" fmla="*/ 1907381 w 2157412"/>
                  <a:gd name="connsiteY0" fmla="*/ 290512 h 790575"/>
                  <a:gd name="connsiteX1" fmla="*/ 2157412 w 2157412"/>
                  <a:gd name="connsiteY1" fmla="*/ 133350 h 790575"/>
                  <a:gd name="connsiteX2" fmla="*/ 2112168 w 2157412"/>
                  <a:gd name="connsiteY2" fmla="*/ 80962 h 790575"/>
                  <a:gd name="connsiteX3" fmla="*/ 2076450 w 2157412"/>
                  <a:gd name="connsiteY3" fmla="*/ 59531 h 790575"/>
                  <a:gd name="connsiteX4" fmla="*/ 2066925 w 2157412"/>
                  <a:gd name="connsiteY4" fmla="*/ 42862 h 790575"/>
                  <a:gd name="connsiteX5" fmla="*/ 2007393 w 2157412"/>
                  <a:gd name="connsiteY5" fmla="*/ 14287 h 790575"/>
                  <a:gd name="connsiteX6" fmla="*/ 1926431 w 2157412"/>
                  <a:gd name="connsiteY6" fmla="*/ 0 h 790575"/>
                  <a:gd name="connsiteX7" fmla="*/ 1874043 w 2157412"/>
                  <a:gd name="connsiteY7" fmla="*/ 11906 h 790575"/>
                  <a:gd name="connsiteX8" fmla="*/ 1778793 w 2157412"/>
                  <a:gd name="connsiteY8" fmla="*/ 40481 h 790575"/>
                  <a:gd name="connsiteX9" fmla="*/ 1709737 w 2157412"/>
                  <a:gd name="connsiteY9" fmla="*/ 71437 h 790575"/>
                  <a:gd name="connsiteX10" fmla="*/ 1588293 w 2157412"/>
                  <a:gd name="connsiteY10" fmla="*/ 116681 h 790575"/>
                  <a:gd name="connsiteX11" fmla="*/ 1502568 w 2157412"/>
                  <a:gd name="connsiteY11" fmla="*/ 152400 h 790575"/>
                  <a:gd name="connsiteX12" fmla="*/ 1423987 w 2157412"/>
                  <a:gd name="connsiteY12" fmla="*/ 202406 h 790575"/>
                  <a:gd name="connsiteX13" fmla="*/ 1347787 w 2157412"/>
                  <a:gd name="connsiteY13" fmla="*/ 216694 h 790575"/>
                  <a:gd name="connsiteX14" fmla="*/ 1285875 w 2157412"/>
                  <a:gd name="connsiteY14" fmla="*/ 242887 h 790575"/>
                  <a:gd name="connsiteX15" fmla="*/ 1228725 w 2157412"/>
                  <a:gd name="connsiteY15" fmla="*/ 259556 h 790575"/>
                  <a:gd name="connsiteX16" fmla="*/ 1097756 w 2157412"/>
                  <a:gd name="connsiteY16" fmla="*/ 276225 h 790575"/>
                  <a:gd name="connsiteX17" fmla="*/ 947737 w 2157412"/>
                  <a:gd name="connsiteY17" fmla="*/ 283369 h 790575"/>
                  <a:gd name="connsiteX18" fmla="*/ 812006 w 2157412"/>
                  <a:gd name="connsiteY18" fmla="*/ 292894 h 790575"/>
                  <a:gd name="connsiteX19" fmla="*/ 707231 w 2157412"/>
                  <a:gd name="connsiteY19" fmla="*/ 304800 h 790575"/>
                  <a:gd name="connsiteX20" fmla="*/ 531018 w 2157412"/>
                  <a:gd name="connsiteY20" fmla="*/ 309562 h 790575"/>
                  <a:gd name="connsiteX21" fmla="*/ 459581 w 2157412"/>
                  <a:gd name="connsiteY21" fmla="*/ 295275 h 790575"/>
                  <a:gd name="connsiteX22" fmla="*/ 290512 w 2157412"/>
                  <a:gd name="connsiteY22" fmla="*/ 304800 h 790575"/>
                  <a:gd name="connsiteX23" fmla="*/ 138112 w 2157412"/>
                  <a:gd name="connsiteY23" fmla="*/ 307181 h 790575"/>
                  <a:gd name="connsiteX24" fmla="*/ 0 w 2157412"/>
                  <a:gd name="connsiteY24" fmla="*/ 335756 h 790575"/>
                  <a:gd name="connsiteX25" fmla="*/ 4762 w 2157412"/>
                  <a:gd name="connsiteY25" fmla="*/ 695325 h 790575"/>
                  <a:gd name="connsiteX26" fmla="*/ 42862 w 2157412"/>
                  <a:gd name="connsiteY26" fmla="*/ 709612 h 790575"/>
                  <a:gd name="connsiteX27" fmla="*/ 76200 w 2157412"/>
                  <a:gd name="connsiteY27" fmla="*/ 731044 h 790575"/>
                  <a:gd name="connsiteX28" fmla="*/ 102393 w 2157412"/>
                  <a:gd name="connsiteY28" fmla="*/ 745331 h 790575"/>
                  <a:gd name="connsiteX29" fmla="*/ 133350 w 2157412"/>
                  <a:gd name="connsiteY29" fmla="*/ 745331 h 790575"/>
                  <a:gd name="connsiteX30" fmla="*/ 176212 w 2157412"/>
                  <a:gd name="connsiteY30" fmla="*/ 766762 h 790575"/>
                  <a:gd name="connsiteX31" fmla="*/ 223837 w 2157412"/>
                  <a:gd name="connsiteY31" fmla="*/ 747712 h 790575"/>
                  <a:gd name="connsiteX32" fmla="*/ 252412 w 2157412"/>
                  <a:gd name="connsiteY32" fmla="*/ 757237 h 790575"/>
                  <a:gd name="connsiteX33" fmla="*/ 330993 w 2157412"/>
                  <a:gd name="connsiteY33" fmla="*/ 754856 h 790575"/>
                  <a:gd name="connsiteX34" fmla="*/ 347662 w 2157412"/>
                  <a:gd name="connsiteY34" fmla="*/ 766762 h 790575"/>
                  <a:gd name="connsiteX35" fmla="*/ 369093 w 2157412"/>
                  <a:gd name="connsiteY35" fmla="*/ 776287 h 790575"/>
                  <a:gd name="connsiteX36" fmla="*/ 392906 w 2157412"/>
                  <a:gd name="connsiteY36" fmla="*/ 771525 h 790575"/>
                  <a:gd name="connsiteX37" fmla="*/ 407193 w 2157412"/>
                  <a:gd name="connsiteY37" fmla="*/ 781050 h 790575"/>
                  <a:gd name="connsiteX38" fmla="*/ 421481 w 2157412"/>
                  <a:gd name="connsiteY38" fmla="*/ 771525 h 790575"/>
                  <a:gd name="connsiteX39" fmla="*/ 421481 w 2157412"/>
                  <a:gd name="connsiteY39" fmla="*/ 771525 h 790575"/>
                  <a:gd name="connsiteX40" fmla="*/ 452437 w 2157412"/>
                  <a:gd name="connsiteY40" fmla="*/ 781050 h 790575"/>
                  <a:gd name="connsiteX41" fmla="*/ 471487 w 2157412"/>
                  <a:gd name="connsiteY41" fmla="*/ 781050 h 790575"/>
                  <a:gd name="connsiteX42" fmla="*/ 490537 w 2157412"/>
                  <a:gd name="connsiteY42" fmla="*/ 790575 h 790575"/>
                  <a:gd name="connsiteX43" fmla="*/ 654843 w 2157412"/>
                  <a:gd name="connsiteY43" fmla="*/ 788194 h 790575"/>
                  <a:gd name="connsiteX44" fmla="*/ 738187 w 2157412"/>
                  <a:gd name="connsiteY44" fmla="*/ 776287 h 790575"/>
                  <a:gd name="connsiteX45" fmla="*/ 771525 w 2157412"/>
                  <a:gd name="connsiteY45" fmla="*/ 766762 h 790575"/>
                  <a:gd name="connsiteX46" fmla="*/ 826293 w 2157412"/>
                  <a:gd name="connsiteY46" fmla="*/ 762000 h 790575"/>
                  <a:gd name="connsiteX47" fmla="*/ 971550 w 2157412"/>
                  <a:gd name="connsiteY47" fmla="*/ 688181 h 790575"/>
                  <a:gd name="connsiteX48" fmla="*/ 1062037 w 2157412"/>
                  <a:gd name="connsiteY48" fmla="*/ 685800 h 790575"/>
                  <a:gd name="connsiteX49" fmla="*/ 1185862 w 2157412"/>
                  <a:gd name="connsiteY49" fmla="*/ 652462 h 790575"/>
                  <a:gd name="connsiteX50" fmla="*/ 1228725 w 2157412"/>
                  <a:gd name="connsiteY50" fmla="*/ 633412 h 790575"/>
                  <a:gd name="connsiteX51" fmla="*/ 1314450 w 2157412"/>
                  <a:gd name="connsiteY51" fmla="*/ 590550 h 790575"/>
                  <a:gd name="connsiteX52" fmla="*/ 1338262 w 2157412"/>
                  <a:gd name="connsiteY52" fmla="*/ 571500 h 790575"/>
                  <a:gd name="connsiteX53" fmla="*/ 1376362 w 2157412"/>
                  <a:gd name="connsiteY53" fmla="*/ 561975 h 790575"/>
                  <a:gd name="connsiteX54" fmla="*/ 1445418 w 2157412"/>
                  <a:gd name="connsiteY54" fmla="*/ 483394 h 790575"/>
                  <a:gd name="connsiteX55" fmla="*/ 1464468 w 2157412"/>
                  <a:gd name="connsiteY55" fmla="*/ 490537 h 790575"/>
                  <a:gd name="connsiteX56" fmla="*/ 1488281 w 2157412"/>
                  <a:gd name="connsiteY56" fmla="*/ 488156 h 790575"/>
                  <a:gd name="connsiteX57" fmla="*/ 1540668 w 2157412"/>
                  <a:gd name="connsiteY57" fmla="*/ 471487 h 790575"/>
                  <a:gd name="connsiteX58" fmla="*/ 1566862 w 2157412"/>
                  <a:gd name="connsiteY58" fmla="*/ 459581 h 790575"/>
                  <a:gd name="connsiteX59" fmla="*/ 1604962 w 2157412"/>
                  <a:gd name="connsiteY59" fmla="*/ 440531 h 790575"/>
                  <a:gd name="connsiteX60" fmla="*/ 1664493 w 2157412"/>
                  <a:gd name="connsiteY60" fmla="*/ 392906 h 790575"/>
                  <a:gd name="connsiteX61" fmla="*/ 1697831 w 2157412"/>
                  <a:gd name="connsiteY61" fmla="*/ 378619 h 790575"/>
                  <a:gd name="connsiteX62" fmla="*/ 1735931 w 2157412"/>
                  <a:gd name="connsiteY62" fmla="*/ 357187 h 790575"/>
                  <a:gd name="connsiteX63" fmla="*/ 1762125 w 2157412"/>
                  <a:gd name="connsiteY63" fmla="*/ 359569 h 790575"/>
                  <a:gd name="connsiteX64" fmla="*/ 1781175 w 2157412"/>
                  <a:gd name="connsiteY64" fmla="*/ 350044 h 790575"/>
                  <a:gd name="connsiteX65" fmla="*/ 1800225 w 2157412"/>
                  <a:gd name="connsiteY65" fmla="*/ 350044 h 790575"/>
                  <a:gd name="connsiteX66" fmla="*/ 1821656 w 2157412"/>
                  <a:gd name="connsiteY66" fmla="*/ 321469 h 790575"/>
                  <a:gd name="connsiteX67" fmla="*/ 1907381 w 2157412"/>
                  <a:gd name="connsiteY67" fmla="*/ 290512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157412" h="790575">
                    <a:moveTo>
                      <a:pt x="1907381" y="290512"/>
                    </a:moveTo>
                    <a:lnTo>
                      <a:pt x="2157412" y="133350"/>
                    </a:lnTo>
                    <a:lnTo>
                      <a:pt x="2112168" y="80962"/>
                    </a:lnTo>
                    <a:lnTo>
                      <a:pt x="2076450" y="59531"/>
                    </a:lnTo>
                    <a:lnTo>
                      <a:pt x="2066925" y="42862"/>
                    </a:lnTo>
                    <a:lnTo>
                      <a:pt x="2007393" y="14287"/>
                    </a:lnTo>
                    <a:lnTo>
                      <a:pt x="1926431" y="0"/>
                    </a:lnTo>
                    <a:lnTo>
                      <a:pt x="1874043" y="11906"/>
                    </a:lnTo>
                    <a:lnTo>
                      <a:pt x="1778793" y="40481"/>
                    </a:lnTo>
                    <a:lnTo>
                      <a:pt x="1709737" y="71437"/>
                    </a:lnTo>
                    <a:lnTo>
                      <a:pt x="1588293" y="116681"/>
                    </a:lnTo>
                    <a:lnTo>
                      <a:pt x="1502568" y="152400"/>
                    </a:lnTo>
                    <a:lnTo>
                      <a:pt x="1423987" y="202406"/>
                    </a:lnTo>
                    <a:lnTo>
                      <a:pt x="1347787" y="216694"/>
                    </a:lnTo>
                    <a:lnTo>
                      <a:pt x="1285875" y="242887"/>
                    </a:lnTo>
                    <a:lnTo>
                      <a:pt x="1228725" y="259556"/>
                    </a:lnTo>
                    <a:lnTo>
                      <a:pt x="1097756" y="276225"/>
                    </a:lnTo>
                    <a:lnTo>
                      <a:pt x="947737" y="283369"/>
                    </a:lnTo>
                    <a:lnTo>
                      <a:pt x="812006" y="292894"/>
                    </a:lnTo>
                    <a:lnTo>
                      <a:pt x="707231" y="304800"/>
                    </a:lnTo>
                    <a:lnTo>
                      <a:pt x="531018" y="309562"/>
                    </a:lnTo>
                    <a:lnTo>
                      <a:pt x="459581" y="295275"/>
                    </a:lnTo>
                    <a:lnTo>
                      <a:pt x="290512" y="304800"/>
                    </a:lnTo>
                    <a:lnTo>
                      <a:pt x="138112" y="307181"/>
                    </a:lnTo>
                    <a:lnTo>
                      <a:pt x="0" y="335756"/>
                    </a:lnTo>
                    <a:cubicBezTo>
                      <a:pt x="1587" y="455612"/>
                      <a:pt x="3175" y="575469"/>
                      <a:pt x="4762" y="695325"/>
                    </a:cubicBezTo>
                    <a:lnTo>
                      <a:pt x="42862" y="709612"/>
                    </a:lnTo>
                    <a:lnTo>
                      <a:pt x="76200" y="731044"/>
                    </a:lnTo>
                    <a:lnTo>
                      <a:pt x="102393" y="745331"/>
                    </a:lnTo>
                    <a:lnTo>
                      <a:pt x="133350" y="745331"/>
                    </a:lnTo>
                    <a:lnTo>
                      <a:pt x="176212" y="766762"/>
                    </a:lnTo>
                    <a:lnTo>
                      <a:pt x="223837" y="747712"/>
                    </a:lnTo>
                    <a:lnTo>
                      <a:pt x="252412" y="757237"/>
                    </a:lnTo>
                    <a:lnTo>
                      <a:pt x="330993" y="754856"/>
                    </a:lnTo>
                    <a:lnTo>
                      <a:pt x="347662" y="766762"/>
                    </a:lnTo>
                    <a:lnTo>
                      <a:pt x="369093" y="776287"/>
                    </a:lnTo>
                    <a:lnTo>
                      <a:pt x="392906" y="771525"/>
                    </a:lnTo>
                    <a:lnTo>
                      <a:pt x="407193" y="781050"/>
                    </a:lnTo>
                    <a:lnTo>
                      <a:pt x="421481" y="771525"/>
                    </a:lnTo>
                    <a:lnTo>
                      <a:pt x="421481" y="771525"/>
                    </a:lnTo>
                    <a:lnTo>
                      <a:pt x="452437" y="781050"/>
                    </a:lnTo>
                    <a:lnTo>
                      <a:pt x="471487" y="781050"/>
                    </a:lnTo>
                    <a:lnTo>
                      <a:pt x="490537" y="790575"/>
                    </a:lnTo>
                    <a:lnTo>
                      <a:pt x="654843" y="788194"/>
                    </a:lnTo>
                    <a:lnTo>
                      <a:pt x="738187" y="776287"/>
                    </a:lnTo>
                    <a:lnTo>
                      <a:pt x="771525" y="766762"/>
                    </a:lnTo>
                    <a:lnTo>
                      <a:pt x="826293" y="762000"/>
                    </a:lnTo>
                    <a:lnTo>
                      <a:pt x="971550" y="688181"/>
                    </a:lnTo>
                    <a:lnTo>
                      <a:pt x="1062037" y="685800"/>
                    </a:lnTo>
                    <a:lnTo>
                      <a:pt x="1185862" y="652462"/>
                    </a:lnTo>
                    <a:lnTo>
                      <a:pt x="1228725" y="633412"/>
                    </a:lnTo>
                    <a:lnTo>
                      <a:pt x="1314450" y="590550"/>
                    </a:lnTo>
                    <a:lnTo>
                      <a:pt x="1338262" y="571500"/>
                    </a:lnTo>
                    <a:lnTo>
                      <a:pt x="1376362" y="561975"/>
                    </a:lnTo>
                    <a:lnTo>
                      <a:pt x="1445418" y="483394"/>
                    </a:lnTo>
                    <a:lnTo>
                      <a:pt x="1464468" y="490537"/>
                    </a:lnTo>
                    <a:lnTo>
                      <a:pt x="1488281" y="488156"/>
                    </a:lnTo>
                    <a:lnTo>
                      <a:pt x="1540668" y="471487"/>
                    </a:lnTo>
                    <a:lnTo>
                      <a:pt x="1566862" y="459581"/>
                    </a:lnTo>
                    <a:lnTo>
                      <a:pt x="1604962" y="440531"/>
                    </a:lnTo>
                    <a:lnTo>
                      <a:pt x="1664493" y="392906"/>
                    </a:lnTo>
                    <a:lnTo>
                      <a:pt x="1697831" y="378619"/>
                    </a:lnTo>
                    <a:lnTo>
                      <a:pt x="1735931" y="357187"/>
                    </a:lnTo>
                    <a:lnTo>
                      <a:pt x="1762125" y="359569"/>
                    </a:lnTo>
                    <a:lnTo>
                      <a:pt x="1781175" y="350044"/>
                    </a:lnTo>
                    <a:lnTo>
                      <a:pt x="1800225" y="350044"/>
                    </a:lnTo>
                    <a:lnTo>
                      <a:pt x="1821656" y="321469"/>
                    </a:lnTo>
                    <a:lnTo>
                      <a:pt x="1907381" y="290512"/>
                    </a:lnTo>
                    <a:close/>
                  </a:path>
                </a:pathLst>
              </a:cu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981535" y="2252053"/>
                <a:ext cx="593642" cy="760825"/>
              </a:xfrm>
              <a:custGeom>
                <a:avLst/>
                <a:gdLst>
                  <a:gd name="connsiteX0" fmla="*/ 500063 w 1045369"/>
                  <a:gd name="connsiteY0" fmla="*/ 1231106 h 1231106"/>
                  <a:gd name="connsiteX1" fmla="*/ 500063 w 1045369"/>
                  <a:gd name="connsiteY1" fmla="*/ 1114425 h 1231106"/>
                  <a:gd name="connsiteX2" fmla="*/ 495300 w 1045369"/>
                  <a:gd name="connsiteY2" fmla="*/ 1073944 h 1231106"/>
                  <a:gd name="connsiteX3" fmla="*/ 476250 w 1045369"/>
                  <a:gd name="connsiteY3" fmla="*/ 1033462 h 1231106"/>
                  <a:gd name="connsiteX4" fmla="*/ 445294 w 1045369"/>
                  <a:gd name="connsiteY4" fmla="*/ 988219 h 1231106"/>
                  <a:gd name="connsiteX5" fmla="*/ 107156 w 1045369"/>
                  <a:gd name="connsiteY5" fmla="*/ 1023937 h 1231106"/>
                  <a:gd name="connsiteX6" fmla="*/ 73819 w 1045369"/>
                  <a:gd name="connsiteY6" fmla="*/ 985837 h 1231106"/>
                  <a:gd name="connsiteX7" fmla="*/ 45244 w 1045369"/>
                  <a:gd name="connsiteY7" fmla="*/ 942975 h 1231106"/>
                  <a:gd name="connsiteX8" fmla="*/ 11906 w 1045369"/>
                  <a:gd name="connsiteY8" fmla="*/ 902494 h 1231106"/>
                  <a:gd name="connsiteX9" fmla="*/ 7144 w 1045369"/>
                  <a:gd name="connsiteY9" fmla="*/ 892969 h 1231106"/>
                  <a:gd name="connsiteX10" fmla="*/ 7144 w 1045369"/>
                  <a:gd name="connsiteY10" fmla="*/ 892969 h 1231106"/>
                  <a:gd name="connsiteX11" fmla="*/ 0 w 1045369"/>
                  <a:gd name="connsiteY11" fmla="*/ 842962 h 1231106"/>
                  <a:gd name="connsiteX12" fmla="*/ 9525 w 1045369"/>
                  <a:gd name="connsiteY12" fmla="*/ 788194 h 1231106"/>
                  <a:gd name="connsiteX13" fmla="*/ 30956 w 1045369"/>
                  <a:gd name="connsiteY13" fmla="*/ 742950 h 1231106"/>
                  <a:gd name="connsiteX14" fmla="*/ 42863 w 1045369"/>
                  <a:gd name="connsiteY14" fmla="*/ 728662 h 1231106"/>
                  <a:gd name="connsiteX15" fmla="*/ 92869 w 1045369"/>
                  <a:gd name="connsiteY15" fmla="*/ 673894 h 1231106"/>
                  <a:gd name="connsiteX16" fmla="*/ 130969 w 1045369"/>
                  <a:gd name="connsiteY16" fmla="*/ 683419 h 1231106"/>
                  <a:gd name="connsiteX17" fmla="*/ 185738 w 1045369"/>
                  <a:gd name="connsiteY17" fmla="*/ 681037 h 1231106"/>
                  <a:gd name="connsiteX18" fmla="*/ 202406 w 1045369"/>
                  <a:gd name="connsiteY18" fmla="*/ 645319 h 1231106"/>
                  <a:gd name="connsiteX19" fmla="*/ 214313 w 1045369"/>
                  <a:gd name="connsiteY19" fmla="*/ 614362 h 1231106"/>
                  <a:gd name="connsiteX20" fmla="*/ 257175 w 1045369"/>
                  <a:gd name="connsiteY20" fmla="*/ 569119 h 1231106"/>
                  <a:gd name="connsiteX21" fmla="*/ 311944 w 1045369"/>
                  <a:gd name="connsiteY21" fmla="*/ 523875 h 1231106"/>
                  <a:gd name="connsiteX22" fmla="*/ 388144 w 1045369"/>
                  <a:gd name="connsiteY22" fmla="*/ 485775 h 1231106"/>
                  <a:gd name="connsiteX23" fmla="*/ 454819 w 1045369"/>
                  <a:gd name="connsiteY23" fmla="*/ 450056 h 1231106"/>
                  <a:gd name="connsiteX24" fmla="*/ 521494 w 1045369"/>
                  <a:gd name="connsiteY24" fmla="*/ 392906 h 1231106"/>
                  <a:gd name="connsiteX25" fmla="*/ 561975 w 1045369"/>
                  <a:gd name="connsiteY25" fmla="*/ 371475 h 1231106"/>
                  <a:gd name="connsiteX26" fmla="*/ 609600 w 1045369"/>
                  <a:gd name="connsiteY26" fmla="*/ 307181 h 1231106"/>
                  <a:gd name="connsiteX27" fmla="*/ 666750 w 1045369"/>
                  <a:gd name="connsiteY27" fmla="*/ 271462 h 1231106"/>
                  <a:gd name="connsiteX28" fmla="*/ 711994 w 1045369"/>
                  <a:gd name="connsiteY28" fmla="*/ 250031 h 1231106"/>
                  <a:gd name="connsiteX29" fmla="*/ 723900 w 1045369"/>
                  <a:gd name="connsiteY29" fmla="*/ 245269 h 1231106"/>
                  <a:gd name="connsiteX30" fmla="*/ 750094 w 1045369"/>
                  <a:gd name="connsiteY30" fmla="*/ 230981 h 1231106"/>
                  <a:gd name="connsiteX31" fmla="*/ 771525 w 1045369"/>
                  <a:gd name="connsiteY31" fmla="*/ 226219 h 1231106"/>
                  <a:gd name="connsiteX32" fmla="*/ 771525 w 1045369"/>
                  <a:gd name="connsiteY32" fmla="*/ 192881 h 1231106"/>
                  <a:gd name="connsiteX33" fmla="*/ 792956 w 1045369"/>
                  <a:gd name="connsiteY33" fmla="*/ 154781 h 1231106"/>
                  <a:gd name="connsiteX34" fmla="*/ 1045369 w 1045369"/>
                  <a:gd name="connsiteY34" fmla="*/ 0 h 1231106"/>
                  <a:gd name="connsiteX35" fmla="*/ 1033463 w 1045369"/>
                  <a:gd name="connsiteY35" fmla="*/ 857250 h 1231106"/>
                  <a:gd name="connsiteX36" fmla="*/ 500063 w 1045369"/>
                  <a:gd name="connsiteY36" fmla="*/ 1231106 h 1231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45369" h="1231106">
                    <a:moveTo>
                      <a:pt x="500063" y="1231106"/>
                    </a:moveTo>
                    <a:lnTo>
                      <a:pt x="500063" y="1114425"/>
                    </a:lnTo>
                    <a:lnTo>
                      <a:pt x="495300" y="1073944"/>
                    </a:lnTo>
                    <a:lnTo>
                      <a:pt x="476250" y="1033462"/>
                    </a:lnTo>
                    <a:lnTo>
                      <a:pt x="445294" y="988219"/>
                    </a:lnTo>
                    <a:lnTo>
                      <a:pt x="107156" y="1023937"/>
                    </a:lnTo>
                    <a:lnTo>
                      <a:pt x="73819" y="985837"/>
                    </a:lnTo>
                    <a:lnTo>
                      <a:pt x="45244" y="942975"/>
                    </a:lnTo>
                    <a:lnTo>
                      <a:pt x="11906" y="902494"/>
                    </a:lnTo>
                    <a:lnTo>
                      <a:pt x="7144" y="892969"/>
                    </a:lnTo>
                    <a:lnTo>
                      <a:pt x="7144" y="892969"/>
                    </a:lnTo>
                    <a:lnTo>
                      <a:pt x="0" y="842962"/>
                    </a:lnTo>
                    <a:lnTo>
                      <a:pt x="9525" y="788194"/>
                    </a:lnTo>
                    <a:lnTo>
                      <a:pt x="30956" y="742950"/>
                    </a:lnTo>
                    <a:lnTo>
                      <a:pt x="42863" y="728662"/>
                    </a:lnTo>
                    <a:lnTo>
                      <a:pt x="92869" y="673894"/>
                    </a:lnTo>
                    <a:lnTo>
                      <a:pt x="130969" y="683419"/>
                    </a:lnTo>
                    <a:lnTo>
                      <a:pt x="185738" y="681037"/>
                    </a:lnTo>
                    <a:lnTo>
                      <a:pt x="202406" y="645319"/>
                    </a:lnTo>
                    <a:lnTo>
                      <a:pt x="214313" y="614362"/>
                    </a:lnTo>
                    <a:lnTo>
                      <a:pt x="257175" y="569119"/>
                    </a:lnTo>
                    <a:lnTo>
                      <a:pt x="311944" y="523875"/>
                    </a:lnTo>
                    <a:lnTo>
                      <a:pt x="388144" y="485775"/>
                    </a:lnTo>
                    <a:lnTo>
                      <a:pt x="454819" y="450056"/>
                    </a:lnTo>
                    <a:lnTo>
                      <a:pt x="521494" y="392906"/>
                    </a:lnTo>
                    <a:lnTo>
                      <a:pt x="561975" y="371475"/>
                    </a:lnTo>
                    <a:lnTo>
                      <a:pt x="609600" y="307181"/>
                    </a:lnTo>
                    <a:lnTo>
                      <a:pt x="666750" y="271462"/>
                    </a:lnTo>
                    <a:lnTo>
                      <a:pt x="711994" y="250031"/>
                    </a:lnTo>
                    <a:lnTo>
                      <a:pt x="723900" y="245269"/>
                    </a:lnTo>
                    <a:lnTo>
                      <a:pt x="750094" y="230981"/>
                    </a:lnTo>
                    <a:lnTo>
                      <a:pt x="771525" y="226219"/>
                    </a:lnTo>
                    <a:lnTo>
                      <a:pt x="771525" y="192881"/>
                    </a:lnTo>
                    <a:lnTo>
                      <a:pt x="792956" y="154781"/>
                    </a:lnTo>
                    <a:lnTo>
                      <a:pt x="1045369" y="0"/>
                    </a:lnTo>
                    <a:lnTo>
                      <a:pt x="1033463" y="857250"/>
                    </a:lnTo>
                    <a:lnTo>
                      <a:pt x="500063" y="1231106"/>
                    </a:lnTo>
                    <a:close/>
                  </a:path>
                </a:pathLst>
              </a:cu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  <p:cxnSp>
            <p:nvCxnSpPr>
              <p:cNvPr id="81" name="Straight Connector 80"/>
              <p:cNvCxnSpPr/>
              <p:nvPr/>
            </p:nvCxnSpPr>
            <p:spPr>
              <a:xfrm flipH="1">
                <a:off x="7035502" y="2331471"/>
                <a:ext cx="0" cy="246196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7035502" y="3154243"/>
                <a:ext cx="0" cy="714763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07" name="TextBox 82"/>
              <p:cNvSpPr txBox="1">
                <a:spLocks noChangeArrowheads="1"/>
              </p:cNvSpPr>
              <p:nvPr/>
            </p:nvSpPr>
            <p:spPr bwMode="auto">
              <a:xfrm>
                <a:off x="6130026" y="2432719"/>
                <a:ext cx="333726" cy="3962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b="0">
                    <a:solidFill>
                      <a:srgbClr val="FF0000"/>
                    </a:solidFill>
                  </a:rPr>
                  <a:t>B</a:t>
                </a:r>
              </a:p>
            </p:txBody>
          </p:sp>
          <p:sp>
            <p:nvSpPr>
              <p:cNvPr id="18508" name="TextBox 83"/>
              <p:cNvSpPr txBox="1">
                <a:spLocks noChangeArrowheads="1"/>
              </p:cNvSpPr>
              <p:nvPr/>
            </p:nvSpPr>
            <p:spPr bwMode="auto">
              <a:xfrm>
                <a:off x="6513052" y="2333143"/>
                <a:ext cx="335462" cy="3962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b="0">
                    <a:solidFill>
                      <a:srgbClr val="FF0000"/>
                    </a:solidFill>
                  </a:rPr>
                  <a:t>C</a:t>
                </a:r>
              </a:p>
            </p:txBody>
          </p:sp>
          <p:sp>
            <p:nvSpPr>
              <p:cNvPr id="18509" name="TextBox 84"/>
              <p:cNvSpPr txBox="1">
                <a:spLocks noChangeArrowheads="1"/>
              </p:cNvSpPr>
              <p:nvPr/>
            </p:nvSpPr>
            <p:spPr bwMode="auto">
              <a:xfrm>
                <a:off x="7099978" y="2197856"/>
                <a:ext cx="349352" cy="3962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b="0" dirty="0">
                    <a:solidFill>
                      <a:srgbClr val="FF0000"/>
                    </a:solidFill>
                  </a:rPr>
                  <a:t>D</a:t>
                </a:r>
              </a:p>
            </p:txBody>
          </p:sp>
          <p:sp>
            <p:nvSpPr>
              <p:cNvPr id="18510" name="TextBox 85"/>
              <p:cNvSpPr txBox="1">
                <a:spLocks noChangeArrowheads="1"/>
              </p:cNvSpPr>
              <p:nvPr/>
            </p:nvSpPr>
            <p:spPr bwMode="auto">
              <a:xfrm>
                <a:off x="7248897" y="2578630"/>
                <a:ext cx="323308" cy="3962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b="0">
                    <a:solidFill>
                      <a:srgbClr val="FF0000"/>
                    </a:solidFill>
                  </a:rPr>
                  <a:t>E</a:t>
                </a:r>
              </a:p>
            </p:txBody>
          </p:sp>
          <p:sp>
            <p:nvSpPr>
              <p:cNvPr id="18511" name="TextBox 86"/>
              <p:cNvSpPr txBox="1">
                <a:spLocks noChangeArrowheads="1"/>
              </p:cNvSpPr>
              <p:nvPr/>
            </p:nvSpPr>
            <p:spPr bwMode="auto">
              <a:xfrm>
                <a:off x="7285325" y="3015929"/>
                <a:ext cx="311153" cy="3962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b="0">
                    <a:solidFill>
                      <a:srgbClr val="FF0000"/>
                    </a:solidFill>
                  </a:rPr>
                  <a:t>F</a:t>
                </a:r>
              </a:p>
            </p:txBody>
          </p:sp>
          <p:sp>
            <p:nvSpPr>
              <p:cNvPr id="18512" name="TextBox 87"/>
              <p:cNvSpPr txBox="1">
                <a:spLocks noChangeArrowheads="1"/>
              </p:cNvSpPr>
              <p:nvPr/>
            </p:nvSpPr>
            <p:spPr bwMode="auto">
              <a:xfrm>
                <a:off x="6497064" y="3592121"/>
                <a:ext cx="351090" cy="3962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b="0" dirty="0">
                    <a:solidFill>
                      <a:srgbClr val="FF0000"/>
                    </a:solidFill>
                  </a:rPr>
                  <a:t>G</a:t>
                </a:r>
              </a:p>
            </p:txBody>
          </p:sp>
        </p:grpSp>
      </p:grpSp>
      <p:sp>
        <p:nvSpPr>
          <p:cNvPr id="89" name="Rectangle 88"/>
          <p:cNvSpPr/>
          <p:nvPr/>
        </p:nvSpPr>
        <p:spPr bwMode="auto">
          <a:xfrm>
            <a:off x="6705259" y="1105057"/>
            <a:ext cx="1717477" cy="56157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b="0" dirty="0">
                <a:solidFill>
                  <a:srgbClr val="FF0000"/>
                </a:solidFill>
              </a:rPr>
              <a:t>21 EYLÜL 2011</a:t>
            </a:r>
          </a:p>
          <a:p>
            <a:pPr algn="ctr">
              <a:defRPr/>
            </a:pPr>
            <a:r>
              <a:rPr lang="tr-TR" dirty="0" smtClean="0">
                <a:solidFill>
                  <a:srgbClr val="FF0000"/>
                </a:solidFill>
              </a:rPr>
              <a:t>KKTC </a:t>
            </a:r>
            <a:r>
              <a:rPr lang="tr-TR" dirty="0">
                <a:solidFill>
                  <a:srgbClr val="FF0000"/>
                </a:solidFill>
              </a:rPr>
              <a:t>– TÜRKİYE</a:t>
            </a:r>
          </a:p>
          <a:p>
            <a:pPr algn="ctr">
              <a:defRPr/>
            </a:pPr>
            <a:r>
              <a:rPr lang="tr-TR" b="0" dirty="0" smtClean="0">
                <a:solidFill>
                  <a:srgbClr val="FF0000"/>
                </a:solidFill>
              </a:rPr>
              <a:t>KSS </a:t>
            </a:r>
            <a:r>
              <a:rPr lang="tr-TR" b="0" dirty="0">
                <a:solidFill>
                  <a:srgbClr val="FF0000"/>
                </a:solidFill>
              </a:rPr>
              <a:t>ANLAŞMASI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6549268" y="2969248"/>
            <a:ext cx="1262769" cy="419625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sz="1100" b="0" dirty="0">
                <a:solidFill>
                  <a:srgbClr val="FF0000"/>
                </a:solidFill>
              </a:rPr>
              <a:t>EKİM 2011</a:t>
            </a:r>
          </a:p>
          <a:p>
            <a:pPr algn="ctr">
              <a:defRPr/>
            </a:pPr>
            <a:r>
              <a:rPr lang="tr-TR" sz="1100" dirty="0" smtClean="0">
                <a:solidFill>
                  <a:srgbClr val="FF0000"/>
                </a:solidFill>
              </a:rPr>
              <a:t>TPAO </a:t>
            </a:r>
            <a:r>
              <a:rPr lang="tr-TR" sz="1100" dirty="0">
                <a:solidFill>
                  <a:srgbClr val="FF0000"/>
                </a:solidFill>
              </a:rPr>
              <a:t>SİSMİK </a:t>
            </a:r>
          </a:p>
          <a:p>
            <a:pPr algn="ctr">
              <a:defRPr/>
            </a:pPr>
            <a:r>
              <a:rPr lang="tr-TR" sz="1100" b="0" dirty="0" smtClean="0">
                <a:solidFill>
                  <a:srgbClr val="FF0000"/>
                </a:solidFill>
              </a:rPr>
              <a:t>(G RUHSATINDA)</a:t>
            </a:r>
            <a:endParaRPr lang="tr-TR" sz="1100" b="0" dirty="0">
              <a:solidFill>
                <a:srgbClr val="FF0000"/>
              </a:solidFill>
            </a:endParaRPr>
          </a:p>
        </p:txBody>
      </p:sp>
      <p:sp>
        <p:nvSpPr>
          <p:cNvPr id="92" name="Freeform 91"/>
          <p:cNvSpPr/>
          <p:nvPr/>
        </p:nvSpPr>
        <p:spPr bwMode="auto">
          <a:xfrm>
            <a:off x="5717931" y="2811421"/>
            <a:ext cx="1014046" cy="613109"/>
          </a:xfrm>
          <a:custGeom>
            <a:avLst/>
            <a:gdLst>
              <a:gd name="connsiteX0" fmla="*/ 181550 w 1333756"/>
              <a:gd name="connsiteY0" fmla="*/ 130921 h 1033558"/>
              <a:gd name="connsiteX1" fmla="*/ 1280058 w 1333756"/>
              <a:gd name="connsiteY1" fmla="*/ 133990 h 1033558"/>
              <a:gd name="connsiteX2" fmla="*/ 503738 w 1333756"/>
              <a:gd name="connsiteY2" fmla="*/ 818255 h 1033558"/>
              <a:gd name="connsiteX3" fmla="*/ 190756 w 1333756"/>
              <a:gd name="connsiteY3" fmla="*/ 919514 h 1033558"/>
              <a:gd name="connsiteX4" fmla="*/ 181550 w 1333756"/>
              <a:gd name="connsiteY4" fmla="*/ 130921 h 1033558"/>
              <a:gd name="connsiteX0" fmla="*/ 181550 w 1333756"/>
              <a:gd name="connsiteY0" fmla="*/ 0 h 902637"/>
              <a:gd name="connsiteX1" fmla="*/ 1280058 w 1333756"/>
              <a:gd name="connsiteY1" fmla="*/ 3069 h 902637"/>
              <a:gd name="connsiteX2" fmla="*/ 503738 w 1333756"/>
              <a:gd name="connsiteY2" fmla="*/ 687334 h 902637"/>
              <a:gd name="connsiteX3" fmla="*/ 190756 w 1333756"/>
              <a:gd name="connsiteY3" fmla="*/ 788593 h 902637"/>
              <a:gd name="connsiteX4" fmla="*/ 181550 w 1333756"/>
              <a:gd name="connsiteY4" fmla="*/ 0 h 902637"/>
              <a:gd name="connsiteX0" fmla="*/ 181550 w 1280058"/>
              <a:gd name="connsiteY0" fmla="*/ 0 h 902637"/>
              <a:gd name="connsiteX1" fmla="*/ 1280058 w 1280058"/>
              <a:gd name="connsiteY1" fmla="*/ 3069 h 902637"/>
              <a:gd name="connsiteX2" fmla="*/ 503738 w 1280058"/>
              <a:gd name="connsiteY2" fmla="*/ 687334 h 902637"/>
              <a:gd name="connsiteX3" fmla="*/ 190756 w 1280058"/>
              <a:gd name="connsiteY3" fmla="*/ 788593 h 902637"/>
              <a:gd name="connsiteX4" fmla="*/ 181550 w 1280058"/>
              <a:gd name="connsiteY4" fmla="*/ 0 h 902637"/>
              <a:gd name="connsiteX0" fmla="*/ 181550 w 1280058"/>
              <a:gd name="connsiteY0" fmla="*/ 0 h 788593"/>
              <a:gd name="connsiteX1" fmla="*/ 1280058 w 1280058"/>
              <a:gd name="connsiteY1" fmla="*/ 3069 h 788593"/>
              <a:gd name="connsiteX2" fmla="*/ 503738 w 1280058"/>
              <a:gd name="connsiteY2" fmla="*/ 687334 h 788593"/>
              <a:gd name="connsiteX3" fmla="*/ 190756 w 1280058"/>
              <a:gd name="connsiteY3" fmla="*/ 788593 h 788593"/>
              <a:gd name="connsiteX4" fmla="*/ 181550 w 1280058"/>
              <a:gd name="connsiteY4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322188 w 1098508"/>
              <a:gd name="connsiteY2" fmla="*/ 687334 h 788593"/>
              <a:gd name="connsiteX3" fmla="*/ 9206 w 1098508"/>
              <a:gd name="connsiteY3" fmla="*/ 788593 h 788593"/>
              <a:gd name="connsiteX4" fmla="*/ 0 w 1098508"/>
              <a:gd name="connsiteY4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828484 w 1098508"/>
              <a:gd name="connsiteY2" fmla="*/ 276161 h 788593"/>
              <a:gd name="connsiteX3" fmla="*/ 322188 w 1098508"/>
              <a:gd name="connsiteY3" fmla="*/ 687334 h 788593"/>
              <a:gd name="connsiteX4" fmla="*/ 9206 w 1098508"/>
              <a:gd name="connsiteY4" fmla="*/ 788593 h 788593"/>
              <a:gd name="connsiteX5" fmla="*/ 0 w 1098508"/>
              <a:gd name="connsiteY5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874511 w 1098508"/>
              <a:gd name="connsiteY2" fmla="*/ 181039 h 788593"/>
              <a:gd name="connsiteX3" fmla="*/ 322188 w 1098508"/>
              <a:gd name="connsiteY3" fmla="*/ 687334 h 788593"/>
              <a:gd name="connsiteX4" fmla="*/ 9206 w 1098508"/>
              <a:gd name="connsiteY4" fmla="*/ 788593 h 788593"/>
              <a:gd name="connsiteX5" fmla="*/ 0 w 1098508"/>
              <a:gd name="connsiteY5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874511 w 1098508"/>
              <a:gd name="connsiteY2" fmla="*/ 181039 h 788593"/>
              <a:gd name="connsiteX3" fmla="*/ 699608 w 1098508"/>
              <a:gd name="connsiteY3" fmla="*/ 377420 h 788593"/>
              <a:gd name="connsiteX4" fmla="*/ 322188 w 1098508"/>
              <a:gd name="connsiteY4" fmla="*/ 687334 h 788593"/>
              <a:gd name="connsiteX5" fmla="*/ 9206 w 1098508"/>
              <a:gd name="connsiteY5" fmla="*/ 788593 h 788593"/>
              <a:gd name="connsiteX6" fmla="*/ 0 w 1098508"/>
              <a:gd name="connsiteY6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874511 w 1098508"/>
              <a:gd name="connsiteY2" fmla="*/ 181039 h 788593"/>
              <a:gd name="connsiteX3" fmla="*/ 797799 w 1098508"/>
              <a:gd name="connsiteY3" fmla="*/ 270024 h 788593"/>
              <a:gd name="connsiteX4" fmla="*/ 699608 w 1098508"/>
              <a:gd name="connsiteY4" fmla="*/ 377420 h 788593"/>
              <a:gd name="connsiteX5" fmla="*/ 322188 w 1098508"/>
              <a:gd name="connsiteY5" fmla="*/ 687334 h 788593"/>
              <a:gd name="connsiteX6" fmla="*/ 9206 w 1098508"/>
              <a:gd name="connsiteY6" fmla="*/ 788593 h 788593"/>
              <a:gd name="connsiteX7" fmla="*/ 0 w 1098508"/>
              <a:gd name="connsiteY7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874511 w 1098508"/>
              <a:gd name="connsiteY2" fmla="*/ 181039 h 788593"/>
              <a:gd name="connsiteX3" fmla="*/ 797799 w 1098508"/>
              <a:gd name="connsiteY3" fmla="*/ 270024 h 788593"/>
              <a:gd name="connsiteX4" fmla="*/ 699608 w 1098508"/>
              <a:gd name="connsiteY4" fmla="*/ 377420 h 788593"/>
              <a:gd name="connsiteX5" fmla="*/ 322188 w 1098508"/>
              <a:gd name="connsiteY5" fmla="*/ 687334 h 788593"/>
              <a:gd name="connsiteX6" fmla="*/ 9206 w 1098508"/>
              <a:gd name="connsiteY6" fmla="*/ 788593 h 788593"/>
              <a:gd name="connsiteX7" fmla="*/ 0 w 1098508"/>
              <a:gd name="connsiteY7" fmla="*/ 0 h 788593"/>
              <a:gd name="connsiteX0" fmla="*/ 0 w 1098508"/>
              <a:gd name="connsiteY0" fmla="*/ 0 h 788593"/>
              <a:gd name="connsiteX1" fmla="*/ 1098508 w 1098508"/>
              <a:gd name="connsiteY1" fmla="*/ 3069 h 788593"/>
              <a:gd name="connsiteX2" fmla="*/ 874511 w 1098508"/>
              <a:gd name="connsiteY2" fmla="*/ 181039 h 788593"/>
              <a:gd name="connsiteX3" fmla="*/ 797799 w 1098508"/>
              <a:gd name="connsiteY3" fmla="*/ 270024 h 788593"/>
              <a:gd name="connsiteX4" fmla="*/ 699608 w 1098508"/>
              <a:gd name="connsiteY4" fmla="*/ 377420 h 788593"/>
              <a:gd name="connsiteX5" fmla="*/ 322188 w 1098508"/>
              <a:gd name="connsiteY5" fmla="*/ 687334 h 788593"/>
              <a:gd name="connsiteX6" fmla="*/ 9206 w 1098508"/>
              <a:gd name="connsiteY6" fmla="*/ 788593 h 788593"/>
              <a:gd name="connsiteX7" fmla="*/ 0 w 1098508"/>
              <a:gd name="connsiteY7" fmla="*/ 0 h 78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8508" h="788593">
                <a:moveTo>
                  <a:pt x="0" y="0"/>
                </a:moveTo>
                <a:lnTo>
                  <a:pt x="1098508" y="3069"/>
                </a:lnTo>
                <a:lnTo>
                  <a:pt x="874511" y="181039"/>
                </a:lnTo>
                <a:lnTo>
                  <a:pt x="797799" y="270024"/>
                </a:lnTo>
                <a:lnTo>
                  <a:pt x="699608" y="377420"/>
                </a:lnTo>
                <a:lnTo>
                  <a:pt x="322188" y="687334"/>
                </a:lnTo>
                <a:lnTo>
                  <a:pt x="9206" y="7885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9000"/>
            </a:scheme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oup 104"/>
          <p:cNvGrpSpPr>
            <a:grpSpLocks/>
          </p:cNvGrpSpPr>
          <p:nvPr/>
        </p:nvGrpSpPr>
        <p:grpSpPr bwMode="auto">
          <a:xfrm>
            <a:off x="1238252" y="994298"/>
            <a:ext cx="4224703" cy="3243187"/>
            <a:chOff x="1340785" y="1278919"/>
            <a:chExt cx="4577414" cy="4174375"/>
          </a:xfrm>
        </p:grpSpPr>
        <p:grpSp>
          <p:nvGrpSpPr>
            <p:cNvPr id="18494" name="Group 119"/>
            <p:cNvGrpSpPr>
              <a:grpSpLocks/>
            </p:cNvGrpSpPr>
            <p:nvPr/>
          </p:nvGrpSpPr>
          <p:grpSpPr bwMode="auto">
            <a:xfrm>
              <a:off x="4538133" y="2455333"/>
              <a:ext cx="1380066" cy="736601"/>
              <a:chOff x="4538133" y="2455333"/>
              <a:chExt cx="1380066" cy="736601"/>
            </a:xfrm>
          </p:grpSpPr>
          <p:cxnSp>
            <p:nvCxnSpPr>
              <p:cNvPr id="18496" name="Straight Connector 93"/>
              <p:cNvCxnSpPr>
                <a:cxnSpLocks noChangeShapeType="1"/>
              </p:cNvCxnSpPr>
              <p:nvPr/>
            </p:nvCxnSpPr>
            <p:spPr bwMode="auto">
              <a:xfrm flipV="1">
                <a:off x="4538133" y="2455333"/>
                <a:ext cx="973667" cy="736601"/>
              </a:xfrm>
              <a:prstGeom prst="line">
                <a:avLst/>
              </a:prstGeom>
              <a:noFill/>
              <a:ln w="57150" algn="ctr">
                <a:solidFill>
                  <a:srgbClr val="00B05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97" name="Straight Connector 94"/>
              <p:cNvCxnSpPr>
                <a:cxnSpLocks noChangeShapeType="1"/>
              </p:cNvCxnSpPr>
              <p:nvPr/>
            </p:nvCxnSpPr>
            <p:spPr bwMode="auto">
              <a:xfrm flipV="1">
                <a:off x="5501837" y="2455333"/>
                <a:ext cx="416362" cy="1495"/>
              </a:xfrm>
              <a:prstGeom prst="line">
                <a:avLst/>
              </a:prstGeom>
              <a:noFill/>
              <a:ln w="57150" algn="ctr">
                <a:solidFill>
                  <a:srgbClr val="00B05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6" name="Freeform 95"/>
            <p:cNvSpPr/>
            <p:nvPr/>
          </p:nvSpPr>
          <p:spPr>
            <a:xfrm>
              <a:off x="1340785" y="1278919"/>
              <a:ext cx="3180215" cy="4174375"/>
            </a:xfrm>
            <a:custGeom>
              <a:avLst/>
              <a:gdLst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8752"/>
                <a:gd name="connsiteY0" fmla="*/ 4442691 h 4442691"/>
                <a:gd name="connsiteX1" fmla="*/ 203200 w 3018752"/>
                <a:gd name="connsiteY1" fmla="*/ 4285673 h 4442691"/>
                <a:gd name="connsiteX2" fmla="*/ 221673 w 3018752"/>
                <a:gd name="connsiteY2" fmla="*/ 4174837 h 4442691"/>
                <a:gd name="connsiteX3" fmla="*/ 609600 w 3018752"/>
                <a:gd name="connsiteY3" fmla="*/ 3288146 h 4442691"/>
                <a:gd name="connsiteX4" fmla="*/ 1366982 w 3018752"/>
                <a:gd name="connsiteY4" fmla="*/ 3269673 h 4442691"/>
                <a:gd name="connsiteX5" fmla="*/ 1644073 w 3018752"/>
                <a:gd name="connsiteY5" fmla="*/ 3177310 h 4442691"/>
                <a:gd name="connsiteX6" fmla="*/ 2225964 w 3018752"/>
                <a:gd name="connsiteY6" fmla="*/ 3131128 h 4442691"/>
                <a:gd name="connsiteX7" fmla="*/ 2410691 w 3018752"/>
                <a:gd name="connsiteY7" fmla="*/ 2983346 h 4442691"/>
                <a:gd name="connsiteX8" fmla="*/ 2927928 w 3018752"/>
                <a:gd name="connsiteY8" fmla="*/ 2890982 h 4442691"/>
                <a:gd name="connsiteX9" fmla="*/ 2955637 w 3018752"/>
                <a:gd name="connsiteY9" fmla="*/ 2410691 h 4442691"/>
                <a:gd name="connsiteX10" fmla="*/ 2974110 w 3018752"/>
                <a:gd name="connsiteY10" fmla="*/ 1662546 h 4442691"/>
                <a:gd name="connsiteX11" fmla="*/ 2715491 w 3018752"/>
                <a:gd name="connsiteY11" fmla="*/ 1209964 h 4442691"/>
                <a:gd name="connsiteX12" fmla="*/ 2650837 w 3018752"/>
                <a:gd name="connsiteY12" fmla="*/ 1182255 h 4442691"/>
                <a:gd name="connsiteX13" fmla="*/ 2281382 w 3018752"/>
                <a:gd name="connsiteY13" fmla="*/ 1828800 h 4442691"/>
                <a:gd name="connsiteX14" fmla="*/ 2225964 w 3018752"/>
                <a:gd name="connsiteY14" fmla="*/ 1413164 h 4442691"/>
                <a:gd name="connsiteX15" fmla="*/ 2013528 w 3018752"/>
                <a:gd name="connsiteY15" fmla="*/ 886691 h 4442691"/>
                <a:gd name="connsiteX16" fmla="*/ 1736437 w 3018752"/>
                <a:gd name="connsiteY16" fmla="*/ 960582 h 4442691"/>
                <a:gd name="connsiteX17" fmla="*/ 1690255 w 3018752"/>
                <a:gd name="connsiteY17" fmla="*/ 794328 h 4442691"/>
                <a:gd name="connsiteX18" fmla="*/ 1644073 w 3018752"/>
                <a:gd name="connsiteY18" fmla="*/ 766619 h 4442691"/>
                <a:gd name="connsiteX19" fmla="*/ 1524000 w 3018752"/>
                <a:gd name="connsiteY19" fmla="*/ 868219 h 4442691"/>
                <a:gd name="connsiteX20" fmla="*/ 1366982 w 3018752"/>
                <a:gd name="connsiteY20" fmla="*/ 886691 h 4442691"/>
                <a:gd name="connsiteX21" fmla="*/ 1265382 w 3018752"/>
                <a:gd name="connsiteY21" fmla="*/ 794328 h 4442691"/>
                <a:gd name="connsiteX22" fmla="*/ 1357746 w 3018752"/>
                <a:gd name="connsiteY22" fmla="*/ 720437 h 4442691"/>
                <a:gd name="connsiteX23" fmla="*/ 1394691 w 3018752"/>
                <a:gd name="connsiteY23" fmla="*/ 665019 h 4442691"/>
                <a:gd name="connsiteX24" fmla="*/ 1385455 w 3018752"/>
                <a:gd name="connsiteY24" fmla="*/ 609600 h 4442691"/>
                <a:gd name="connsiteX25" fmla="*/ 1302328 w 3018752"/>
                <a:gd name="connsiteY25" fmla="*/ 591128 h 4442691"/>
                <a:gd name="connsiteX26" fmla="*/ 1256146 w 3018752"/>
                <a:gd name="connsiteY26" fmla="*/ 572655 h 4442691"/>
                <a:gd name="connsiteX27" fmla="*/ 1237673 w 3018752"/>
                <a:gd name="connsiteY27" fmla="*/ 350982 h 4442691"/>
                <a:gd name="connsiteX28" fmla="*/ 1182255 w 3018752"/>
                <a:gd name="connsiteY28" fmla="*/ 221673 h 4442691"/>
                <a:gd name="connsiteX29" fmla="*/ 1126837 w 3018752"/>
                <a:gd name="connsiteY29" fmla="*/ 120073 h 4442691"/>
                <a:gd name="connsiteX30" fmla="*/ 1191491 w 3018752"/>
                <a:gd name="connsiteY30" fmla="*/ 0 h 4442691"/>
                <a:gd name="connsiteX0" fmla="*/ 0 w 3014134"/>
                <a:gd name="connsiteY0" fmla="*/ 4442691 h 4442691"/>
                <a:gd name="connsiteX1" fmla="*/ 203200 w 3014134"/>
                <a:gd name="connsiteY1" fmla="*/ 4285673 h 4442691"/>
                <a:gd name="connsiteX2" fmla="*/ 221673 w 3014134"/>
                <a:gd name="connsiteY2" fmla="*/ 4174837 h 4442691"/>
                <a:gd name="connsiteX3" fmla="*/ 609600 w 3014134"/>
                <a:gd name="connsiteY3" fmla="*/ 3288146 h 4442691"/>
                <a:gd name="connsiteX4" fmla="*/ 1366982 w 3014134"/>
                <a:gd name="connsiteY4" fmla="*/ 3269673 h 4442691"/>
                <a:gd name="connsiteX5" fmla="*/ 1644073 w 3014134"/>
                <a:gd name="connsiteY5" fmla="*/ 3177310 h 4442691"/>
                <a:gd name="connsiteX6" fmla="*/ 2225964 w 3014134"/>
                <a:gd name="connsiteY6" fmla="*/ 3131128 h 4442691"/>
                <a:gd name="connsiteX7" fmla="*/ 2410691 w 3014134"/>
                <a:gd name="connsiteY7" fmla="*/ 2983346 h 4442691"/>
                <a:gd name="connsiteX8" fmla="*/ 2927928 w 3014134"/>
                <a:gd name="connsiteY8" fmla="*/ 2890982 h 4442691"/>
                <a:gd name="connsiteX9" fmla="*/ 2955637 w 3014134"/>
                <a:gd name="connsiteY9" fmla="*/ 2410691 h 4442691"/>
                <a:gd name="connsiteX10" fmla="*/ 2974110 w 3014134"/>
                <a:gd name="connsiteY10" fmla="*/ 1662546 h 4442691"/>
                <a:gd name="connsiteX11" fmla="*/ 2715491 w 3014134"/>
                <a:gd name="connsiteY11" fmla="*/ 1209964 h 4442691"/>
                <a:gd name="connsiteX12" fmla="*/ 2650837 w 3014134"/>
                <a:gd name="connsiteY12" fmla="*/ 1182255 h 4442691"/>
                <a:gd name="connsiteX13" fmla="*/ 2281382 w 3014134"/>
                <a:gd name="connsiteY13" fmla="*/ 1828800 h 4442691"/>
                <a:gd name="connsiteX14" fmla="*/ 2225964 w 3014134"/>
                <a:gd name="connsiteY14" fmla="*/ 1413164 h 4442691"/>
                <a:gd name="connsiteX15" fmla="*/ 2013528 w 3014134"/>
                <a:gd name="connsiteY15" fmla="*/ 886691 h 4442691"/>
                <a:gd name="connsiteX16" fmla="*/ 1736437 w 3014134"/>
                <a:gd name="connsiteY16" fmla="*/ 960582 h 4442691"/>
                <a:gd name="connsiteX17" fmla="*/ 1690255 w 3014134"/>
                <a:gd name="connsiteY17" fmla="*/ 794328 h 4442691"/>
                <a:gd name="connsiteX18" fmla="*/ 1644073 w 3014134"/>
                <a:gd name="connsiteY18" fmla="*/ 766619 h 4442691"/>
                <a:gd name="connsiteX19" fmla="*/ 1524000 w 3014134"/>
                <a:gd name="connsiteY19" fmla="*/ 868219 h 4442691"/>
                <a:gd name="connsiteX20" fmla="*/ 1366982 w 3014134"/>
                <a:gd name="connsiteY20" fmla="*/ 886691 h 4442691"/>
                <a:gd name="connsiteX21" fmla="*/ 1265382 w 3014134"/>
                <a:gd name="connsiteY21" fmla="*/ 794328 h 4442691"/>
                <a:gd name="connsiteX22" fmla="*/ 1357746 w 3014134"/>
                <a:gd name="connsiteY22" fmla="*/ 720437 h 4442691"/>
                <a:gd name="connsiteX23" fmla="*/ 1394691 w 3014134"/>
                <a:gd name="connsiteY23" fmla="*/ 665019 h 4442691"/>
                <a:gd name="connsiteX24" fmla="*/ 1385455 w 3014134"/>
                <a:gd name="connsiteY24" fmla="*/ 609600 h 4442691"/>
                <a:gd name="connsiteX25" fmla="*/ 1302328 w 3014134"/>
                <a:gd name="connsiteY25" fmla="*/ 591128 h 4442691"/>
                <a:gd name="connsiteX26" fmla="*/ 1256146 w 3014134"/>
                <a:gd name="connsiteY26" fmla="*/ 572655 h 4442691"/>
                <a:gd name="connsiteX27" fmla="*/ 1237673 w 3014134"/>
                <a:gd name="connsiteY27" fmla="*/ 350982 h 4442691"/>
                <a:gd name="connsiteX28" fmla="*/ 1182255 w 3014134"/>
                <a:gd name="connsiteY28" fmla="*/ 221673 h 4442691"/>
                <a:gd name="connsiteX29" fmla="*/ 1126837 w 3014134"/>
                <a:gd name="connsiteY29" fmla="*/ 120073 h 4442691"/>
                <a:gd name="connsiteX30" fmla="*/ 1191491 w 3014134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890982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947826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947826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410691 w 2974110"/>
                <a:gd name="connsiteY7" fmla="*/ 2983346 h 4442691"/>
                <a:gd name="connsiteX8" fmla="*/ 2927928 w 2974110"/>
                <a:gd name="connsiteY8" fmla="*/ 2947826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25964 w 2974110"/>
                <a:gd name="connsiteY6" fmla="*/ 3131128 h 4442691"/>
                <a:gd name="connsiteX7" fmla="*/ 2254528 w 2974110"/>
                <a:gd name="connsiteY7" fmla="*/ 3028820 h 4442691"/>
                <a:gd name="connsiteX8" fmla="*/ 2927928 w 2974110"/>
                <a:gd name="connsiteY8" fmla="*/ 2947826 h 4442691"/>
                <a:gd name="connsiteX9" fmla="*/ 2955637 w 2974110"/>
                <a:gd name="connsiteY9" fmla="*/ 2410691 h 4442691"/>
                <a:gd name="connsiteX10" fmla="*/ 2974110 w 2974110"/>
                <a:gd name="connsiteY10" fmla="*/ 1662546 h 4442691"/>
                <a:gd name="connsiteX11" fmla="*/ 2715491 w 2974110"/>
                <a:gd name="connsiteY11" fmla="*/ 1209964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44073 w 2974110"/>
                <a:gd name="connsiteY5" fmla="*/ 3177310 h 4442691"/>
                <a:gd name="connsiteX6" fmla="*/ 2254528 w 2974110"/>
                <a:gd name="connsiteY6" fmla="*/ 3028820 h 4442691"/>
                <a:gd name="connsiteX7" fmla="*/ 2927928 w 2974110"/>
                <a:gd name="connsiteY7" fmla="*/ 2947826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15491 w 2974110"/>
                <a:gd name="connsiteY10" fmla="*/ 1209964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221673 w 2974110"/>
                <a:gd name="connsiteY2" fmla="*/ 4174837 h 4442691"/>
                <a:gd name="connsiteX3" fmla="*/ 609600 w 2974110"/>
                <a:gd name="connsiteY3" fmla="*/ 3288146 h 4442691"/>
                <a:gd name="connsiteX4" fmla="*/ 1366982 w 2974110"/>
                <a:gd name="connsiteY4" fmla="*/ 3269673 h 4442691"/>
                <a:gd name="connsiteX5" fmla="*/ 1691286 w 2974110"/>
                <a:gd name="connsiteY5" fmla="*/ 3177310 h 4442691"/>
                <a:gd name="connsiteX6" fmla="*/ 2254528 w 2974110"/>
                <a:gd name="connsiteY6" fmla="*/ 3028820 h 4442691"/>
                <a:gd name="connsiteX7" fmla="*/ 2927928 w 2974110"/>
                <a:gd name="connsiteY7" fmla="*/ 2947826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15491 w 2974110"/>
                <a:gd name="connsiteY10" fmla="*/ 1209964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55637 w 2974110"/>
                <a:gd name="connsiteY7" fmla="*/ 2410691 h 4442691"/>
                <a:gd name="connsiteX8" fmla="*/ 2974110 w 2974110"/>
                <a:gd name="connsiteY8" fmla="*/ 1662546 h 4442691"/>
                <a:gd name="connsiteX9" fmla="*/ 2715491 w 2974110"/>
                <a:gd name="connsiteY9" fmla="*/ 1209964 h 4442691"/>
                <a:gd name="connsiteX10" fmla="*/ 2650837 w 2974110"/>
                <a:gd name="connsiteY10" fmla="*/ 1182255 h 4442691"/>
                <a:gd name="connsiteX11" fmla="*/ 2281382 w 2974110"/>
                <a:gd name="connsiteY11" fmla="*/ 1828800 h 4442691"/>
                <a:gd name="connsiteX12" fmla="*/ 2225964 w 2974110"/>
                <a:gd name="connsiteY12" fmla="*/ 1413164 h 4442691"/>
                <a:gd name="connsiteX13" fmla="*/ 2013528 w 2974110"/>
                <a:gd name="connsiteY13" fmla="*/ 886691 h 4442691"/>
                <a:gd name="connsiteX14" fmla="*/ 1736437 w 2974110"/>
                <a:gd name="connsiteY14" fmla="*/ 960582 h 4442691"/>
                <a:gd name="connsiteX15" fmla="*/ 1690255 w 2974110"/>
                <a:gd name="connsiteY15" fmla="*/ 794328 h 4442691"/>
                <a:gd name="connsiteX16" fmla="*/ 1644073 w 2974110"/>
                <a:gd name="connsiteY16" fmla="*/ 766619 h 4442691"/>
                <a:gd name="connsiteX17" fmla="*/ 1524000 w 2974110"/>
                <a:gd name="connsiteY17" fmla="*/ 868219 h 4442691"/>
                <a:gd name="connsiteX18" fmla="*/ 1366982 w 2974110"/>
                <a:gd name="connsiteY18" fmla="*/ 886691 h 4442691"/>
                <a:gd name="connsiteX19" fmla="*/ 1265382 w 2974110"/>
                <a:gd name="connsiteY19" fmla="*/ 794328 h 4442691"/>
                <a:gd name="connsiteX20" fmla="*/ 1357746 w 2974110"/>
                <a:gd name="connsiteY20" fmla="*/ 720437 h 4442691"/>
                <a:gd name="connsiteX21" fmla="*/ 1394691 w 2974110"/>
                <a:gd name="connsiteY21" fmla="*/ 665019 h 4442691"/>
                <a:gd name="connsiteX22" fmla="*/ 1385455 w 2974110"/>
                <a:gd name="connsiteY22" fmla="*/ 609600 h 4442691"/>
                <a:gd name="connsiteX23" fmla="*/ 1302328 w 2974110"/>
                <a:gd name="connsiteY23" fmla="*/ 591128 h 4442691"/>
                <a:gd name="connsiteX24" fmla="*/ 1256146 w 2974110"/>
                <a:gd name="connsiteY24" fmla="*/ 572655 h 4442691"/>
                <a:gd name="connsiteX25" fmla="*/ 1237673 w 2974110"/>
                <a:gd name="connsiteY25" fmla="*/ 350982 h 4442691"/>
                <a:gd name="connsiteX26" fmla="*/ 1182255 w 2974110"/>
                <a:gd name="connsiteY26" fmla="*/ 221673 h 4442691"/>
                <a:gd name="connsiteX27" fmla="*/ 1126837 w 2974110"/>
                <a:gd name="connsiteY27" fmla="*/ 120073 h 4442691"/>
                <a:gd name="connsiteX28" fmla="*/ 1191491 w 2974110"/>
                <a:gd name="connsiteY28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55637 w 2974110"/>
                <a:gd name="connsiteY7" fmla="*/ 2410691 h 4442691"/>
                <a:gd name="connsiteX8" fmla="*/ 2974110 w 2974110"/>
                <a:gd name="connsiteY8" fmla="*/ 1662546 h 4442691"/>
                <a:gd name="connsiteX9" fmla="*/ 2715491 w 2974110"/>
                <a:gd name="connsiteY9" fmla="*/ 1209964 h 4442691"/>
                <a:gd name="connsiteX10" fmla="*/ 2763322 w 2974110"/>
                <a:gd name="connsiteY10" fmla="*/ 1208225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55637 w 2974110"/>
                <a:gd name="connsiteY7" fmla="*/ 2410691 h 4442691"/>
                <a:gd name="connsiteX8" fmla="*/ 2974110 w 2974110"/>
                <a:gd name="connsiteY8" fmla="*/ 1662546 h 4442691"/>
                <a:gd name="connsiteX9" fmla="*/ 2791757 w 2974110"/>
                <a:gd name="connsiteY9" fmla="*/ 1255438 h 4442691"/>
                <a:gd name="connsiteX10" fmla="*/ 2763322 w 2974110"/>
                <a:gd name="connsiteY10" fmla="*/ 1208225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55637 w 2974110"/>
                <a:gd name="connsiteY7" fmla="*/ 2410691 h 4442691"/>
                <a:gd name="connsiteX8" fmla="*/ 2974110 w 2974110"/>
                <a:gd name="connsiteY8" fmla="*/ 1662546 h 4442691"/>
                <a:gd name="connsiteX9" fmla="*/ 2791757 w 2974110"/>
                <a:gd name="connsiteY9" fmla="*/ 1255438 h 4442691"/>
                <a:gd name="connsiteX10" fmla="*/ 2763322 w 2974110"/>
                <a:gd name="connsiteY10" fmla="*/ 1208225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55637 w 2974110"/>
                <a:gd name="connsiteY7" fmla="*/ 2410691 h 4442691"/>
                <a:gd name="connsiteX8" fmla="*/ 2974110 w 2974110"/>
                <a:gd name="connsiteY8" fmla="*/ 1662546 h 4442691"/>
                <a:gd name="connsiteX9" fmla="*/ 2791757 w 2974110"/>
                <a:gd name="connsiteY9" fmla="*/ 1255438 h 4442691"/>
                <a:gd name="connsiteX10" fmla="*/ 2763322 w 2974110"/>
                <a:gd name="connsiteY10" fmla="*/ 1208225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55637 w 2974110"/>
                <a:gd name="connsiteY7" fmla="*/ 2410691 h 4442691"/>
                <a:gd name="connsiteX8" fmla="*/ 2974110 w 2974110"/>
                <a:gd name="connsiteY8" fmla="*/ 1662546 h 4442691"/>
                <a:gd name="connsiteX9" fmla="*/ 2791757 w 2974110"/>
                <a:gd name="connsiteY9" fmla="*/ 1255438 h 4442691"/>
                <a:gd name="connsiteX10" fmla="*/ 2763322 w 2974110"/>
                <a:gd name="connsiteY10" fmla="*/ 1208225 h 4442691"/>
                <a:gd name="connsiteX11" fmla="*/ 2650837 w 2974110"/>
                <a:gd name="connsiteY11" fmla="*/ 1182255 h 4442691"/>
                <a:gd name="connsiteX12" fmla="*/ 2281382 w 2974110"/>
                <a:gd name="connsiteY12" fmla="*/ 1828800 h 4442691"/>
                <a:gd name="connsiteX13" fmla="*/ 2225964 w 2974110"/>
                <a:gd name="connsiteY13" fmla="*/ 1413164 h 4442691"/>
                <a:gd name="connsiteX14" fmla="*/ 2013528 w 2974110"/>
                <a:gd name="connsiteY14" fmla="*/ 886691 h 4442691"/>
                <a:gd name="connsiteX15" fmla="*/ 1736437 w 2974110"/>
                <a:gd name="connsiteY15" fmla="*/ 960582 h 4442691"/>
                <a:gd name="connsiteX16" fmla="*/ 1690255 w 2974110"/>
                <a:gd name="connsiteY16" fmla="*/ 794328 h 4442691"/>
                <a:gd name="connsiteX17" fmla="*/ 1644073 w 2974110"/>
                <a:gd name="connsiteY17" fmla="*/ 766619 h 4442691"/>
                <a:gd name="connsiteX18" fmla="*/ 1524000 w 2974110"/>
                <a:gd name="connsiteY18" fmla="*/ 868219 h 4442691"/>
                <a:gd name="connsiteX19" fmla="*/ 1366982 w 2974110"/>
                <a:gd name="connsiteY19" fmla="*/ 886691 h 4442691"/>
                <a:gd name="connsiteX20" fmla="*/ 1265382 w 2974110"/>
                <a:gd name="connsiteY20" fmla="*/ 794328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2011556 w 2974110"/>
                <a:gd name="connsiteY16" fmla="*/ 889905 h 4442691"/>
                <a:gd name="connsiteX17" fmla="*/ 1736437 w 2974110"/>
                <a:gd name="connsiteY17" fmla="*/ 960582 h 4442691"/>
                <a:gd name="connsiteX18" fmla="*/ 1690255 w 2974110"/>
                <a:gd name="connsiteY18" fmla="*/ 794328 h 4442691"/>
                <a:gd name="connsiteX19" fmla="*/ 1644073 w 2974110"/>
                <a:gd name="connsiteY19" fmla="*/ 766619 h 4442691"/>
                <a:gd name="connsiteX20" fmla="*/ 1524000 w 2974110"/>
                <a:gd name="connsiteY20" fmla="*/ 868219 h 4442691"/>
                <a:gd name="connsiteX21" fmla="*/ 1366982 w 2974110"/>
                <a:gd name="connsiteY21" fmla="*/ 886691 h 4442691"/>
                <a:gd name="connsiteX22" fmla="*/ 1265382 w 2974110"/>
                <a:gd name="connsiteY22" fmla="*/ 794328 h 4442691"/>
                <a:gd name="connsiteX23" fmla="*/ 1357746 w 2974110"/>
                <a:gd name="connsiteY23" fmla="*/ 720437 h 4442691"/>
                <a:gd name="connsiteX24" fmla="*/ 1394691 w 2974110"/>
                <a:gd name="connsiteY24" fmla="*/ 665019 h 4442691"/>
                <a:gd name="connsiteX25" fmla="*/ 1385455 w 2974110"/>
                <a:gd name="connsiteY25" fmla="*/ 609600 h 4442691"/>
                <a:gd name="connsiteX26" fmla="*/ 1302328 w 2974110"/>
                <a:gd name="connsiteY26" fmla="*/ 591128 h 4442691"/>
                <a:gd name="connsiteX27" fmla="*/ 1256146 w 2974110"/>
                <a:gd name="connsiteY27" fmla="*/ 572655 h 4442691"/>
                <a:gd name="connsiteX28" fmla="*/ 1237673 w 2974110"/>
                <a:gd name="connsiteY28" fmla="*/ 350982 h 4442691"/>
                <a:gd name="connsiteX29" fmla="*/ 1182255 w 2974110"/>
                <a:gd name="connsiteY29" fmla="*/ 221673 h 4442691"/>
                <a:gd name="connsiteX30" fmla="*/ 1126837 w 2974110"/>
                <a:gd name="connsiteY30" fmla="*/ 120073 h 4442691"/>
                <a:gd name="connsiteX31" fmla="*/ 1191491 w 2974110"/>
                <a:gd name="connsiteY31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2011556 w 2974110"/>
                <a:gd name="connsiteY16" fmla="*/ 889905 h 4442691"/>
                <a:gd name="connsiteX17" fmla="*/ 1736437 w 2974110"/>
                <a:gd name="connsiteY17" fmla="*/ 960582 h 4442691"/>
                <a:gd name="connsiteX18" fmla="*/ 1690255 w 2974110"/>
                <a:gd name="connsiteY18" fmla="*/ 794328 h 4442691"/>
                <a:gd name="connsiteX19" fmla="*/ 1644073 w 2974110"/>
                <a:gd name="connsiteY19" fmla="*/ 766619 h 4442691"/>
                <a:gd name="connsiteX20" fmla="*/ 1524000 w 2974110"/>
                <a:gd name="connsiteY20" fmla="*/ 868219 h 4442691"/>
                <a:gd name="connsiteX21" fmla="*/ 1366982 w 2974110"/>
                <a:gd name="connsiteY21" fmla="*/ 886691 h 4442691"/>
                <a:gd name="connsiteX22" fmla="*/ 1265382 w 2974110"/>
                <a:gd name="connsiteY22" fmla="*/ 794328 h 4442691"/>
                <a:gd name="connsiteX23" fmla="*/ 1357746 w 2974110"/>
                <a:gd name="connsiteY23" fmla="*/ 720437 h 4442691"/>
                <a:gd name="connsiteX24" fmla="*/ 1394691 w 2974110"/>
                <a:gd name="connsiteY24" fmla="*/ 665019 h 4442691"/>
                <a:gd name="connsiteX25" fmla="*/ 1385455 w 2974110"/>
                <a:gd name="connsiteY25" fmla="*/ 609600 h 4442691"/>
                <a:gd name="connsiteX26" fmla="*/ 1302328 w 2974110"/>
                <a:gd name="connsiteY26" fmla="*/ 591128 h 4442691"/>
                <a:gd name="connsiteX27" fmla="*/ 1256146 w 2974110"/>
                <a:gd name="connsiteY27" fmla="*/ 572655 h 4442691"/>
                <a:gd name="connsiteX28" fmla="*/ 1237673 w 2974110"/>
                <a:gd name="connsiteY28" fmla="*/ 350982 h 4442691"/>
                <a:gd name="connsiteX29" fmla="*/ 1182255 w 2974110"/>
                <a:gd name="connsiteY29" fmla="*/ 221673 h 4442691"/>
                <a:gd name="connsiteX30" fmla="*/ 1126837 w 2974110"/>
                <a:gd name="connsiteY30" fmla="*/ 120073 h 4442691"/>
                <a:gd name="connsiteX31" fmla="*/ 1191491 w 2974110"/>
                <a:gd name="connsiteY31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2011556 w 2974110"/>
                <a:gd name="connsiteY16" fmla="*/ 889905 h 4442691"/>
                <a:gd name="connsiteX17" fmla="*/ 1960712 w 2974110"/>
                <a:gd name="connsiteY17" fmla="*/ 889905 h 4442691"/>
                <a:gd name="connsiteX18" fmla="*/ 1736437 w 2974110"/>
                <a:gd name="connsiteY18" fmla="*/ 960582 h 4442691"/>
                <a:gd name="connsiteX19" fmla="*/ 1690255 w 2974110"/>
                <a:gd name="connsiteY19" fmla="*/ 794328 h 4442691"/>
                <a:gd name="connsiteX20" fmla="*/ 1644073 w 2974110"/>
                <a:gd name="connsiteY20" fmla="*/ 766619 h 4442691"/>
                <a:gd name="connsiteX21" fmla="*/ 1524000 w 2974110"/>
                <a:gd name="connsiteY21" fmla="*/ 868219 h 4442691"/>
                <a:gd name="connsiteX22" fmla="*/ 1366982 w 2974110"/>
                <a:gd name="connsiteY22" fmla="*/ 886691 h 4442691"/>
                <a:gd name="connsiteX23" fmla="*/ 1265382 w 2974110"/>
                <a:gd name="connsiteY23" fmla="*/ 794328 h 4442691"/>
                <a:gd name="connsiteX24" fmla="*/ 1357746 w 2974110"/>
                <a:gd name="connsiteY24" fmla="*/ 720437 h 4442691"/>
                <a:gd name="connsiteX25" fmla="*/ 1394691 w 2974110"/>
                <a:gd name="connsiteY25" fmla="*/ 665019 h 4442691"/>
                <a:gd name="connsiteX26" fmla="*/ 1385455 w 2974110"/>
                <a:gd name="connsiteY26" fmla="*/ 609600 h 4442691"/>
                <a:gd name="connsiteX27" fmla="*/ 1302328 w 2974110"/>
                <a:gd name="connsiteY27" fmla="*/ 591128 h 4442691"/>
                <a:gd name="connsiteX28" fmla="*/ 1256146 w 2974110"/>
                <a:gd name="connsiteY28" fmla="*/ 572655 h 4442691"/>
                <a:gd name="connsiteX29" fmla="*/ 1237673 w 2974110"/>
                <a:gd name="connsiteY29" fmla="*/ 350982 h 4442691"/>
                <a:gd name="connsiteX30" fmla="*/ 1182255 w 2974110"/>
                <a:gd name="connsiteY30" fmla="*/ 221673 h 4442691"/>
                <a:gd name="connsiteX31" fmla="*/ 1126837 w 2974110"/>
                <a:gd name="connsiteY31" fmla="*/ 120073 h 4442691"/>
                <a:gd name="connsiteX32" fmla="*/ 1191491 w 2974110"/>
                <a:gd name="connsiteY32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2011556 w 2974110"/>
                <a:gd name="connsiteY16" fmla="*/ 889905 h 4442691"/>
                <a:gd name="connsiteX17" fmla="*/ 1736437 w 2974110"/>
                <a:gd name="connsiteY17" fmla="*/ 960582 h 4442691"/>
                <a:gd name="connsiteX18" fmla="*/ 1690255 w 2974110"/>
                <a:gd name="connsiteY18" fmla="*/ 794328 h 4442691"/>
                <a:gd name="connsiteX19" fmla="*/ 1644073 w 2974110"/>
                <a:gd name="connsiteY19" fmla="*/ 766619 h 4442691"/>
                <a:gd name="connsiteX20" fmla="*/ 1524000 w 2974110"/>
                <a:gd name="connsiteY20" fmla="*/ 868219 h 4442691"/>
                <a:gd name="connsiteX21" fmla="*/ 1366982 w 2974110"/>
                <a:gd name="connsiteY21" fmla="*/ 886691 h 4442691"/>
                <a:gd name="connsiteX22" fmla="*/ 1265382 w 2974110"/>
                <a:gd name="connsiteY22" fmla="*/ 794328 h 4442691"/>
                <a:gd name="connsiteX23" fmla="*/ 1357746 w 2974110"/>
                <a:gd name="connsiteY23" fmla="*/ 720437 h 4442691"/>
                <a:gd name="connsiteX24" fmla="*/ 1394691 w 2974110"/>
                <a:gd name="connsiteY24" fmla="*/ 665019 h 4442691"/>
                <a:gd name="connsiteX25" fmla="*/ 1385455 w 2974110"/>
                <a:gd name="connsiteY25" fmla="*/ 609600 h 4442691"/>
                <a:gd name="connsiteX26" fmla="*/ 1302328 w 2974110"/>
                <a:gd name="connsiteY26" fmla="*/ 591128 h 4442691"/>
                <a:gd name="connsiteX27" fmla="*/ 1256146 w 2974110"/>
                <a:gd name="connsiteY27" fmla="*/ 572655 h 4442691"/>
                <a:gd name="connsiteX28" fmla="*/ 1237673 w 2974110"/>
                <a:gd name="connsiteY28" fmla="*/ 350982 h 4442691"/>
                <a:gd name="connsiteX29" fmla="*/ 1182255 w 2974110"/>
                <a:gd name="connsiteY29" fmla="*/ 221673 h 4442691"/>
                <a:gd name="connsiteX30" fmla="*/ 1126837 w 2974110"/>
                <a:gd name="connsiteY30" fmla="*/ 120073 h 4442691"/>
                <a:gd name="connsiteX31" fmla="*/ 1191491 w 2974110"/>
                <a:gd name="connsiteY31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13528 w 2974110"/>
                <a:gd name="connsiteY15" fmla="*/ 886691 h 4442691"/>
                <a:gd name="connsiteX16" fmla="*/ 1964344 w 2974110"/>
                <a:gd name="connsiteY16" fmla="*/ 821694 h 4442691"/>
                <a:gd name="connsiteX17" fmla="*/ 1736437 w 2974110"/>
                <a:gd name="connsiteY17" fmla="*/ 960582 h 4442691"/>
                <a:gd name="connsiteX18" fmla="*/ 1690255 w 2974110"/>
                <a:gd name="connsiteY18" fmla="*/ 794328 h 4442691"/>
                <a:gd name="connsiteX19" fmla="*/ 1644073 w 2974110"/>
                <a:gd name="connsiteY19" fmla="*/ 766619 h 4442691"/>
                <a:gd name="connsiteX20" fmla="*/ 1524000 w 2974110"/>
                <a:gd name="connsiteY20" fmla="*/ 868219 h 4442691"/>
                <a:gd name="connsiteX21" fmla="*/ 1366982 w 2974110"/>
                <a:gd name="connsiteY21" fmla="*/ 886691 h 4442691"/>
                <a:gd name="connsiteX22" fmla="*/ 1265382 w 2974110"/>
                <a:gd name="connsiteY22" fmla="*/ 794328 h 4442691"/>
                <a:gd name="connsiteX23" fmla="*/ 1357746 w 2974110"/>
                <a:gd name="connsiteY23" fmla="*/ 720437 h 4442691"/>
                <a:gd name="connsiteX24" fmla="*/ 1394691 w 2974110"/>
                <a:gd name="connsiteY24" fmla="*/ 665019 h 4442691"/>
                <a:gd name="connsiteX25" fmla="*/ 1385455 w 2974110"/>
                <a:gd name="connsiteY25" fmla="*/ 609600 h 4442691"/>
                <a:gd name="connsiteX26" fmla="*/ 1302328 w 2974110"/>
                <a:gd name="connsiteY26" fmla="*/ 591128 h 4442691"/>
                <a:gd name="connsiteX27" fmla="*/ 1256146 w 2974110"/>
                <a:gd name="connsiteY27" fmla="*/ 572655 h 4442691"/>
                <a:gd name="connsiteX28" fmla="*/ 1237673 w 2974110"/>
                <a:gd name="connsiteY28" fmla="*/ 350982 h 4442691"/>
                <a:gd name="connsiteX29" fmla="*/ 1182255 w 2974110"/>
                <a:gd name="connsiteY29" fmla="*/ 221673 h 4442691"/>
                <a:gd name="connsiteX30" fmla="*/ 1126837 w 2974110"/>
                <a:gd name="connsiteY30" fmla="*/ 120073 h 4442691"/>
                <a:gd name="connsiteX31" fmla="*/ 1191491 w 2974110"/>
                <a:gd name="connsiteY31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1964344 w 2974110"/>
                <a:gd name="connsiteY15" fmla="*/ 821694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1964344 w 2974110"/>
                <a:gd name="connsiteY15" fmla="*/ 821694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1964344 w 2974110"/>
                <a:gd name="connsiteY15" fmla="*/ 821694 h 4442691"/>
                <a:gd name="connsiteX16" fmla="*/ 1960712 w 2974110"/>
                <a:gd name="connsiteY16" fmla="*/ 870958 h 4442691"/>
                <a:gd name="connsiteX17" fmla="*/ 1736437 w 2974110"/>
                <a:gd name="connsiteY17" fmla="*/ 960582 h 4442691"/>
                <a:gd name="connsiteX18" fmla="*/ 1690255 w 2974110"/>
                <a:gd name="connsiteY18" fmla="*/ 794328 h 4442691"/>
                <a:gd name="connsiteX19" fmla="*/ 1644073 w 2974110"/>
                <a:gd name="connsiteY19" fmla="*/ 766619 h 4442691"/>
                <a:gd name="connsiteX20" fmla="*/ 1524000 w 2974110"/>
                <a:gd name="connsiteY20" fmla="*/ 868219 h 4442691"/>
                <a:gd name="connsiteX21" fmla="*/ 1366982 w 2974110"/>
                <a:gd name="connsiteY21" fmla="*/ 886691 h 4442691"/>
                <a:gd name="connsiteX22" fmla="*/ 1265382 w 2974110"/>
                <a:gd name="connsiteY22" fmla="*/ 794328 h 4442691"/>
                <a:gd name="connsiteX23" fmla="*/ 1357746 w 2974110"/>
                <a:gd name="connsiteY23" fmla="*/ 720437 h 4442691"/>
                <a:gd name="connsiteX24" fmla="*/ 1394691 w 2974110"/>
                <a:gd name="connsiteY24" fmla="*/ 665019 h 4442691"/>
                <a:gd name="connsiteX25" fmla="*/ 1385455 w 2974110"/>
                <a:gd name="connsiteY25" fmla="*/ 609600 h 4442691"/>
                <a:gd name="connsiteX26" fmla="*/ 1302328 w 2974110"/>
                <a:gd name="connsiteY26" fmla="*/ 591128 h 4442691"/>
                <a:gd name="connsiteX27" fmla="*/ 1256146 w 2974110"/>
                <a:gd name="connsiteY27" fmla="*/ 572655 h 4442691"/>
                <a:gd name="connsiteX28" fmla="*/ 1237673 w 2974110"/>
                <a:gd name="connsiteY28" fmla="*/ 350982 h 4442691"/>
                <a:gd name="connsiteX29" fmla="*/ 1182255 w 2974110"/>
                <a:gd name="connsiteY29" fmla="*/ 221673 h 4442691"/>
                <a:gd name="connsiteX30" fmla="*/ 1126837 w 2974110"/>
                <a:gd name="connsiteY30" fmla="*/ 120073 h 4442691"/>
                <a:gd name="connsiteX31" fmla="*/ 1191491 w 2974110"/>
                <a:gd name="connsiteY31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1964344 w 2974110"/>
                <a:gd name="connsiteY15" fmla="*/ 821694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07924 w 2974110"/>
                <a:gd name="connsiteY15" fmla="*/ 821694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225964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690255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766619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366982 w 2974110"/>
                <a:gd name="connsiteY20" fmla="*/ 886691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265382 w 2974110"/>
                <a:gd name="connsiteY21" fmla="*/ 794328 h 4442691"/>
                <a:gd name="connsiteX22" fmla="*/ 1357746 w 2974110"/>
                <a:gd name="connsiteY22" fmla="*/ 720437 h 4442691"/>
                <a:gd name="connsiteX23" fmla="*/ 1394691 w 2974110"/>
                <a:gd name="connsiteY23" fmla="*/ 665019 h 4442691"/>
                <a:gd name="connsiteX24" fmla="*/ 1385455 w 2974110"/>
                <a:gd name="connsiteY24" fmla="*/ 609600 h 4442691"/>
                <a:gd name="connsiteX25" fmla="*/ 1302328 w 2974110"/>
                <a:gd name="connsiteY25" fmla="*/ 591128 h 4442691"/>
                <a:gd name="connsiteX26" fmla="*/ 1256146 w 2974110"/>
                <a:gd name="connsiteY26" fmla="*/ 572655 h 4442691"/>
                <a:gd name="connsiteX27" fmla="*/ 1237673 w 2974110"/>
                <a:gd name="connsiteY27" fmla="*/ 350982 h 4442691"/>
                <a:gd name="connsiteX28" fmla="*/ 1182255 w 2974110"/>
                <a:gd name="connsiteY28" fmla="*/ 221673 h 4442691"/>
                <a:gd name="connsiteX29" fmla="*/ 1126837 w 2974110"/>
                <a:gd name="connsiteY29" fmla="*/ 120073 h 4442691"/>
                <a:gd name="connsiteX30" fmla="*/ 1191491 w 2974110"/>
                <a:gd name="connsiteY30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394691 w 2974110"/>
                <a:gd name="connsiteY22" fmla="*/ 665019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5 w 2974110"/>
                <a:gd name="connsiteY23" fmla="*/ 609600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302328 w 2974110"/>
                <a:gd name="connsiteY24" fmla="*/ 591128 h 4442691"/>
                <a:gd name="connsiteX25" fmla="*/ 1256146 w 2974110"/>
                <a:gd name="connsiteY25" fmla="*/ 572655 h 4442691"/>
                <a:gd name="connsiteX26" fmla="*/ 1237673 w 2974110"/>
                <a:gd name="connsiteY26" fmla="*/ 350982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256146 w 2974110"/>
                <a:gd name="connsiteY24" fmla="*/ 572655 h 4442691"/>
                <a:gd name="connsiteX25" fmla="*/ 1237673 w 2974110"/>
                <a:gd name="connsiteY25" fmla="*/ 350982 h 4442691"/>
                <a:gd name="connsiteX26" fmla="*/ 1182255 w 2974110"/>
                <a:gd name="connsiteY26" fmla="*/ 221673 h 4442691"/>
                <a:gd name="connsiteX27" fmla="*/ 1126837 w 2974110"/>
                <a:gd name="connsiteY27" fmla="*/ 120073 h 4442691"/>
                <a:gd name="connsiteX28" fmla="*/ 1191491 w 2974110"/>
                <a:gd name="connsiteY28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256146 w 2974110"/>
                <a:gd name="connsiteY24" fmla="*/ 572655 h 4442691"/>
                <a:gd name="connsiteX25" fmla="*/ 1237673 w 2974110"/>
                <a:gd name="connsiteY25" fmla="*/ 350982 h 4442691"/>
                <a:gd name="connsiteX26" fmla="*/ 1182255 w 2974110"/>
                <a:gd name="connsiteY26" fmla="*/ 221673 h 4442691"/>
                <a:gd name="connsiteX27" fmla="*/ 1126837 w 2974110"/>
                <a:gd name="connsiteY27" fmla="*/ 120073 h 4442691"/>
                <a:gd name="connsiteX28" fmla="*/ 1191491 w 2974110"/>
                <a:gd name="connsiteY28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256146 w 2974110"/>
                <a:gd name="connsiteY24" fmla="*/ 572655 h 4442691"/>
                <a:gd name="connsiteX25" fmla="*/ 1237673 w 2974110"/>
                <a:gd name="connsiteY25" fmla="*/ 350982 h 4442691"/>
                <a:gd name="connsiteX26" fmla="*/ 1314266 w 2974110"/>
                <a:gd name="connsiteY26" fmla="*/ 404846 h 4442691"/>
                <a:gd name="connsiteX27" fmla="*/ 1182255 w 2974110"/>
                <a:gd name="connsiteY27" fmla="*/ 221673 h 4442691"/>
                <a:gd name="connsiteX28" fmla="*/ 1126837 w 2974110"/>
                <a:gd name="connsiteY28" fmla="*/ 120073 h 4442691"/>
                <a:gd name="connsiteX29" fmla="*/ 1191491 w 2974110"/>
                <a:gd name="connsiteY29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256146 w 2974110"/>
                <a:gd name="connsiteY24" fmla="*/ 572655 h 4442691"/>
                <a:gd name="connsiteX25" fmla="*/ 1237673 w 2974110"/>
                <a:gd name="connsiteY25" fmla="*/ 350982 h 4442691"/>
                <a:gd name="connsiteX26" fmla="*/ 1182255 w 2974110"/>
                <a:gd name="connsiteY26" fmla="*/ 221673 h 4442691"/>
                <a:gd name="connsiteX27" fmla="*/ 1126837 w 2974110"/>
                <a:gd name="connsiteY27" fmla="*/ 120073 h 4442691"/>
                <a:gd name="connsiteX28" fmla="*/ 1191491 w 2974110"/>
                <a:gd name="connsiteY28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256146 w 2974110"/>
                <a:gd name="connsiteY24" fmla="*/ 572655 h 4442691"/>
                <a:gd name="connsiteX25" fmla="*/ 1182255 w 2974110"/>
                <a:gd name="connsiteY25" fmla="*/ 221673 h 4442691"/>
                <a:gd name="connsiteX26" fmla="*/ 1126837 w 2974110"/>
                <a:gd name="connsiteY26" fmla="*/ 120073 h 4442691"/>
                <a:gd name="connsiteX27" fmla="*/ 1191491 w 2974110"/>
                <a:gd name="connsiteY27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328781 w 2974110"/>
                <a:gd name="connsiteY24" fmla="*/ 394548 h 4442691"/>
                <a:gd name="connsiteX25" fmla="*/ 1182255 w 2974110"/>
                <a:gd name="connsiteY25" fmla="*/ 221673 h 4442691"/>
                <a:gd name="connsiteX26" fmla="*/ 1126837 w 2974110"/>
                <a:gd name="connsiteY26" fmla="*/ 120073 h 4442691"/>
                <a:gd name="connsiteX27" fmla="*/ 1191491 w 2974110"/>
                <a:gd name="connsiteY27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328781 w 2974110"/>
                <a:gd name="connsiteY24" fmla="*/ 394548 h 4442691"/>
                <a:gd name="connsiteX25" fmla="*/ 1126837 w 2974110"/>
                <a:gd name="connsiteY25" fmla="*/ 120073 h 4442691"/>
                <a:gd name="connsiteX26" fmla="*/ 1191491 w 2974110"/>
                <a:gd name="connsiteY26" fmla="*/ 0 h 4442691"/>
                <a:gd name="connsiteX0" fmla="*/ 0 w 2974110"/>
                <a:gd name="connsiteY0" fmla="*/ 4442691 h 4442691"/>
                <a:gd name="connsiteX1" fmla="*/ 203200 w 2974110"/>
                <a:gd name="connsiteY1" fmla="*/ 4285673 h 4442691"/>
                <a:gd name="connsiteX2" fmla="*/ 609600 w 2974110"/>
                <a:gd name="connsiteY2" fmla="*/ 3288146 h 4442691"/>
                <a:gd name="connsiteX3" fmla="*/ 1366982 w 2974110"/>
                <a:gd name="connsiteY3" fmla="*/ 3269673 h 4442691"/>
                <a:gd name="connsiteX4" fmla="*/ 1691286 w 2974110"/>
                <a:gd name="connsiteY4" fmla="*/ 3177310 h 4442691"/>
                <a:gd name="connsiteX5" fmla="*/ 2254528 w 2974110"/>
                <a:gd name="connsiteY5" fmla="*/ 3028820 h 4442691"/>
                <a:gd name="connsiteX6" fmla="*/ 2927928 w 2974110"/>
                <a:gd name="connsiteY6" fmla="*/ 2947826 h 4442691"/>
                <a:gd name="connsiteX7" fmla="*/ 2926749 w 2974110"/>
                <a:gd name="connsiteY7" fmla="*/ 2943828 h 4442691"/>
                <a:gd name="connsiteX8" fmla="*/ 2955637 w 2974110"/>
                <a:gd name="connsiteY8" fmla="*/ 2410691 h 4442691"/>
                <a:gd name="connsiteX9" fmla="*/ 2974110 w 2974110"/>
                <a:gd name="connsiteY9" fmla="*/ 1662546 h 4442691"/>
                <a:gd name="connsiteX10" fmla="*/ 2791757 w 2974110"/>
                <a:gd name="connsiteY10" fmla="*/ 1255438 h 4442691"/>
                <a:gd name="connsiteX11" fmla="*/ 2763322 w 2974110"/>
                <a:gd name="connsiteY11" fmla="*/ 1208225 h 4442691"/>
                <a:gd name="connsiteX12" fmla="*/ 2650837 w 2974110"/>
                <a:gd name="connsiteY12" fmla="*/ 1182255 h 4442691"/>
                <a:gd name="connsiteX13" fmla="*/ 2281382 w 2974110"/>
                <a:gd name="connsiteY13" fmla="*/ 1828800 h 4442691"/>
                <a:gd name="connsiteX14" fmla="*/ 2175120 w 2974110"/>
                <a:gd name="connsiteY14" fmla="*/ 1413164 h 4442691"/>
                <a:gd name="connsiteX15" fmla="*/ 2007924 w 2974110"/>
                <a:gd name="connsiteY15" fmla="*/ 882327 h 4442691"/>
                <a:gd name="connsiteX16" fmla="*/ 1736437 w 2974110"/>
                <a:gd name="connsiteY16" fmla="*/ 960582 h 4442691"/>
                <a:gd name="connsiteX17" fmla="*/ 1766521 w 2974110"/>
                <a:gd name="connsiteY17" fmla="*/ 794328 h 4442691"/>
                <a:gd name="connsiteX18" fmla="*/ 1644073 w 2974110"/>
                <a:gd name="connsiteY18" fmla="*/ 812093 h 4442691"/>
                <a:gd name="connsiteX19" fmla="*/ 1524000 w 2974110"/>
                <a:gd name="connsiteY19" fmla="*/ 868219 h 4442691"/>
                <a:gd name="connsiteX20" fmla="*/ 1421459 w 2974110"/>
                <a:gd name="connsiteY20" fmla="*/ 818480 h 4442691"/>
                <a:gd name="connsiteX21" fmla="*/ 1357746 w 2974110"/>
                <a:gd name="connsiteY21" fmla="*/ 720437 h 4442691"/>
                <a:gd name="connsiteX22" fmla="*/ 1518171 w 2974110"/>
                <a:gd name="connsiteY22" fmla="*/ 604387 h 4442691"/>
                <a:gd name="connsiteX23" fmla="*/ 1385456 w 2974110"/>
                <a:gd name="connsiteY23" fmla="*/ 541388 h 4442691"/>
                <a:gd name="connsiteX24" fmla="*/ 1328781 w 2974110"/>
                <a:gd name="connsiteY24" fmla="*/ 394548 h 4442691"/>
                <a:gd name="connsiteX25" fmla="*/ 1191491 w 2974110"/>
                <a:gd name="connsiteY25" fmla="*/ 0 h 4442691"/>
                <a:gd name="connsiteX0" fmla="*/ 0 w 2974110"/>
                <a:gd name="connsiteY0" fmla="*/ 4048143 h 4048143"/>
                <a:gd name="connsiteX1" fmla="*/ 203200 w 2974110"/>
                <a:gd name="connsiteY1" fmla="*/ 3891125 h 4048143"/>
                <a:gd name="connsiteX2" fmla="*/ 609600 w 2974110"/>
                <a:gd name="connsiteY2" fmla="*/ 2893598 h 4048143"/>
                <a:gd name="connsiteX3" fmla="*/ 1366982 w 2974110"/>
                <a:gd name="connsiteY3" fmla="*/ 2875125 h 4048143"/>
                <a:gd name="connsiteX4" fmla="*/ 1691286 w 2974110"/>
                <a:gd name="connsiteY4" fmla="*/ 2782762 h 4048143"/>
                <a:gd name="connsiteX5" fmla="*/ 2254528 w 2974110"/>
                <a:gd name="connsiteY5" fmla="*/ 2634272 h 4048143"/>
                <a:gd name="connsiteX6" fmla="*/ 2927928 w 2974110"/>
                <a:gd name="connsiteY6" fmla="*/ 2553278 h 4048143"/>
                <a:gd name="connsiteX7" fmla="*/ 2926749 w 2974110"/>
                <a:gd name="connsiteY7" fmla="*/ 2549280 h 4048143"/>
                <a:gd name="connsiteX8" fmla="*/ 2955637 w 2974110"/>
                <a:gd name="connsiteY8" fmla="*/ 2016143 h 4048143"/>
                <a:gd name="connsiteX9" fmla="*/ 2974110 w 2974110"/>
                <a:gd name="connsiteY9" fmla="*/ 1267998 h 4048143"/>
                <a:gd name="connsiteX10" fmla="*/ 2791757 w 2974110"/>
                <a:gd name="connsiteY10" fmla="*/ 860890 h 4048143"/>
                <a:gd name="connsiteX11" fmla="*/ 2763322 w 2974110"/>
                <a:gd name="connsiteY11" fmla="*/ 813677 h 4048143"/>
                <a:gd name="connsiteX12" fmla="*/ 2650837 w 2974110"/>
                <a:gd name="connsiteY12" fmla="*/ 787707 h 4048143"/>
                <a:gd name="connsiteX13" fmla="*/ 2281382 w 2974110"/>
                <a:gd name="connsiteY13" fmla="*/ 1434252 h 4048143"/>
                <a:gd name="connsiteX14" fmla="*/ 2175120 w 2974110"/>
                <a:gd name="connsiteY14" fmla="*/ 1018616 h 4048143"/>
                <a:gd name="connsiteX15" fmla="*/ 2007924 w 2974110"/>
                <a:gd name="connsiteY15" fmla="*/ 487779 h 4048143"/>
                <a:gd name="connsiteX16" fmla="*/ 1736437 w 2974110"/>
                <a:gd name="connsiteY16" fmla="*/ 566034 h 4048143"/>
                <a:gd name="connsiteX17" fmla="*/ 1766521 w 2974110"/>
                <a:gd name="connsiteY17" fmla="*/ 399780 h 4048143"/>
                <a:gd name="connsiteX18" fmla="*/ 1644073 w 2974110"/>
                <a:gd name="connsiteY18" fmla="*/ 417545 h 4048143"/>
                <a:gd name="connsiteX19" fmla="*/ 1524000 w 2974110"/>
                <a:gd name="connsiteY19" fmla="*/ 473671 h 4048143"/>
                <a:gd name="connsiteX20" fmla="*/ 1421459 w 2974110"/>
                <a:gd name="connsiteY20" fmla="*/ 423932 h 4048143"/>
                <a:gd name="connsiteX21" fmla="*/ 1357746 w 2974110"/>
                <a:gd name="connsiteY21" fmla="*/ 325889 h 4048143"/>
                <a:gd name="connsiteX22" fmla="*/ 1518171 w 2974110"/>
                <a:gd name="connsiteY22" fmla="*/ 209839 h 4048143"/>
                <a:gd name="connsiteX23" fmla="*/ 1385456 w 2974110"/>
                <a:gd name="connsiteY23" fmla="*/ 146840 h 4048143"/>
                <a:gd name="connsiteX24" fmla="*/ 1328781 w 2974110"/>
                <a:gd name="connsiteY24" fmla="*/ 0 h 4048143"/>
                <a:gd name="connsiteX0" fmla="*/ 0 w 2974110"/>
                <a:gd name="connsiteY0" fmla="*/ 4048143 h 4048143"/>
                <a:gd name="connsiteX1" fmla="*/ 203200 w 2974110"/>
                <a:gd name="connsiteY1" fmla="*/ 3891125 h 4048143"/>
                <a:gd name="connsiteX2" fmla="*/ 609600 w 2974110"/>
                <a:gd name="connsiteY2" fmla="*/ 2893598 h 4048143"/>
                <a:gd name="connsiteX3" fmla="*/ 1366982 w 2974110"/>
                <a:gd name="connsiteY3" fmla="*/ 2875125 h 4048143"/>
                <a:gd name="connsiteX4" fmla="*/ 1691286 w 2974110"/>
                <a:gd name="connsiteY4" fmla="*/ 2782762 h 4048143"/>
                <a:gd name="connsiteX5" fmla="*/ 2254528 w 2974110"/>
                <a:gd name="connsiteY5" fmla="*/ 2634272 h 4048143"/>
                <a:gd name="connsiteX6" fmla="*/ 2927928 w 2974110"/>
                <a:gd name="connsiteY6" fmla="*/ 2553278 h 4048143"/>
                <a:gd name="connsiteX7" fmla="*/ 2926749 w 2974110"/>
                <a:gd name="connsiteY7" fmla="*/ 2549280 h 4048143"/>
                <a:gd name="connsiteX8" fmla="*/ 2955637 w 2974110"/>
                <a:gd name="connsiteY8" fmla="*/ 2016143 h 4048143"/>
                <a:gd name="connsiteX9" fmla="*/ 2974110 w 2974110"/>
                <a:gd name="connsiteY9" fmla="*/ 1267998 h 4048143"/>
                <a:gd name="connsiteX10" fmla="*/ 2791757 w 2974110"/>
                <a:gd name="connsiteY10" fmla="*/ 860890 h 4048143"/>
                <a:gd name="connsiteX11" fmla="*/ 2763322 w 2974110"/>
                <a:gd name="connsiteY11" fmla="*/ 813677 h 4048143"/>
                <a:gd name="connsiteX12" fmla="*/ 2650837 w 2974110"/>
                <a:gd name="connsiteY12" fmla="*/ 787707 h 4048143"/>
                <a:gd name="connsiteX13" fmla="*/ 2281382 w 2974110"/>
                <a:gd name="connsiteY13" fmla="*/ 1434252 h 4048143"/>
                <a:gd name="connsiteX14" fmla="*/ 2175120 w 2974110"/>
                <a:gd name="connsiteY14" fmla="*/ 1018616 h 4048143"/>
                <a:gd name="connsiteX15" fmla="*/ 2007924 w 2974110"/>
                <a:gd name="connsiteY15" fmla="*/ 487779 h 4048143"/>
                <a:gd name="connsiteX16" fmla="*/ 1736437 w 2974110"/>
                <a:gd name="connsiteY16" fmla="*/ 566034 h 4048143"/>
                <a:gd name="connsiteX17" fmla="*/ 1766521 w 2974110"/>
                <a:gd name="connsiteY17" fmla="*/ 399780 h 4048143"/>
                <a:gd name="connsiteX18" fmla="*/ 1644073 w 2974110"/>
                <a:gd name="connsiteY18" fmla="*/ 417545 h 4048143"/>
                <a:gd name="connsiteX19" fmla="*/ 1524000 w 2974110"/>
                <a:gd name="connsiteY19" fmla="*/ 473671 h 4048143"/>
                <a:gd name="connsiteX20" fmla="*/ 1421459 w 2974110"/>
                <a:gd name="connsiteY20" fmla="*/ 423932 h 4048143"/>
                <a:gd name="connsiteX21" fmla="*/ 1401326 w 2974110"/>
                <a:gd name="connsiteY21" fmla="*/ 325889 h 4048143"/>
                <a:gd name="connsiteX22" fmla="*/ 1518171 w 2974110"/>
                <a:gd name="connsiteY22" fmla="*/ 209839 h 4048143"/>
                <a:gd name="connsiteX23" fmla="*/ 1385456 w 2974110"/>
                <a:gd name="connsiteY23" fmla="*/ 146840 h 4048143"/>
                <a:gd name="connsiteX24" fmla="*/ 1328781 w 2974110"/>
                <a:gd name="connsiteY24" fmla="*/ 0 h 4048143"/>
                <a:gd name="connsiteX0" fmla="*/ 0 w 2974110"/>
                <a:gd name="connsiteY0" fmla="*/ 4048143 h 4048143"/>
                <a:gd name="connsiteX1" fmla="*/ 203200 w 2974110"/>
                <a:gd name="connsiteY1" fmla="*/ 3891125 h 4048143"/>
                <a:gd name="connsiteX2" fmla="*/ 609600 w 2974110"/>
                <a:gd name="connsiteY2" fmla="*/ 2893598 h 4048143"/>
                <a:gd name="connsiteX3" fmla="*/ 1366982 w 2974110"/>
                <a:gd name="connsiteY3" fmla="*/ 2875125 h 4048143"/>
                <a:gd name="connsiteX4" fmla="*/ 1691286 w 2974110"/>
                <a:gd name="connsiteY4" fmla="*/ 2782762 h 4048143"/>
                <a:gd name="connsiteX5" fmla="*/ 2254528 w 2974110"/>
                <a:gd name="connsiteY5" fmla="*/ 2634272 h 4048143"/>
                <a:gd name="connsiteX6" fmla="*/ 2927928 w 2974110"/>
                <a:gd name="connsiteY6" fmla="*/ 2553278 h 4048143"/>
                <a:gd name="connsiteX7" fmla="*/ 2926749 w 2974110"/>
                <a:gd name="connsiteY7" fmla="*/ 2549280 h 4048143"/>
                <a:gd name="connsiteX8" fmla="*/ 2955637 w 2974110"/>
                <a:gd name="connsiteY8" fmla="*/ 2016143 h 4048143"/>
                <a:gd name="connsiteX9" fmla="*/ 2974110 w 2974110"/>
                <a:gd name="connsiteY9" fmla="*/ 1267998 h 4048143"/>
                <a:gd name="connsiteX10" fmla="*/ 2791757 w 2974110"/>
                <a:gd name="connsiteY10" fmla="*/ 860890 h 4048143"/>
                <a:gd name="connsiteX11" fmla="*/ 2763322 w 2974110"/>
                <a:gd name="connsiteY11" fmla="*/ 813677 h 4048143"/>
                <a:gd name="connsiteX12" fmla="*/ 2650837 w 2974110"/>
                <a:gd name="connsiteY12" fmla="*/ 787707 h 4048143"/>
                <a:gd name="connsiteX13" fmla="*/ 2281382 w 2974110"/>
                <a:gd name="connsiteY13" fmla="*/ 1434252 h 4048143"/>
                <a:gd name="connsiteX14" fmla="*/ 2175120 w 2974110"/>
                <a:gd name="connsiteY14" fmla="*/ 1018616 h 4048143"/>
                <a:gd name="connsiteX15" fmla="*/ 2007924 w 2974110"/>
                <a:gd name="connsiteY15" fmla="*/ 487779 h 4048143"/>
                <a:gd name="connsiteX16" fmla="*/ 1736437 w 2974110"/>
                <a:gd name="connsiteY16" fmla="*/ 566034 h 4048143"/>
                <a:gd name="connsiteX17" fmla="*/ 1766521 w 2974110"/>
                <a:gd name="connsiteY17" fmla="*/ 399780 h 4048143"/>
                <a:gd name="connsiteX18" fmla="*/ 1644073 w 2974110"/>
                <a:gd name="connsiteY18" fmla="*/ 417545 h 4048143"/>
                <a:gd name="connsiteX19" fmla="*/ 1524000 w 2974110"/>
                <a:gd name="connsiteY19" fmla="*/ 473671 h 4048143"/>
                <a:gd name="connsiteX20" fmla="*/ 1421459 w 2974110"/>
                <a:gd name="connsiteY20" fmla="*/ 423932 h 4048143"/>
                <a:gd name="connsiteX21" fmla="*/ 1401326 w 2974110"/>
                <a:gd name="connsiteY21" fmla="*/ 325889 h 4048143"/>
                <a:gd name="connsiteX22" fmla="*/ 1518171 w 2974110"/>
                <a:gd name="connsiteY22" fmla="*/ 209839 h 4048143"/>
                <a:gd name="connsiteX23" fmla="*/ 1437745 w 2974110"/>
                <a:gd name="connsiteY23" fmla="*/ 173248 h 4048143"/>
                <a:gd name="connsiteX24" fmla="*/ 1385456 w 2974110"/>
                <a:gd name="connsiteY24" fmla="*/ 146840 h 4048143"/>
                <a:gd name="connsiteX25" fmla="*/ 1328781 w 2974110"/>
                <a:gd name="connsiteY25" fmla="*/ 0 h 4048143"/>
                <a:gd name="connsiteX0" fmla="*/ 0 w 2974110"/>
                <a:gd name="connsiteY0" fmla="*/ 4048143 h 4048143"/>
                <a:gd name="connsiteX1" fmla="*/ 203200 w 2974110"/>
                <a:gd name="connsiteY1" fmla="*/ 3891125 h 4048143"/>
                <a:gd name="connsiteX2" fmla="*/ 609600 w 2974110"/>
                <a:gd name="connsiteY2" fmla="*/ 2893598 h 4048143"/>
                <a:gd name="connsiteX3" fmla="*/ 1366982 w 2974110"/>
                <a:gd name="connsiteY3" fmla="*/ 2875125 h 4048143"/>
                <a:gd name="connsiteX4" fmla="*/ 1691286 w 2974110"/>
                <a:gd name="connsiteY4" fmla="*/ 2782762 h 4048143"/>
                <a:gd name="connsiteX5" fmla="*/ 2254528 w 2974110"/>
                <a:gd name="connsiteY5" fmla="*/ 2634272 h 4048143"/>
                <a:gd name="connsiteX6" fmla="*/ 2927928 w 2974110"/>
                <a:gd name="connsiteY6" fmla="*/ 2553278 h 4048143"/>
                <a:gd name="connsiteX7" fmla="*/ 2926749 w 2974110"/>
                <a:gd name="connsiteY7" fmla="*/ 2549280 h 4048143"/>
                <a:gd name="connsiteX8" fmla="*/ 2955637 w 2974110"/>
                <a:gd name="connsiteY8" fmla="*/ 2016143 h 4048143"/>
                <a:gd name="connsiteX9" fmla="*/ 2974110 w 2974110"/>
                <a:gd name="connsiteY9" fmla="*/ 1267998 h 4048143"/>
                <a:gd name="connsiteX10" fmla="*/ 2791757 w 2974110"/>
                <a:gd name="connsiteY10" fmla="*/ 860890 h 4048143"/>
                <a:gd name="connsiteX11" fmla="*/ 2763322 w 2974110"/>
                <a:gd name="connsiteY11" fmla="*/ 813677 h 4048143"/>
                <a:gd name="connsiteX12" fmla="*/ 2650837 w 2974110"/>
                <a:gd name="connsiteY12" fmla="*/ 787707 h 4048143"/>
                <a:gd name="connsiteX13" fmla="*/ 2281382 w 2974110"/>
                <a:gd name="connsiteY13" fmla="*/ 1434252 h 4048143"/>
                <a:gd name="connsiteX14" fmla="*/ 2175120 w 2974110"/>
                <a:gd name="connsiteY14" fmla="*/ 1018616 h 4048143"/>
                <a:gd name="connsiteX15" fmla="*/ 2007924 w 2974110"/>
                <a:gd name="connsiteY15" fmla="*/ 487779 h 4048143"/>
                <a:gd name="connsiteX16" fmla="*/ 1736437 w 2974110"/>
                <a:gd name="connsiteY16" fmla="*/ 566034 h 4048143"/>
                <a:gd name="connsiteX17" fmla="*/ 1766521 w 2974110"/>
                <a:gd name="connsiteY17" fmla="*/ 399780 h 4048143"/>
                <a:gd name="connsiteX18" fmla="*/ 1644073 w 2974110"/>
                <a:gd name="connsiteY18" fmla="*/ 417545 h 4048143"/>
                <a:gd name="connsiteX19" fmla="*/ 1524000 w 2974110"/>
                <a:gd name="connsiteY19" fmla="*/ 473671 h 4048143"/>
                <a:gd name="connsiteX20" fmla="*/ 1421459 w 2974110"/>
                <a:gd name="connsiteY20" fmla="*/ 423932 h 4048143"/>
                <a:gd name="connsiteX21" fmla="*/ 1401326 w 2974110"/>
                <a:gd name="connsiteY21" fmla="*/ 325889 h 4048143"/>
                <a:gd name="connsiteX22" fmla="*/ 1518171 w 2974110"/>
                <a:gd name="connsiteY22" fmla="*/ 209839 h 4048143"/>
                <a:gd name="connsiteX23" fmla="*/ 1437745 w 2974110"/>
                <a:gd name="connsiteY23" fmla="*/ 173248 h 4048143"/>
                <a:gd name="connsiteX24" fmla="*/ 1385456 w 2974110"/>
                <a:gd name="connsiteY24" fmla="*/ 146840 h 4048143"/>
                <a:gd name="connsiteX25" fmla="*/ 1328781 w 2974110"/>
                <a:gd name="connsiteY25" fmla="*/ 0 h 4048143"/>
                <a:gd name="connsiteX0" fmla="*/ 0 w 2974110"/>
                <a:gd name="connsiteY0" fmla="*/ 4048143 h 4048143"/>
                <a:gd name="connsiteX1" fmla="*/ 203200 w 2974110"/>
                <a:gd name="connsiteY1" fmla="*/ 3891125 h 4048143"/>
                <a:gd name="connsiteX2" fmla="*/ 609600 w 2974110"/>
                <a:gd name="connsiteY2" fmla="*/ 2893598 h 4048143"/>
                <a:gd name="connsiteX3" fmla="*/ 1366982 w 2974110"/>
                <a:gd name="connsiteY3" fmla="*/ 2875125 h 4048143"/>
                <a:gd name="connsiteX4" fmla="*/ 1691286 w 2974110"/>
                <a:gd name="connsiteY4" fmla="*/ 2782762 h 4048143"/>
                <a:gd name="connsiteX5" fmla="*/ 2254528 w 2974110"/>
                <a:gd name="connsiteY5" fmla="*/ 2634272 h 4048143"/>
                <a:gd name="connsiteX6" fmla="*/ 2927928 w 2974110"/>
                <a:gd name="connsiteY6" fmla="*/ 2553278 h 4048143"/>
                <a:gd name="connsiteX7" fmla="*/ 2926749 w 2974110"/>
                <a:gd name="connsiteY7" fmla="*/ 2549280 h 4048143"/>
                <a:gd name="connsiteX8" fmla="*/ 2955637 w 2974110"/>
                <a:gd name="connsiteY8" fmla="*/ 2016143 h 4048143"/>
                <a:gd name="connsiteX9" fmla="*/ 2974110 w 2974110"/>
                <a:gd name="connsiteY9" fmla="*/ 1267998 h 4048143"/>
                <a:gd name="connsiteX10" fmla="*/ 2791757 w 2974110"/>
                <a:gd name="connsiteY10" fmla="*/ 860890 h 4048143"/>
                <a:gd name="connsiteX11" fmla="*/ 2763322 w 2974110"/>
                <a:gd name="connsiteY11" fmla="*/ 813677 h 4048143"/>
                <a:gd name="connsiteX12" fmla="*/ 2650837 w 2974110"/>
                <a:gd name="connsiteY12" fmla="*/ 787707 h 4048143"/>
                <a:gd name="connsiteX13" fmla="*/ 2281382 w 2974110"/>
                <a:gd name="connsiteY13" fmla="*/ 1434252 h 4048143"/>
                <a:gd name="connsiteX14" fmla="*/ 2175120 w 2974110"/>
                <a:gd name="connsiteY14" fmla="*/ 1018616 h 4048143"/>
                <a:gd name="connsiteX15" fmla="*/ 2007924 w 2974110"/>
                <a:gd name="connsiteY15" fmla="*/ 487779 h 4048143"/>
                <a:gd name="connsiteX16" fmla="*/ 1736437 w 2974110"/>
                <a:gd name="connsiteY16" fmla="*/ 566034 h 4048143"/>
                <a:gd name="connsiteX17" fmla="*/ 1766521 w 2974110"/>
                <a:gd name="connsiteY17" fmla="*/ 399780 h 4048143"/>
                <a:gd name="connsiteX18" fmla="*/ 1644073 w 2974110"/>
                <a:gd name="connsiteY18" fmla="*/ 417545 h 4048143"/>
                <a:gd name="connsiteX19" fmla="*/ 1524000 w 2974110"/>
                <a:gd name="connsiteY19" fmla="*/ 473671 h 4048143"/>
                <a:gd name="connsiteX20" fmla="*/ 1421459 w 2974110"/>
                <a:gd name="connsiteY20" fmla="*/ 423932 h 4048143"/>
                <a:gd name="connsiteX21" fmla="*/ 1401326 w 2974110"/>
                <a:gd name="connsiteY21" fmla="*/ 325889 h 4048143"/>
                <a:gd name="connsiteX22" fmla="*/ 1518171 w 2974110"/>
                <a:gd name="connsiteY22" fmla="*/ 209839 h 4048143"/>
                <a:gd name="connsiteX23" fmla="*/ 1437745 w 2974110"/>
                <a:gd name="connsiteY23" fmla="*/ 173248 h 4048143"/>
                <a:gd name="connsiteX24" fmla="*/ 1385456 w 2974110"/>
                <a:gd name="connsiteY24" fmla="*/ 146840 h 4048143"/>
                <a:gd name="connsiteX25" fmla="*/ 1328781 w 2974110"/>
                <a:gd name="connsiteY25" fmla="*/ 0 h 4048143"/>
                <a:gd name="connsiteX0" fmla="*/ 0 w 2955637"/>
                <a:gd name="connsiteY0" fmla="*/ 4048143 h 4048143"/>
                <a:gd name="connsiteX1" fmla="*/ 203200 w 2955637"/>
                <a:gd name="connsiteY1" fmla="*/ 3891125 h 4048143"/>
                <a:gd name="connsiteX2" fmla="*/ 609600 w 2955637"/>
                <a:gd name="connsiteY2" fmla="*/ 2893598 h 4048143"/>
                <a:gd name="connsiteX3" fmla="*/ 1366982 w 2955637"/>
                <a:gd name="connsiteY3" fmla="*/ 2875125 h 4048143"/>
                <a:gd name="connsiteX4" fmla="*/ 1691286 w 2955637"/>
                <a:gd name="connsiteY4" fmla="*/ 2782762 h 4048143"/>
                <a:gd name="connsiteX5" fmla="*/ 2254528 w 2955637"/>
                <a:gd name="connsiteY5" fmla="*/ 2634272 h 4048143"/>
                <a:gd name="connsiteX6" fmla="*/ 2927928 w 2955637"/>
                <a:gd name="connsiteY6" fmla="*/ 2553278 h 4048143"/>
                <a:gd name="connsiteX7" fmla="*/ 2926749 w 2955637"/>
                <a:gd name="connsiteY7" fmla="*/ 2549280 h 4048143"/>
                <a:gd name="connsiteX8" fmla="*/ 2955637 w 2955637"/>
                <a:gd name="connsiteY8" fmla="*/ 2016143 h 4048143"/>
                <a:gd name="connsiteX9" fmla="*/ 2895530 w 2955637"/>
                <a:gd name="connsiteY9" fmla="*/ 1356065 h 4048143"/>
                <a:gd name="connsiteX10" fmla="*/ 2791757 w 2955637"/>
                <a:gd name="connsiteY10" fmla="*/ 860890 h 4048143"/>
                <a:gd name="connsiteX11" fmla="*/ 2763322 w 2955637"/>
                <a:gd name="connsiteY11" fmla="*/ 813677 h 4048143"/>
                <a:gd name="connsiteX12" fmla="*/ 2650837 w 2955637"/>
                <a:gd name="connsiteY12" fmla="*/ 787707 h 4048143"/>
                <a:gd name="connsiteX13" fmla="*/ 2281382 w 2955637"/>
                <a:gd name="connsiteY13" fmla="*/ 1434252 h 4048143"/>
                <a:gd name="connsiteX14" fmla="*/ 2175120 w 2955637"/>
                <a:gd name="connsiteY14" fmla="*/ 1018616 h 4048143"/>
                <a:gd name="connsiteX15" fmla="*/ 2007924 w 2955637"/>
                <a:gd name="connsiteY15" fmla="*/ 487779 h 4048143"/>
                <a:gd name="connsiteX16" fmla="*/ 1736437 w 2955637"/>
                <a:gd name="connsiteY16" fmla="*/ 566034 h 4048143"/>
                <a:gd name="connsiteX17" fmla="*/ 1766521 w 2955637"/>
                <a:gd name="connsiteY17" fmla="*/ 399780 h 4048143"/>
                <a:gd name="connsiteX18" fmla="*/ 1644073 w 2955637"/>
                <a:gd name="connsiteY18" fmla="*/ 417545 h 4048143"/>
                <a:gd name="connsiteX19" fmla="*/ 1524000 w 2955637"/>
                <a:gd name="connsiteY19" fmla="*/ 473671 h 4048143"/>
                <a:gd name="connsiteX20" fmla="*/ 1421459 w 2955637"/>
                <a:gd name="connsiteY20" fmla="*/ 423932 h 4048143"/>
                <a:gd name="connsiteX21" fmla="*/ 1401326 w 2955637"/>
                <a:gd name="connsiteY21" fmla="*/ 325889 h 4048143"/>
                <a:gd name="connsiteX22" fmla="*/ 1518171 w 2955637"/>
                <a:gd name="connsiteY22" fmla="*/ 209839 h 4048143"/>
                <a:gd name="connsiteX23" fmla="*/ 1437745 w 2955637"/>
                <a:gd name="connsiteY23" fmla="*/ 173248 h 4048143"/>
                <a:gd name="connsiteX24" fmla="*/ 1385456 w 2955637"/>
                <a:gd name="connsiteY24" fmla="*/ 146840 h 4048143"/>
                <a:gd name="connsiteX25" fmla="*/ 1328781 w 2955637"/>
                <a:gd name="connsiteY25" fmla="*/ 0 h 404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55637" h="4048143">
                  <a:moveTo>
                    <a:pt x="0" y="4048143"/>
                  </a:moveTo>
                  <a:lnTo>
                    <a:pt x="203200" y="3891125"/>
                  </a:lnTo>
                  <a:lnTo>
                    <a:pt x="609600" y="2893598"/>
                  </a:lnTo>
                  <a:lnTo>
                    <a:pt x="1366982" y="2875125"/>
                  </a:lnTo>
                  <a:lnTo>
                    <a:pt x="1691286" y="2782762"/>
                  </a:lnTo>
                  <a:lnTo>
                    <a:pt x="2254528" y="2634272"/>
                  </a:lnTo>
                  <a:lnTo>
                    <a:pt x="2927928" y="2553278"/>
                  </a:lnTo>
                  <a:lnTo>
                    <a:pt x="2926749" y="2549280"/>
                  </a:lnTo>
                  <a:lnTo>
                    <a:pt x="2955637" y="2016143"/>
                  </a:lnTo>
                  <a:lnTo>
                    <a:pt x="2895530" y="1356065"/>
                  </a:lnTo>
                  <a:lnTo>
                    <a:pt x="2791757" y="860890"/>
                  </a:lnTo>
                  <a:cubicBezTo>
                    <a:pt x="2748757" y="785170"/>
                    <a:pt x="2786809" y="825874"/>
                    <a:pt x="2763322" y="813677"/>
                  </a:cubicBezTo>
                  <a:cubicBezTo>
                    <a:pt x="2739835" y="801480"/>
                    <a:pt x="2723293" y="741122"/>
                    <a:pt x="2650837" y="787707"/>
                  </a:cubicBezTo>
                  <a:lnTo>
                    <a:pt x="2281382" y="1434252"/>
                  </a:lnTo>
                  <a:lnTo>
                    <a:pt x="2175120" y="1018616"/>
                  </a:lnTo>
                  <a:cubicBezTo>
                    <a:pt x="2122280" y="850765"/>
                    <a:pt x="2081038" y="563209"/>
                    <a:pt x="2007924" y="487779"/>
                  </a:cubicBezTo>
                  <a:cubicBezTo>
                    <a:pt x="1934810" y="412349"/>
                    <a:pt x="1782118" y="570595"/>
                    <a:pt x="1736437" y="566034"/>
                  </a:cubicBezTo>
                  <a:cubicBezTo>
                    <a:pt x="1696203" y="551368"/>
                    <a:pt x="1781915" y="424528"/>
                    <a:pt x="1766521" y="399780"/>
                  </a:cubicBezTo>
                  <a:cubicBezTo>
                    <a:pt x="1751127" y="367453"/>
                    <a:pt x="1671782" y="405230"/>
                    <a:pt x="1644073" y="417545"/>
                  </a:cubicBezTo>
                  <a:lnTo>
                    <a:pt x="1524000" y="473671"/>
                  </a:lnTo>
                  <a:lnTo>
                    <a:pt x="1421459" y="423932"/>
                  </a:lnTo>
                  <a:cubicBezTo>
                    <a:pt x="1393750" y="399302"/>
                    <a:pt x="1385207" y="361571"/>
                    <a:pt x="1401326" y="325889"/>
                  </a:cubicBezTo>
                  <a:cubicBezTo>
                    <a:pt x="1417445" y="290207"/>
                    <a:pt x="1512101" y="235279"/>
                    <a:pt x="1518171" y="209839"/>
                  </a:cubicBezTo>
                  <a:cubicBezTo>
                    <a:pt x="1524241" y="184399"/>
                    <a:pt x="1481654" y="168590"/>
                    <a:pt x="1437745" y="173248"/>
                  </a:cubicBezTo>
                  <a:cubicBezTo>
                    <a:pt x="1415626" y="162748"/>
                    <a:pt x="1403617" y="175715"/>
                    <a:pt x="1385456" y="146840"/>
                  </a:cubicBezTo>
                  <a:cubicBezTo>
                    <a:pt x="1367295" y="117965"/>
                    <a:pt x="1361109" y="90231"/>
                    <a:pt x="1328781" y="0"/>
                  </a:cubicBezTo>
                </a:path>
              </a:pathLst>
            </a:custGeom>
            <a:ln w="571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</p:grpSp>
      <p:sp>
        <p:nvSpPr>
          <p:cNvPr id="106" name="Rectangle 105"/>
          <p:cNvSpPr/>
          <p:nvPr/>
        </p:nvSpPr>
        <p:spPr bwMode="auto">
          <a:xfrm>
            <a:off x="26379" y="1350531"/>
            <a:ext cx="2292923" cy="44760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tr-TR" sz="1800" b="0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tr-TR" sz="180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GKRY VE </a:t>
            </a:r>
            <a:r>
              <a:rPr lang="tr-TR" sz="18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YUNANİSTAN’IN</a:t>
            </a:r>
          </a:p>
          <a:p>
            <a:pPr algn="ctr">
              <a:defRPr/>
            </a:pPr>
            <a:r>
              <a:rPr lang="tr-TR" sz="18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NİHAİ </a:t>
            </a:r>
            <a:r>
              <a:rPr lang="tr-TR" sz="180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AMACI</a:t>
            </a:r>
          </a:p>
          <a:p>
            <a:pPr algn="ctr">
              <a:defRPr/>
            </a:pPr>
            <a:endParaRPr lang="tr-TR" sz="1800" b="0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0" name="Group 108"/>
          <p:cNvGrpSpPr>
            <a:grpSpLocks/>
          </p:cNvGrpSpPr>
          <p:nvPr/>
        </p:nvGrpSpPr>
        <p:grpSpPr bwMode="auto">
          <a:xfrm>
            <a:off x="2179028" y="1369318"/>
            <a:ext cx="5377962" cy="1732002"/>
            <a:chOff x="2360923" y="1762761"/>
            <a:chExt cx="5825948" cy="2227583"/>
          </a:xfrm>
        </p:grpSpPr>
        <p:grpSp>
          <p:nvGrpSpPr>
            <p:cNvPr id="18487" name="Group 99"/>
            <p:cNvGrpSpPr>
              <a:grpSpLocks/>
            </p:cNvGrpSpPr>
            <p:nvPr/>
          </p:nvGrpSpPr>
          <p:grpSpPr bwMode="auto">
            <a:xfrm>
              <a:off x="2360923" y="2463168"/>
              <a:ext cx="3582988" cy="1527176"/>
              <a:chOff x="2371912" y="2386605"/>
              <a:chExt cx="3582988" cy="1527176"/>
            </a:xfrm>
          </p:grpSpPr>
          <p:sp>
            <p:nvSpPr>
              <p:cNvPr id="18491" name="Freeform 30"/>
              <p:cNvSpPr>
                <a:spLocks/>
              </p:cNvSpPr>
              <p:nvPr/>
            </p:nvSpPr>
            <p:spPr bwMode="auto">
              <a:xfrm>
                <a:off x="2371912" y="2558056"/>
                <a:ext cx="504825" cy="1185862"/>
              </a:xfrm>
              <a:custGeom>
                <a:avLst/>
                <a:gdLst>
                  <a:gd name="T0" fmla="*/ 2147483647 w 318"/>
                  <a:gd name="T1" fmla="*/ 2147483647 h 747"/>
                  <a:gd name="T2" fmla="*/ 0 w 318"/>
                  <a:gd name="T3" fmla="*/ 0 h 747"/>
                  <a:gd name="T4" fmla="*/ 0 60000 65536"/>
                  <a:gd name="T5" fmla="*/ 0 60000 65536"/>
                  <a:gd name="T6" fmla="*/ 0 w 318"/>
                  <a:gd name="T7" fmla="*/ 0 h 747"/>
                  <a:gd name="T8" fmla="*/ 318 w 318"/>
                  <a:gd name="T9" fmla="*/ 747 h 74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18" h="747">
                    <a:moveTo>
                      <a:pt x="318" y="747"/>
                    </a:moveTo>
                    <a:cubicBezTo>
                      <a:pt x="263" y="622"/>
                      <a:pt x="55" y="126"/>
                      <a:pt x="0" y="0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8492" name="Freeform 53"/>
              <p:cNvSpPr>
                <a:spLocks/>
              </p:cNvSpPr>
              <p:nvPr/>
            </p:nvSpPr>
            <p:spPr bwMode="auto">
              <a:xfrm>
                <a:off x="2870387" y="3716931"/>
                <a:ext cx="3070225" cy="196850"/>
              </a:xfrm>
              <a:custGeom>
                <a:avLst/>
                <a:gdLst>
                  <a:gd name="T0" fmla="*/ 0 w 1934"/>
                  <a:gd name="T1" fmla="*/ 2147483647 h 124"/>
                  <a:gd name="T2" fmla="*/ 2147483647 w 1934"/>
                  <a:gd name="T3" fmla="*/ 2147483647 h 124"/>
                  <a:gd name="T4" fmla="*/ 2147483647 w 1934"/>
                  <a:gd name="T5" fmla="*/ 2147483647 h 124"/>
                  <a:gd name="T6" fmla="*/ 2147483647 w 1934"/>
                  <a:gd name="T7" fmla="*/ 2147483647 h 124"/>
                  <a:gd name="T8" fmla="*/ 2147483647 w 1934"/>
                  <a:gd name="T9" fmla="*/ 0 h 124"/>
                  <a:gd name="T10" fmla="*/ 2147483647 w 1934"/>
                  <a:gd name="T11" fmla="*/ 2147483647 h 124"/>
                  <a:gd name="T12" fmla="*/ 2147483647 w 1934"/>
                  <a:gd name="T13" fmla="*/ 2147483647 h 1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34"/>
                  <a:gd name="T22" fmla="*/ 0 h 124"/>
                  <a:gd name="T23" fmla="*/ 1934 w 1934"/>
                  <a:gd name="T24" fmla="*/ 124 h 1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34" h="124">
                    <a:moveTo>
                      <a:pt x="0" y="11"/>
                    </a:moveTo>
                    <a:cubicBezTo>
                      <a:pt x="11" y="10"/>
                      <a:pt x="447" y="107"/>
                      <a:pt x="553" y="124"/>
                    </a:cubicBezTo>
                    <a:cubicBezTo>
                      <a:pt x="651" y="113"/>
                      <a:pt x="1034" y="72"/>
                      <a:pt x="1139" y="58"/>
                    </a:cubicBezTo>
                    <a:cubicBezTo>
                      <a:pt x="1187" y="49"/>
                      <a:pt x="1211" y="44"/>
                      <a:pt x="1244" y="37"/>
                    </a:cubicBezTo>
                    <a:cubicBezTo>
                      <a:pt x="1307" y="26"/>
                      <a:pt x="1454" y="12"/>
                      <a:pt x="1550" y="0"/>
                    </a:cubicBezTo>
                    <a:cubicBezTo>
                      <a:pt x="1624" y="22"/>
                      <a:pt x="1649" y="28"/>
                      <a:pt x="1702" y="42"/>
                    </a:cubicBezTo>
                    <a:cubicBezTo>
                      <a:pt x="1766" y="57"/>
                      <a:pt x="1865" y="65"/>
                      <a:pt x="1934" y="76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8493" name="Freeform 54"/>
              <p:cNvSpPr>
                <a:spLocks/>
              </p:cNvSpPr>
              <p:nvPr/>
            </p:nvSpPr>
            <p:spPr bwMode="auto">
              <a:xfrm>
                <a:off x="5786626" y="2386605"/>
                <a:ext cx="168274" cy="1470026"/>
              </a:xfrm>
              <a:custGeom>
                <a:avLst/>
                <a:gdLst>
                  <a:gd name="T0" fmla="*/ 2147483647 w 106"/>
                  <a:gd name="T1" fmla="*/ 2147483647 h 926"/>
                  <a:gd name="T2" fmla="*/ 2147483647 w 106"/>
                  <a:gd name="T3" fmla="*/ 2147483647 h 926"/>
                  <a:gd name="T4" fmla="*/ 2147483647 w 106"/>
                  <a:gd name="T5" fmla="*/ 2147483647 h 926"/>
                  <a:gd name="T6" fmla="*/ 2147483647 w 106"/>
                  <a:gd name="T7" fmla="*/ 2147483647 h 926"/>
                  <a:gd name="T8" fmla="*/ 2147483647 w 106"/>
                  <a:gd name="T9" fmla="*/ 2147483647 h 926"/>
                  <a:gd name="T10" fmla="*/ 2147483647 w 106"/>
                  <a:gd name="T11" fmla="*/ 2147483647 h 926"/>
                  <a:gd name="T12" fmla="*/ 2147483647 w 106"/>
                  <a:gd name="T13" fmla="*/ 2147483647 h 926"/>
                  <a:gd name="T14" fmla="*/ 2147483647 w 106"/>
                  <a:gd name="T15" fmla="*/ 2147483647 h 926"/>
                  <a:gd name="T16" fmla="*/ 2147483647 w 106"/>
                  <a:gd name="T17" fmla="*/ 2147483647 h 926"/>
                  <a:gd name="T18" fmla="*/ 2147483647 w 106"/>
                  <a:gd name="T19" fmla="*/ 2147483647 h 9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"/>
                  <a:gd name="T31" fmla="*/ 0 h 926"/>
                  <a:gd name="T32" fmla="*/ 106 w 106"/>
                  <a:gd name="T33" fmla="*/ 926 h 9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" h="926">
                    <a:moveTo>
                      <a:pt x="106" y="3"/>
                    </a:moveTo>
                    <a:cubicBezTo>
                      <a:pt x="97" y="0"/>
                      <a:pt x="101" y="171"/>
                      <a:pt x="95" y="203"/>
                    </a:cubicBezTo>
                    <a:cubicBezTo>
                      <a:pt x="39" y="213"/>
                      <a:pt x="38" y="220"/>
                      <a:pt x="24" y="240"/>
                    </a:cubicBezTo>
                    <a:cubicBezTo>
                      <a:pt x="9" y="255"/>
                      <a:pt x="11" y="261"/>
                      <a:pt x="5" y="282"/>
                    </a:cubicBezTo>
                    <a:cubicBezTo>
                      <a:pt x="0" y="329"/>
                      <a:pt x="0" y="332"/>
                      <a:pt x="11" y="369"/>
                    </a:cubicBezTo>
                    <a:cubicBezTo>
                      <a:pt x="14" y="386"/>
                      <a:pt x="11" y="400"/>
                      <a:pt x="21" y="414"/>
                    </a:cubicBezTo>
                    <a:cubicBezTo>
                      <a:pt x="28" y="432"/>
                      <a:pt x="32" y="456"/>
                      <a:pt x="51" y="476"/>
                    </a:cubicBezTo>
                    <a:cubicBezTo>
                      <a:pt x="54" y="487"/>
                      <a:pt x="54" y="498"/>
                      <a:pt x="60" y="507"/>
                    </a:cubicBezTo>
                    <a:cubicBezTo>
                      <a:pt x="67" y="519"/>
                      <a:pt x="81" y="526"/>
                      <a:pt x="96" y="548"/>
                    </a:cubicBezTo>
                    <a:lnTo>
                      <a:pt x="96" y="926"/>
                    </a:ln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109" name="Freeform 108"/>
            <p:cNvSpPr/>
            <p:nvPr/>
          </p:nvSpPr>
          <p:spPr bwMode="auto">
            <a:xfrm>
              <a:off x="5934276" y="2170517"/>
              <a:ext cx="2252595" cy="301454"/>
            </a:xfrm>
            <a:custGeom>
              <a:avLst/>
              <a:gdLst>
                <a:gd name="connsiteX0" fmla="*/ 0 w 2287424"/>
                <a:gd name="connsiteY0" fmla="*/ 300527 h 314770"/>
                <a:gd name="connsiteX1" fmla="*/ 199402 w 2287424"/>
                <a:gd name="connsiteY1" fmla="*/ 300527 h 314770"/>
                <a:gd name="connsiteX2" fmla="*/ 470018 w 2287424"/>
                <a:gd name="connsiteY2" fmla="*/ 215069 h 314770"/>
                <a:gd name="connsiteX3" fmla="*/ 1133742 w 2287424"/>
                <a:gd name="connsiteY3" fmla="*/ 178037 h 314770"/>
                <a:gd name="connsiteX4" fmla="*/ 1538243 w 2287424"/>
                <a:gd name="connsiteY4" fmla="*/ 12819 h 314770"/>
                <a:gd name="connsiteX5" fmla="*/ 1677824 w 2287424"/>
                <a:gd name="connsiteY5" fmla="*/ 101125 h 314770"/>
                <a:gd name="connsiteX6" fmla="*/ 2287424 w 2287424"/>
                <a:gd name="connsiteY6" fmla="*/ 15667 h 314770"/>
                <a:gd name="connsiteX0" fmla="*/ 0 w 2287424"/>
                <a:gd name="connsiteY0" fmla="*/ 300527 h 314770"/>
                <a:gd name="connsiteX1" fmla="*/ 199402 w 2287424"/>
                <a:gd name="connsiteY1" fmla="*/ 300527 h 314770"/>
                <a:gd name="connsiteX2" fmla="*/ 470018 w 2287424"/>
                <a:gd name="connsiteY2" fmla="*/ 215069 h 314770"/>
                <a:gd name="connsiteX3" fmla="*/ 1133742 w 2287424"/>
                <a:gd name="connsiteY3" fmla="*/ 178037 h 314770"/>
                <a:gd name="connsiteX4" fmla="*/ 1538243 w 2287424"/>
                <a:gd name="connsiteY4" fmla="*/ 12819 h 314770"/>
                <a:gd name="connsiteX5" fmla="*/ 1677824 w 2287424"/>
                <a:gd name="connsiteY5" fmla="*/ 101125 h 314770"/>
                <a:gd name="connsiteX6" fmla="*/ 2287424 w 2287424"/>
                <a:gd name="connsiteY6" fmla="*/ 15667 h 314770"/>
                <a:gd name="connsiteX0" fmla="*/ 0 w 2287424"/>
                <a:gd name="connsiteY0" fmla="*/ 287708 h 301951"/>
                <a:gd name="connsiteX1" fmla="*/ 199402 w 2287424"/>
                <a:gd name="connsiteY1" fmla="*/ 287708 h 301951"/>
                <a:gd name="connsiteX2" fmla="*/ 470018 w 2287424"/>
                <a:gd name="connsiteY2" fmla="*/ 202250 h 301951"/>
                <a:gd name="connsiteX3" fmla="*/ 1133742 w 2287424"/>
                <a:gd name="connsiteY3" fmla="*/ 165218 h 301951"/>
                <a:gd name="connsiteX4" fmla="*/ 1538243 w 2287424"/>
                <a:gd name="connsiteY4" fmla="*/ 0 h 301951"/>
                <a:gd name="connsiteX5" fmla="*/ 1677824 w 2287424"/>
                <a:gd name="connsiteY5" fmla="*/ 88306 h 301951"/>
                <a:gd name="connsiteX6" fmla="*/ 2287424 w 2287424"/>
                <a:gd name="connsiteY6" fmla="*/ 2848 h 301951"/>
                <a:gd name="connsiteX0" fmla="*/ 0 w 2253363"/>
                <a:gd name="connsiteY0" fmla="*/ 287708 h 301951"/>
                <a:gd name="connsiteX1" fmla="*/ 165341 w 2253363"/>
                <a:gd name="connsiteY1" fmla="*/ 287708 h 301951"/>
                <a:gd name="connsiteX2" fmla="*/ 435957 w 2253363"/>
                <a:gd name="connsiteY2" fmla="*/ 202250 h 301951"/>
                <a:gd name="connsiteX3" fmla="*/ 1099681 w 2253363"/>
                <a:gd name="connsiteY3" fmla="*/ 165218 h 301951"/>
                <a:gd name="connsiteX4" fmla="*/ 1504182 w 2253363"/>
                <a:gd name="connsiteY4" fmla="*/ 0 h 301951"/>
                <a:gd name="connsiteX5" fmla="*/ 1643763 w 2253363"/>
                <a:gd name="connsiteY5" fmla="*/ 88306 h 301951"/>
                <a:gd name="connsiteX6" fmla="*/ 2253363 w 2253363"/>
                <a:gd name="connsiteY6" fmla="*/ 2848 h 301951"/>
                <a:gd name="connsiteX0" fmla="*/ 0 w 2253363"/>
                <a:gd name="connsiteY0" fmla="*/ 287708 h 301951"/>
                <a:gd name="connsiteX1" fmla="*/ 165341 w 2253363"/>
                <a:gd name="connsiteY1" fmla="*/ 287708 h 301951"/>
                <a:gd name="connsiteX2" fmla="*/ 435957 w 2253363"/>
                <a:gd name="connsiteY2" fmla="*/ 202250 h 301951"/>
                <a:gd name="connsiteX3" fmla="*/ 1099681 w 2253363"/>
                <a:gd name="connsiteY3" fmla="*/ 165218 h 301951"/>
                <a:gd name="connsiteX4" fmla="*/ 1504182 w 2253363"/>
                <a:gd name="connsiteY4" fmla="*/ 0 h 301951"/>
                <a:gd name="connsiteX5" fmla="*/ 1643763 w 2253363"/>
                <a:gd name="connsiteY5" fmla="*/ 88306 h 301951"/>
                <a:gd name="connsiteX6" fmla="*/ 2253363 w 2253363"/>
                <a:gd name="connsiteY6" fmla="*/ 2848 h 301951"/>
                <a:gd name="connsiteX0" fmla="*/ 0 w 2253363"/>
                <a:gd name="connsiteY0" fmla="*/ 287708 h 301951"/>
                <a:gd name="connsiteX1" fmla="*/ 165341 w 2253363"/>
                <a:gd name="connsiteY1" fmla="*/ 287708 h 301951"/>
                <a:gd name="connsiteX2" fmla="*/ 435957 w 2253363"/>
                <a:gd name="connsiteY2" fmla="*/ 202250 h 301951"/>
                <a:gd name="connsiteX3" fmla="*/ 1099681 w 2253363"/>
                <a:gd name="connsiteY3" fmla="*/ 165218 h 301951"/>
                <a:gd name="connsiteX4" fmla="*/ 1504182 w 2253363"/>
                <a:gd name="connsiteY4" fmla="*/ 0 h 301951"/>
                <a:gd name="connsiteX5" fmla="*/ 1643763 w 2253363"/>
                <a:gd name="connsiteY5" fmla="*/ 88306 h 301951"/>
                <a:gd name="connsiteX6" fmla="*/ 2253363 w 2253363"/>
                <a:gd name="connsiteY6" fmla="*/ 2848 h 301951"/>
                <a:gd name="connsiteX0" fmla="*/ 0 w 2253363"/>
                <a:gd name="connsiteY0" fmla="*/ 287708 h 301951"/>
                <a:gd name="connsiteX1" fmla="*/ 165341 w 2253363"/>
                <a:gd name="connsiteY1" fmla="*/ 287708 h 301951"/>
                <a:gd name="connsiteX2" fmla="*/ 435957 w 2253363"/>
                <a:gd name="connsiteY2" fmla="*/ 202250 h 301951"/>
                <a:gd name="connsiteX3" fmla="*/ 1099681 w 2253363"/>
                <a:gd name="connsiteY3" fmla="*/ 165218 h 301951"/>
                <a:gd name="connsiteX4" fmla="*/ 1504182 w 2253363"/>
                <a:gd name="connsiteY4" fmla="*/ 0 h 301951"/>
                <a:gd name="connsiteX5" fmla="*/ 1643763 w 2253363"/>
                <a:gd name="connsiteY5" fmla="*/ 88306 h 301951"/>
                <a:gd name="connsiteX6" fmla="*/ 2253363 w 2253363"/>
                <a:gd name="connsiteY6" fmla="*/ 2848 h 30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3363" h="301951">
                  <a:moveTo>
                    <a:pt x="0" y="287708"/>
                  </a:moveTo>
                  <a:cubicBezTo>
                    <a:pt x="60533" y="281729"/>
                    <a:pt x="92682" y="301951"/>
                    <a:pt x="165341" y="287708"/>
                  </a:cubicBezTo>
                  <a:cubicBezTo>
                    <a:pt x="238001" y="273465"/>
                    <a:pt x="280234" y="222665"/>
                    <a:pt x="435957" y="202250"/>
                  </a:cubicBezTo>
                  <a:cubicBezTo>
                    <a:pt x="591680" y="181835"/>
                    <a:pt x="921644" y="198926"/>
                    <a:pt x="1099681" y="165218"/>
                  </a:cubicBezTo>
                  <a:cubicBezTo>
                    <a:pt x="1277718" y="131510"/>
                    <a:pt x="1413502" y="12819"/>
                    <a:pt x="1504182" y="0"/>
                  </a:cubicBezTo>
                  <a:lnTo>
                    <a:pt x="1643763" y="88306"/>
                  </a:lnTo>
                  <a:lnTo>
                    <a:pt x="2253363" y="2848"/>
                  </a:ln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2438708" y="2127678"/>
              <a:ext cx="461949" cy="645746"/>
            </a:xfrm>
            <a:custGeom>
              <a:avLst/>
              <a:gdLst>
                <a:gd name="connsiteX0" fmla="*/ 21479 w 461291"/>
                <a:gd name="connsiteY0" fmla="*/ 539026 h 646421"/>
                <a:gd name="connsiteX1" fmla="*/ 147286 w 461291"/>
                <a:gd name="connsiteY1" fmla="*/ 637216 h 646421"/>
                <a:gd name="connsiteX2" fmla="*/ 236271 w 461291"/>
                <a:gd name="connsiteY2" fmla="*/ 594258 h 646421"/>
                <a:gd name="connsiteX3" fmla="*/ 371283 w 461291"/>
                <a:gd name="connsiteY3" fmla="*/ 569710 h 646421"/>
                <a:gd name="connsiteX4" fmla="*/ 441858 w 461291"/>
                <a:gd name="connsiteY4" fmla="*/ 483793 h 646421"/>
                <a:gd name="connsiteX5" fmla="*/ 447994 w 461291"/>
                <a:gd name="connsiteY5" fmla="*/ 357987 h 646421"/>
                <a:gd name="connsiteX6" fmla="*/ 423447 w 461291"/>
                <a:gd name="connsiteY6" fmla="*/ 293549 h 646421"/>
                <a:gd name="connsiteX7" fmla="*/ 460268 w 461291"/>
                <a:gd name="connsiteY7" fmla="*/ 152400 h 646421"/>
                <a:gd name="connsiteX8" fmla="*/ 429584 w 461291"/>
                <a:gd name="connsiteY8" fmla="*/ 29662 h 646421"/>
                <a:gd name="connsiteX9" fmla="*/ 343667 w 461291"/>
                <a:gd name="connsiteY9" fmla="*/ 5114 h 646421"/>
                <a:gd name="connsiteX10" fmla="*/ 254682 w 461291"/>
                <a:gd name="connsiteY10" fmla="*/ 60346 h 646421"/>
                <a:gd name="connsiteX11" fmla="*/ 214792 w 461291"/>
                <a:gd name="connsiteY11" fmla="*/ 204564 h 646421"/>
                <a:gd name="connsiteX12" fmla="*/ 181039 w 461291"/>
                <a:gd name="connsiteY12" fmla="*/ 262865 h 646421"/>
                <a:gd name="connsiteX13" fmla="*/ 187176 w 461291"/>
                <a:gd name="connsiteY13" fmla="*/ 321165 h 646421"/>
                <a:gd name="connsiteX14" fmla="*/ 82848 w 461291"/>
                <a:gd name="connsiteY14" fmla="*/ 342644 h 646421"/>
                <a:gd name="connsiteX15" fmla="*/ 18411 w 461291"/>
                <a:gd name="connsiteY15" fmla="*/ 413219 h 646421"/>
                <a:gd name="connsiteX16" fmla="*/ 21479 w 461291"/>
                <a:gd name="connsiteY16" fmla="*/ 539026 h 64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1291" h="646421">
                  <a:moveTo>
                    <a:pt x="21479" y="539026"/>
                  </a:moveTo>
                  <a:cubicBezTo>
                    <a:pt x="42958" y="576359"/>
                    <a:pt x="111487" y="628011"/>
                    <a:pt x="147286" y="637216"/>
                  </a:cubicBezTo>
                  <a:cubicBezTo>
                    <a:pt x="183085" y="646421"/>
                    <a:pt x="198938" y="605509"/>
                    <a:pt x="236271" y="594258"/>
                  </a:cubicBezTo>
                  <a:cubicBezTo>
                    <a:pt x="273604" y="583007"/>
                    <a:pt x="337019" y="588121"/>
                    <a:pt x="371283" y="569710"/>
                  </a:cubicBezTo>
                  <a:cubicBezTo>
                    <a:pt x="405548" y="551299"/>
                    <a:pt x="429073" y="519080"/>
                    <a:pt x="441858" y="483793"/>
                  </a:cubicBezTo>
                  <a:cubicBezTo>
                    <a:pt x="454643" y="448506"/>
                    <a:pt x="451062" y="389694"/>
                    <a:pt x="447994" y="357987"/>
                  </a:cubicBezTo>
                  <a:cubicBezTo>
                    <a:pt x="444926" y="326280"/>
                    <a:pt x="421401" y="327813"/>
                    <a:pt x="423447" y="293549"/>
                  </a:cubicBezTo>
                  <a:cubicBezTo>
                    <a:pt x="425493" y="259285"/>
                    <a:pt x="459245" y="196381"/>
                    <a:pt x="460268" y="152400"/>
                  </a:cubicBezTo>
                  <a:cubicBezTo>
                    <a:pt x="461291" y="108419"/>
                    <a:pt x="449018" y="54210"/>
                    <a:pt x="429584" y="29662"/>
                  </a:cubicBezTo>
                  <a:cubicBezTo>
                    <a:pt x="410151" y="5114"/>
                    <a:pt x="372817" y="0"/>
                    <a:pt x="343667" y="5114"/>
                  </a:cubicBezTo>
                  <a:cubicBezTo>
                    <a:pt x="314517" y="10228"/>
                    <a:pt x="276161" y="27104"/>
                    <a:pt x="254682" y="60346"/>
                  </a:cubicBezTo>
                  <a:cubicBezTo>
                    <a:pt x="233203" y="93588"/>
                    <a:pt x="227066" y="170811"/>
                    <a:pt x="214792" y="204564"/>
                  </a:cubicBezTo>
                  <a:cubicBezTo>
                    <a:pt x="202518" y="238317"/>
                    <a:pt x="185642" y="243432"/>
                    <a:pt x="181039" y="262865"/>
                  </a:cubicBezTo>
                  <a:cubicBezTo>
                    <a:pt x="176436" y="282298"/>
                    <a:pt x="203541" y="307869"/>
                    <a:pt x="187176" y="321165"/>
                  </a:cubicBezTo>
                  <a:cubicBezTo>
                    <a:pt x="170811" y="334461"/>
                    <a:pt x="110976" y="327302"/>
                    <a:pt x="82848" y="342644"/>
                  </a:cubicBezTo>
                  <a:cubicBezTo>
                    <a:pt x="54720" y="357986"/>
                    <a:pt x="31196" y="386626"/>
                    <a:pt x="18411" y="413219"/>
                  </a:cubicBezTo>
                  <a:cubicBezTo>
                    <a:pt x="5626" y="439812"/>
                    <a:pt x="0" y="501693"/>
                    <a:pt x="21479" y="539026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3034003" y="1762761"/>
              <a:ext cx="471473" cy="579109"/>
            </a:xfrm>
            <a:custGeom>
              <a:avLst/>
              <a:gdLst>
                <a:gd name="connsiteX0" fmla="*/ 17764 w 577342"/>
                <a:gd name="connsiteY0" fmla="*/ 306669 h 650270"/>
                <a:gd name="connsiteX1" fmla="*/ 14959 w 577342"/>
                <a:gd name="connsiteY1" fmla="*/ 539477 h 650270"/>
                <a:gd name="connsiteX2" fmla="*/ 107521 w 577342"/>
                <a:gd name="connsiteY2" fmla="*/ 648868 h 650270"/>
                <a:gd name="connsiteX3" fmla="*/ 334718 w 577342"/>
                <a:gd name="connsiteY3" fmla="*/ 547891 h 650270"/>
                <a:gd name="connsiteX4" fmla="*/ 522647 w 577342"/>
                <a:gd name="connsiteY4" fmla="*/ 292645 h 650270"/>
                <a:gd name="connsiteX5" fmla="*/ 573135 w 577342"/>
                <a:gd name="connsiteY5" fmla="*/ 124350 h 650270"/>
                <a:gd name="connsiteX6" fmla="*/ 497403 w 577342"/>
                <a:gd name="connsiteY6" fmla="*/ 12154 h 650270"/>
                <a:gd name="connsiteX7" fmla="*/ 329108 w 577342"/>
                <a:gd name="connsiteY7" fmla="*/ 51423 h 650270"/>
                <a:gd name="connsiteX8" fmla="*/ 244961 w 577342"/>
                <a:gd name="connsiteY8" fmla="*/ 104716 h 65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342" h="650270">
                  <a:moveTo>
                    <a:pt x="17764" y="306669"/>
                  </a:moveTo>
                  <a:cubicBezTo>
                    <a:pt x="8882" y="394556"/>
                    <a:pt x="0" y="482444"/>
                    <a:pt x="14959" y="539477"/>
                  </a:cubicBezTo>
                  <a:cubicBezTo>
                    <a:pt x="29918" y="596510"/>
                    <a:pt x="54228" y="647466"/>
                    <a:pt x="107521" y="648868"/>
                  </a:cubicBezTo>
                  <a:cubicBezTo>
                    <a:pt x="160814" y="650270"/>
                    <a:pt x="265530" y="607261"/>
                    <a:pt x="334718" y="547891"/>
                  </a:cubicBezTo>
                  <a:cubicBezTo>
                    <a:pt x="403906" y="488521"/>
                    <a:pt x="482911" y="363235"/>
                    <a:pt x="522647" y="292645"/>
                  </a:cubicBezTo>
                  <a:cubicBezTo>
                    <a:pt x="562383" y="222055"/>
                    <a:pt x="577342" y="171098"/>
                    <a:pt x="573135" y="124350"/>
                  </a:cubicBezTo>
                  <a:cubicBezTo>
                    <a:pt x="568928" y="77602"/>
                    <a:pt x="538074" y="24308"/>
                    <a:pt x="497403" y="12154"/>
                  </a:cubicBezTo>
                  <a:cubicBezTo>
                    <a:pt x="456732" y="0"/>
                    <a:pt x="371182" y="35996"/>
                    <a:pt x="329108" y="51423"/>
                  </a:cubicBezTo>
                  <a:cubicBezTo>
                    <a:pt x="287034" y="66850"/>
                    <a:pt x="265997" y="85783"/>
                    <a:pt x="244961" y="104716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20" name="Rectangle 119"/>
          <p:cNvSpPr/>
          <p:nvPr/>
        </p:nvSpPr>
        <p:spPr bwMode="auto">
          <a:xfrm>
            <a:off x="18923" y="2118609"/>
            <a:ext cx="2231908" cy="475575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sz="18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TÜRKİYE’NİN </a:t>
            </a:r>
          </a:p>
          <a:p>
            <a:pPr algn="ctr">
              <a:defRPr/>
            </a:pPr>
            <a:r>
              <a:rPr lang="tr-TR" sz="18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SAVUNDUĞU</a:t>
            </a:r>
            <a:r>
              <a:rPr lang="tr-TR" sz="18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MEB SINIRI</a:t>
            </a:r>
            <a:endParaRPr lang="tr-TR" sz="18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2" name="Group 125"/>
          <p:cNvGrpSpPr>
            <a:grpSpLocks/>
          </p:cNvGrpSpPr>
          <p:nvPr/>
        </p:nvGrpSpPr>
        <p:grpSpPr bwMode="auto">
          <a:xfrm>
            <a:off x="1852246" y="2436400"/>
            <a:ext cx="2302120" cy="877103"/>
            <a:chOff x="2006353" y="3135886"/>
            <a:chExt cx="2494626" cy="1128355"/>
          </a:xfrm>
        </p:grpSpPr>
        <p:sp>
          <p:nvSpPr>
            <p:cNvPr id="122" name="Freeform 121"/>
            <p:cNvSpPr/>
            <p:nvPr/>
          </p:nvSpPr>
          <p:spPr bwMode="auto">
            <a:xfrm>
              <a:off x="2006353" y="3908753"/>
              <a:ext cx="2494626" cy="355488"/>
            </a:xfrm>
            <a:custGeom>
              <a:avLst/>
              <a:gdLst>
                <a:gd name="connsiteX0" fmla="*/ 0 w 2494626"/>
                <a:gd name="connsiteY0" fmla="*/ 355107 h 355107"/>
                <a:gd name="connsiteX1" fmla="*/ 846338 w 2494626"/>
                <a:gd name="connsiteY1" fmla="*/ 328474 h 355107"/>
                <a:gd name="connsiteX2" fmla="*/ 1740024 w 2494626"/>
                <a:gd name="connsiteY2" fmla="*/ 88777 h 355107"/>
                <a:gd name="connsiteX3" fmla="*/ 2494626 w 2494626"/>
                <a:gd name="connsiteY3" fmla="*/ 0 h 35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4626" h="355107">
                  <a:moveTo>
                    <a:pt x="0" y="355107"/>
                  </a:moveTo>
                  <a:lnTo>
                    <a:pt x="846338" y="328474"/>
                  </a:lnTo>
                  <a:cubicBezTo>
                    <a:pt x="1136342" y="284086"/>
                    <a:pt x="1465309" y="143523"/>
                    <a:pt x="1740024" y="88777"/>
                  </a:cubicBezTo>
                  <a:cubicBezTo>
                    <a:pt x="2014739" y="34031"/>
                    <a:pt x="2254682" y="17015"/>
                    <a:pt x="2494626" y="0"/>
                  </a:cubicBezTo>
                </a:path>
              </a:pathLst>
            </a:custGeom>
            <a:noFill/>
            <a:ln w="571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4" name="Freeform 123"/>
            <p:cNvSpPr/>
            <p:nvPr/>
          </p:nvSpPr>
          <p:spPr bwMode="auto">
            <a:xfrm>
              <a:off x="2028584" y="3139060"/>
              <a:ext cx="1691137" cy="1114073"/>
            </a:xfrm>
            <a:custGeom>
              <a:avLst/>
              <a:gdLst>
                <a:gd name="connsiteX0" fmla="*/ 87357 w 1866781"/>
                <a:gd name="connsiteY0" fmla="*/ 608175 h 700754"/>
                <a:gd name="connsiteX1" fmla="*/ 355125 w 1866781"/>
                <a:gd name="connsiteY1" fmla="*/ 44153 h 700754"/>
                <a:gd name="connsiteX2" fmla="*/ 1779424 w 1866781"/>
                <a:gd name="connsiteY2" fmla="*/ 343255 h 700754"/>
                <a:gd name="connsiteX3" fmla="*/ 879267 w 1866781"/>
                <a:gd name="connsiteY3" fmla="*/ 599629 h 700754"/>
                <a:gd name="connsiteX4" fmla="*/ 87357 w 1866781"/>
                <a:gd name="connsiteY4" fmla="*/ 608175 h 700754"/>
                <a:gd name="connsiteX0" fmla="*/ 87357 w 1866781"/>
                <a:gd name="connsiteY0" fmla="*/ 564022 h 656601"/>
                <a:gd name="connsiteX1" fmla="*/ 355125 w 1866781"/>
                <a:gd name="connsiteY1" fmla="*/ 0 h 656601"/>
                <a:gd name="connsiteX2" fmla="*/ 1779424 w 1866781"/>
                <a:gd name="connsiteY2" fmla="*/ 299102 h 656601"/>
                <a:gd name="connsiteX3" fmla="*/ 879267 w 1866781"/>
                <a:gd name="connsiteY3" fmla="*/ 555476 h 656601"/>
                <a:gd name="connsiteX4" fmla="*/ 87357 w 1866781"/>
                <a:gd name="connsiteY4" fmla="*/ 564022 h 656601"/>
                <a:gd name="connsiteX0" fmla="*/ 0 w 1779424"/>
                <a:gd name="connsiteY0" fmla="*/ 564022 h 656601"/>
                <a:gd name="connsiteX1" fmla="*/ 267768 w 1779424"/>
                <a:gd name="connsiteY1" fmla="*/ 0 h 656601"/>
                <a:gd name="connsiteX2" fmla="*/ 1692067 w 1779424"/>
                <a:gd name="connsiteY2" fmla="*/ 299102 h 656601"/>
                <a:gd name="connsiteX3" fmla="*/ 791910 w 1779424"/>
                <a:gd name="connsiteY3" fmla="*/ 555476 h 656601"/>
                <a:gd name="connsiteX4" fmla="*/ 0 w 1779424"/>
                <a:gd name="connsiteY4" fmla="*/ 564022 h 656601"/>
                <a:gd name="connsiteX0" fmla="*/ 0 w 1779424"/>
                <a:gd name="connsiteY0" fmla="*/ 564022 h 564022"/>
                <a:gd name="connsiteX1" fmla="*/ 267768 w 1779424"/>
                <a:gd name="connsiteY1" fmla="*/ 0 h 564022"/>
                <a:gd name="connsiteX2" fmla="*/ 1692067 w 1779424"/>
                <a:gd name="connsiteY2" fmla="*/ 299102 h 564022"/>
                <a:gd name="connsiteX3" fmla="*/ 791910 w 1779424"/>
                <a:gd name="connsiteY3" fmla="*/ 555476 h 564022"/>
                <a:gd name="connsiteX4" fmla="*/ 0 w 1779424"/>
                <a:gd name="connsiteY4" fmla="*/ 564022 h 564022"/>
                <a:gd name="connsiteX0" fmla="*/ 0 w 1692067"/>
                <a:gd name="connsiteY0" fmla="*/ 564022 h 564022"/>
                <a:gd name="connsiteX1" fmla="*/ 267768 w 1692067"/>
                <a:gd name="connsiteY1" fmla="*/ 0 h 564022"/>
                <a:gd name="connsiteX2" fmla="*/ 1692067 w 1692067"/>
                <a:gd name="connsiteY2" fmla="*/ 299102 h 564022"/>
                <a:gd name="connsiteX3" fmla="*/ 791910 w 1692067"/>
                <a:gd name="connsiteY3" fmla="*/ 555476 h 564022"/>
                <a:gd name="connsiteX4" fmla="*/ 0 w 1692067"/>
                <a:gd name="connsiteY4" fmla="*/ 564022 h 564022"/>
                <a:gd name="connsiteX0" fmla="*/ 0 w 1692067"/>
                <a:gd name="connsiteY0" fmla="*/ 564022 h 564022"/>
                <a:gd name="connsiteX1" fmla="*/ 267768 w 1692067"/>
                <a:gd name="connsiteY1" fmla="*/ 0 h 564022"/>
                <a:gd name="connsiteX2" fmla="*/ 1692067 w 1692067"/>
                <a:gd name="connsiteY2" fmla="*/ 299102 h 564022"/>
                <a:gd name="connsiteX3" fmla="*/ 791910 w 1692067"/>
                <a:gd name="connsiteY3" fmla="*/ 555476 h 564022"/>
                <a:gd name="connsiteX4" fmla="*/ 0 w 1692067"/>
                <a:gd name="connsiteY4" fmla="*/ 564022 h 564022"/>
                <a:gd name="connsiteX0" fmla="*/ 0 w 1692067"/>
                <a:gd name="connsiteY0" fmla="*/ 564022 h 564022"/>
                <a:gd name="connsiteX1" fmla="*/ 267768 w 1692067"/>
                <a:gd name="connsiteY1" fmla="*/ 0 h 564022"/>
                <a:gd name="connsiteX2" fmla="*/ 420483 w 1692067"/>
                <a:gd name="connsiteY2" fmla="*/ 33178 h 564022"/>
                <a:gd name="connsiteX3" fmla="*/ 1692067 w 1692067"/>
                <a:gd name="connsiteY3" fmla="*/ 299102 h 564022"/>
                <a:gd name="connsiteX4" fmla="*/ 791910 w 1692067"/>
                <a:gd name="connsiteY4" fmla="*/ 555476 h 564022"/>
                <a:gd name="connsiteX5" fmla="*/ 0 w 1692067"/>
                <a:gd name="connsiteY5" fmla="*/ 564022 h 564022"/>
                <a:gd name="connsiteX0" fmla="*/ 0 w 1692067"/>
                <a:gd name="connsiteY0" fmla="*/ 1114265 h 1114265"/>
                <a:gd name="connsiteX1" fmla="*/ 267768 w 1692067"/>
                <a:gd name="connsiteY1" fmla="*/ 550243 h 1114265"/>
                <a:gd name="connsiteX2" fmla="*/ 546704 w 1692067"/>
                <a:gd name="connsiteY2" fmla="*/ 0 h 1114265"/>
                <a:gd name="connsiteX3" fmla="*/ 1692067 w 1692067"/>
                <a:gd name="connsiteY3" fmla="*/ 849345 h 1114265"/>
                <a:gd name="connsiteX4" fmla="*/ 791910 w 1692067"/>
                <a:gd name="connsiteY4" fmla="*/ 1105719 h 1114265"/>
                <a:gd name="connsiteX5" fmla="*/ 0 w 1692067"/>
                <a:gd name="connsiteY5" fmla="*/ 1114265 h 1114265"/>
                <a:gd name="connsiteX0" fmla="*/ 0 w 1692067"/>
                <a:gd name="connsiteY0" fmla="*/ 1114265 h 1114265"/>
                <a:gd name="connsiteX1" fmla="*/ 267768 w 1692067"/>
                <a:gd name="connsiteY1" fmla="*/ 550243 h 1114265"/>
                <a:gd name="connsiteX2" fmla="*/ 546704 w 1692067"/>
                <a:gd name="connsiteY2" fmla="*/ 0 h 1114265"/>
                <a:gd name="connsiteX3" fmla="*/ 1692067 w 1692067"/>
                <a:gd name="connsiteY3" fmla="*/ 849345 h 1114265"/>
                <a:gd name="connsiteX4" fmla="*/ 791910 w 1692067"/>
                <a:gd name="connsiteY4" fmla="*/ 1105719 h 1114265"/>
                <a:gd name="connsiteX5" fmla="*/ 0 w 1692067"/>
                <a:gd name="connsiteY5" fmla="*/ 1114265 h 1114265"/>
                <a:gd name="connsiteX0" fmla="*/ 0 w 1692067"/>
                <a:gd name="connsiteY0" fmla="*/ 1114265 h 1114265"/>
                <a:gd name="connsiteX1" fmla="*/ 267768 w 1692067"/>
                <a:gd name="connsiteY1" fmla="*/ 550243 h 1114265"/>
                <a:gd name="connsiteX2" fmla="*/ 546704 w 1692067"/>
                <a:gd name="connsiteY2" fmla="*/ 0 h 1114265"/>
                <a:gd name="connsiteX3" fmla="*/ 1692067 w 1692067"/>
                <a:gd name="connsiteY3" fmla="*/ 849345 h 1114265"/>
                <a:gd name="connsiteX4" fmla="*/ 791910 w 1692067"/>
                <a:gd name="connsiteY4" fmla="*/ 1105719 h 1114265"/>
                <a:gd name="connsiteX5" fmla="*/ 0 w 1692067"/>
                <a:gd name="connsiteY5" fmla="*/ 1114265 h 1114265"/>
                <a:gd name="connsiteX0" fmla="*/ 0 w 1692067"/>
                <a:gd name="connsiteY0" fmla="*/ 1114265 h 1114265"/>
                <a:gd name="connsiteX1" fmla="*/ 267768 w 1692067"/>
                <a:gd name="connsiteY1" fmla="*/ 550243 h 1114265"/>
                <a:gd name="connsiteX2" fmla="*/ 546704 w 1692067"/>
                <a:gd name="connsiteY2" fmla="*/ 0 h 1114265"/>
                <a:gd name="connsiteX3" fmla="*/ 838414 w 1692067"/>
                <a:gd name="connsiteY3" fmla="*/ 681594 h 1114265"/>
                <a:gd name="connsiteX4" fmla="*/ 1692067 w 1692067"/>
                <a:gd name="connsiteY4" fmla="*/ 849345 h 1114265"/>
                <a:gd name="connsiteX5" fmla="*/ 791910 w 1692067"/>
                <a:gd name="connsiteY5" fmla="*/ 1105719 h 1114265"/>
                <a:gd name="connsiteX6" fmla="*/ 0 w 1692067"/>
                <a:gd name="connsiteY6" fmla="*/ 1114265 h 111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2067" h="1114265">
                  <a:moveTo>
                    <a:pt x="0" y="1114265"/>
                  </a:moveTo>
                  <a:lnTo>
                    <a:pt x="267768" y="550243"/>
                  </a:lnTo>
                  <a:lnTo>
                    <a:pt x="546704" y="0"/>
                  </a:lnTo>
                  <a:lnTo>
                    <a:pt x="838414" y="681594"/>
                  </a:lnTo>
                  <a:lnTo>
                    <a:pt x="1692067" y="849345"/>
                  </a:lnTo>
                  <a:lnTo>
                    <a:pt x="791910" y="1105719"/>
                  </a:lnTo>
                  <a:lnTo>
                    <a:pt x="0" y="1114265"/>
                  </a:ln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5" name="Freeform 124"/>
            <p:cNvSpPr/>
            <p:nvPr/>
          </p:nvSpPr>
          <p:spPr bwMode="auto">
            <a:xfrm>
              <a:off x="2030172" y="3135886"/>
              <a:ext cx="1702252" cy="1117247"/>
            </a:xfrm>
            <a:custGeom>
              <a:avLst/>
              <a:gdLst>
                <a:gd name="connsiteX0" fmla="*/ 49576 w 1751682"/>
                <a:gd name="connsiteY0" fmla="*/ 553138 h 553138"/>
                <a:gd name="connsiteX1" fmla="*/ 283684 w 1751682"/>
                <a:gd name="connsiteY1" fmla="*/ 43608 h 553138"/>
                <a:gd name="connsiteX2" fmla="*/ 1751682 w 1751682"/>
                <a:gd name="connsiteY2" fmla="*/ 291487 h 553138"/>
                <a:gd name="connsiteX0" fmla="*/ 0 w 1702106"/>
                <a:gd name="connsiteY0" fmla="*/ 553138 h 553138"/>
                <a:gd name="connsiteX1" fmla="*/ 234108 w 1702106"/>
                <a:gd name="connsiteY1" fmla="*/ 43608 h 553138"/>
                <a:gd name="connsiteX2" fmla="*/ 1702106 w 1702106"/>
                <a:gd name="connsiteY2" fmla="*/ 291487 h 553138"/>
                <a:gd name="connsiteX0" fmla="*/ 0 w 1702106"/>
                <a:gd name="connsiteY0" fmla="*/ 509530 h 509530"/>
                <a:gd name="connsiteX1" fmla="*/ 234108 w 1702106"/>
                <a:gd name="connsiteY1" fmla="*/ 0 h 509530"/>
                <a:gd name="connsiteX2" fmla="*/ 1702106 w 1702106"/>
                <a:gd name="connsiteY2" fmla="*/ 247879 h 509530"/>
                <a:gd name="connsiteX0" fmla="*/ 0 w 1702106"/>
                <a:gd name="connsiteY0" fmla="*/ 559106 h 559106"/>
                <a:gd name="connsiteX1" fmla="*/ 267159 w 1702106"/>
                <a:gd name="connsiteY1" fmla="*/ 0 h 559106"/>
                <a:gd name="connsiteX2" fmla="*/ 1702106 w 1702106"/>
                <a:gd name="connsiteY2" fmla="*/ 297455 h 559106"/>
                <a:gd name="connsiteX0" fmla="*/ 0 w 1702106"/>
                <a:gd name="connsiteY0" fmla="*/ 559106 h 559106"/>
                <a:gd name="connsiteX1" fmla="*/ 258947 w 1702106"/>
                <a:gd name="connsiteY1" fmla="*/ 20293 h 559106"/>
                <a:gd name="connsiteX2" fmla="*/ 267159 w 1702106"/>
                <a:gd name="connsiteY2" fmla="*/ 0 h 559106"/>
                <a:gd name="connsiteX3" fmla="*/ 1702106 w 1702106"/>
                <a:gd name="connsiteY3" fmla="*/ 297455 h 559106"/>
                <a:gd name="connsiteX0" fmla="*/ 0 w 1702106"/>
                <a:gd name="connsiteY0" fmla="*/ 1159852 h 1159852"/>
                <a:gd name="connsiteX1" fmla="*/ 258947 w 1702106"/>
                <a:gd name="connsiteY1" fmla="*/ 621039 h 1159852"/>
                <a:gd name="connsiteX2" fmla="*/ 267159 w 1702106"/>
                <a:gd name="connsiteY2" fmla="*/ 600746 h 1159852"/>
                <a:gd name="connsiteX3" fmla="*/ 1702106 w 1702106"/>
                <a:gd name="connsiteY3" fmla="*/ 898201 h 1159852"/>
                <a:gd name="connsiteX0" fmla="*/ 0 w 1702106"/>
                <a:gd name="connsiteY0" fmla="*/ 1159852 h 1159852"/>
                <a:gd name="connsiteX1" fmla="*/ 258947 w 1702106"/>
                <a:gd name="connsiteY1" fmla="*/ 621039 h 1159852"/>
                <a:gd name="connsiteX2" fmla="*/ 839361 w 1702106"/>
                <a:gd name="connsiteY2" fmla="*/ 715747 h 1159852"/>
                <a:gd name="connsiteX3" fmla="*/ 1702106 w 1702106"/>
                <a:gd name="connsiteY3" fmla="*/ 898201 h 1159852"/>
                <a:gd name="connsiteX0" fmla="*/ 0 w 1702106"/>
                <a:gd name="connsiteY0" fmla="*/ 804235 h 804235"/>
                <a:gd name="connsiteX1" fmla="*/ 258947 w 1702106"/>
                <a:gd name="connsiteY1" fmla="*/ 265422 h 804235"/>
                <a:gd name="connsiteX2" fmla="*/ 469315 w 1702106"/>
                <a:gd name="connsiteY2" fmla="*/ 15785 h 804235"/>
                <a:gd name="connsiteX3" fmla="*/ 839361 w 1702106"/>
                <a:gd name="connsiteY3" fmla="*/ 360130 h 804235"/>
                <a:gd name="connsiteX4" fmla="*/ 1702106 w 1702106"/>
                <a:gd name="connsiteY4" fmla="*/ 542584 h 804235"/>
                <a:gd name="connsiteX0" fmla="*/ 0 w 1702106"/>
                <a:gd name="connsiteY0" fmla="*/ 1171678 h 1171678"/>
                <a:gd name="connsiteX1" fmla="*/ 258947 w 1702106"/>
                <a:gd name="connsiteY1" fmla="*/ 632865 h 1171678"/>
                <a:gd name="connsiteX2" fmla="*/ 612366 w 1702106"/>
                <a:gd name="connsiteY2" fmla="*/ 15785 h 1171678"/>
                <a:gd name="connsiteX3" fmla="*/ 839361 w 1702106"/>
                <a:gd name="connsiteY3" fmla="*/ 727573 h 1171678"/>
                <a:gd name="connsiteX4" fmla="*/ 1702106 w 1702106"/>
                <a:gd name="connsiteY4" fmla="*/ 910027 h 1171678"/>
                <a:gd name="connsiteX0" fmla="*/ 0 w 1702106"/>
                <a:gd name="connsiteY0" fmla="*/ 1155893 h 1155893"/>
                <a:gd name="connsiteX1" fmla="*/ 258947 w 1702106"/>
                <a:gd name="connsiteY1" fmla="*/ 617080 h 1155893"/>
                <a:gd name="connsiteX2" fmla="*/ 612366 w 1702106"/>
                <a:gd name="connsiteY2" fmla="*/ 0 h 1155893"/>
                <a:gd name="connsiteX3" fmla="*/ 839361 w 1702106"/>
                <a:gd name="connsiteY3" fmla="*/ 711788 h 1155893"/>
                <a:gd name="connsiteX4" fmla="*/ 1702106 w 1702106"/>
                <a:gd name="connsiteY4" fmla="*/ 894242 h 1155893"/>
                <a:gd name="connsiteX0" fmla="*/ 0 w 1702106"/>
                <a:gd name="connsiteY0" fmla="*/ 1155893 h 1155893"/>
                <a:gd name="connsiteX1" fmla="*/ 258947 w 1702106"/>
                <a:gd name="connsiteY1" fmla="*/ 617080 h 1155893"/>
                <a:gd name="connsiteX2" fmla="*/ 612366 w 1702106"/>
                <a:gd name="connsiteY2" fmla="*/ 0 h 1155893"/>
                <a:gd name="connsiteX3" fmla="*/ 839361 w 1702106"/>
                <a:gd name="connsiteY3" fmla="*/ 711788 h 1155893"/>
                <a:gd name="connsiteX4" fmla="*/ 1702106 w 1702106"/>
                <a:gd name="connsiteY4" fmla="*/ 894242 h 1155893"/>
                <a:gd name="connsiteX0" fmla="*/ 0 w 1702106"/>
                <a:gd name="connsiteY0" fmla="*/ 1116625 h 1116625"/>
                <a:gd name="connsiteX1" fmla="*/ 258947 w 1702106"/>
                <a:gd name="connsiteY1" fmla="*/ 577812 h 1116625"/>
                <a:gd name="connsiteX2" fmla="*/ 547854 w 1702106"/>
                <a:gd name="connsiteY2" fmla="*/ 0 h 1116625"/>
                <a:gd name="connsiteX3" fmla="*/ 839361 w 1702106"/>
                <a:gd name="connsiteY3" fmla="*/ 672520 h 1116625"/>
                <a:gd name="connsiteX4" fmla="*/ 1702106 w 1702106"/>
                <a:gd name="connsiteY4" fmla="*/ 854974 h 111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2106" h="1116625">
                  <a:moveTo>
                    <a:pt x="0" y="1116625"/>
                  </a:moveTo>
                  <a:lnTo>
                    <a:pt x="258947" y="577812"/>
                  </a:lnTo>
                  <a:lnTo>
                    <a:pt x="547854" y="0"/>
                  </a:lnTo>
                  <a:lnTo>
                    <a:pt x="839361" y="672520"/>
                  </a:lnTo>
                  <a:lnTo>
                    <a:pt x="1702106" y="854974"/>
                  </a:lnTo>
                </a:path>
              </a:pathLst>
            </a:custGeom>
            <a:noFill/>
            <a:ln w="571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28" name="Rectangle 127"/>
          <p:cNvSpPr/>
          <p:nvPr/>
        </p:nvSpPr>
        <p:spPr bwMode="auto">
          <a:xfrm>
            <a:off x="43962" y="2775027"/>
            <a:ext cx="1651488" cy="566233"/>
          </a:xfrm>
          <a:prstGeom prst="rect">
            <a:avLst/>
          </a:prstGeom>
          <a:solidFill>
            <a:srgbClr val="FF0000">
              <a:alpha val="27843"/>
            </a:srgb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r-TR" dirty="0"/>
              <a:t>MISIR’IN </a:t>
            </a:r>
          </a:p>
          <a:p>
            <a:pPr algn="ctr">
              <a:defRPr/>
            </a:pPr>
            <a:r>
              <a:rPr lang="tr-TR" dirty="0" smtClean="0"/>
              <a:t>KAYBEDECEĞİ </a:t>
            </a:r>
            <a:endParaRPr lang="tr-TR" dirty="0"/>
          </a:p>
          <a:p>
            <a:pPr algn="ctr">
              <a:defRPr/>
            </a:pPr>
            <a:r>
              <a:rPr lang="tr-TR" dirty="0" smtClean="0"/>
              <a:t>ALAN</a:t>
            </a:r>
            <a:endParaRPr lang="tr-TR" dirty="0"/>
          </a:p>
        </p:txBody>
      </p:sp>
      <p:sp>
        <p:nvSpPr>
          <p:cNvPr id="18480" name="TextBox 8"/>
          <p:cNvSpPr txBox="1">
            <a:spLocks noChangeArrowheads="1"/>
          </p:cNvSpPr>
          <p:nvPr/>
        </p:nvSpPr>
        <p:spPr bwMode="auto">
          <a:xfrm>
            <a:off x="1" y="5125692"/>
            <a:ext cx="440348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solidFill>
                  <a:schemeClr val="tx1"/>
                </a:solidFill>
                <a:latin typeface="Calibri" pitchFamily="34" charset="0"/>
              </a:rPr>
              <a:t>KAYNAK: PROF. SERTAÇ BAŞEREN’İN ÇALIŞMALARINDAN DERLENMİŞTİR</a:t>
            </a:r>
          </a:p>
        </p:txBody>
      </p:sp>
      <p:sp>
        <p:nvSpPr>
          <p:cNvPr id="18481" name="TextBox 8"/>
          <p:cNvSpPr txBox="1">
            <a:spLocks noChangeArrowheads="1"/>
          </p:cNvSpPr>
          <p:nvPr/>
        </p:nvSpPr>
        <p:spPr bwMode="auto">
          <a:xfrm>
            <a:off x="4403482" y="5142962"/>
            <a:ext cx="387447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solidFill>
                  <a:schemeClr val="tx1"/>
                </a:solidFill>
                <a:latin typeface="Calibri" pitchFamily="34" charset="0"/>
              </a:rPr>
              <a:t>NOT: ÇİZİMLER ŞEMATİKTİR.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D83A3-A406-42B8-9728-247C09CDB926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71" name="Rectangle 70"/>
          <p:cNvSpPr/>
          <p:nvPr/>
        </p:nvSpPr>
        <p:spPr bwMode="auto">
          <a:xfrm>
            <a:off x="4096136" y="3631778"/>
            <a:ext cx="1949531" cy="605707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tr-TR" b="0" dirty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tr-TR" b="0" dirty="0">
                <a:solidFill>
                  <a:schemeClr val="bg2">
                    <a:lumMod val="50000"/>
                  </a:schemeClr>
                </a:solidFill>
              </a:rPr>
              <a:t>18 EYLÜL 2011</a:t>
            </a:r>
          </a:p>
          <a:p>
            <a:pPr algn="ctr">
              <a:defRPr/>
            </a:pP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NOBLE 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</a:rPr>
              <a:t>ENERGY</a:t>
            </a:r>
          </a:p>
          <a:p>
            <a:pPr algn="ctr">
              <a:defRPr/>
            </a:pP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SONDAJA 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</a:rPr>
              <a:t>BAŞLADI</a:t>
            </a:r>
          </a:p>
          <a:p>
            <a:pPr algn="ctr">
              <a:defRPr/>
            </a:pPr>
            <a:endParaRPr lang="tr-TR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445" name="TextBox 14"/>
          <p:cNvSpPr txBox="1">
            <a:spLocks noChangeArrowheads="1"/>
          </p:cNvSpPr>
          <p:nvPr/>
        </p:nvSpPr>
        <p:spPr bwMode="auto">
          <a:xfrm>
            <a:off x="571500" y="4056142"/>
            <a:ext cx="1038958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 dirty="0">
                <a:latin typeface="Calibri" pitchFamily="34" charset="0"/>
              </a:rPr>
              <a:t>LİBYA</a:t>
            </a:r>
          </a:p>
        </p:txBody>
      </p:sp>
    </p:spTree>
    <p:extLst>
      <p:ext uri="{BB962C8B-B14F-4D97-AF65-F5344CB8AC3E}">
        <p14:creationId xmlns:p14="http://schemas.microsoft.com/office/powerpoint/2010/main" val="376816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32" grpId="0" animBg="1"/>
      <p:bldP spid="37" grpId="0" animBg="1"/>
      <p:bldP spid="38" grpId="0" animBg="1"/>
      <p:bldP spid="41" grpId="0" animBg="1"/>
      <p:bldP spid="68" grpId="0" animBg="1"/>
      <p:bldP spid="67" grpId="0" animBg="1"/>
      <p:bldP spid="89" grpId="0" animBg="1"/>
      <p:bldP spid="91" grpId="0" animBg="1"/>
      <p:bldP spid="106" grpId="0" animBg="1"/>
      <p:bldP spid="120" grpId="0" animBg="1"/>
      <p:bldP spid="128" grpId="0" animBg="1"/>
      <p:bldP spid="7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" t="12270" r="46553" b="8736"/>
          <a:stretch>
            <a:fillRect/>
          </a:stretch>
        </p:blipFill>
        <p:spPr bwMode="auto">
          <a:xfrm>
            <a:off x="2110154" y="954822"/>
            <a:ext cx="4567604" cy="416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/>
              <a:t>HUKUKİ BOYUT: UKRAYNA – ROMANYA ÖRNEĞİ</a:t>
            </a:r>
            <a:endParaRPr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4642339" y="1815890"/>
            <a:ext cx="4372980" cy="678491"/>
            <a:chOff x="5029200" y="2336800"/>
            <a:chExt cx="4738032" cy="873760"/>
          </a:xfrm>
        </p:grpSpPr>
        <p:cxnSp>
          <p:nvCxnSpPr>
            <p:cNvPr id="21523" name="Straight Arrow Connector 5"/>
            <p:cNvCxnSpPr>
              <a:cxnSpLocks noChangeShapeType="1"/>
            </p:cNvCxnSpPr>
            <p:nvPr/>
          </p:nvCxnSpPr>
          <p:spPr bwMode="auto">
            <a:xfrm flipV="1">
              <a:off x="5029200" y="2692400"/>
              <a:ext cx="2794000" cy="51816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24" name="TextBox 6"/>
            <p:cNvSpPr txBox="1">
              <a:spLocks noChangeArrowheads="1"/>
            </p:cNvSpPr>
            <p:nvPr/>
          </p:nvSpPr>
          <p:spPr bwMode="auto">
            <a:xfrm>
              <a:off x="7599680" y="2336800"/>
              <a:ext cx="2167552" cy="47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1800" b="0">
                  <a:solidFill>
                    <a:srgbClr val="FF0000"/>
                  </a:solidFill>
                  <a:latin typeface="Calibri" pitchFamily="34" charset="0"/>
                </a:rPr>
                <a:t>Romanya’nın Talebi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4229100" y="2913811"/>
            <a:ext cx="4690420" cy="598155"/>
            <a:chOff x="4582160" y="3749040"/>
            <a:chExt cx="5080572" cy="770204"/>
          </a:xfrm>
        </p:grpSpPr>
        <p:cxnSp>
          <p:nvCxnSpPr>
            <p:cNvPr id="21521" name="Straight Arrow Connector 8"/>
            <p:cNvCxnSpPr>
              <a:cxnSpLocks noChangeShapeType="1"/>
            </p:cNvCxnSpPr>
            <p:nvPr/>
          </p:nvCxnSpPr>
          <p:spPr bwMode="auto">
            <a:xfrm>
              <a:off x="4582160" y="3749040"/>
              <a:ext cx="3210560" cy="284480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22" name="TextBox 10"/>
            <p:cNvSpPr txBox="1">
              <a:spLocks noChangeArrowheads="1"/>
            </p:cNvSpPr>
            <p:nvPr/>
          </p:nvSpPr>
          <p:spPr bwMode="auto">
            <a:xfrm>
              <a:off x="7599680" y="4043680"/>
              <a:ext cx="2063052" cy="475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sz="1800" b="0">
                  <a:solidFill>
                    <a:schemeClr val="accent2"/>
                  </a:solidFill>
                  <a:latin typeface="Calibri" pitchFamily="34" charset="0"/>
                </a:rPr>
                <a:t>Ukrayna’nın Talebi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285751" y="2442569"/>
            <a:ext cx="4487008" cy="1023670"/>
            <a:chOff x="308841" y="3143250"/>
            <a:chExt cx="4861657" cy="1317323"/>
          </a:xfrm>
        </p:grpSpPr>
        <p:sp>
          <p:nvSpPr>
            <p:cNvPr id="75" name="Freeform 74"/>
            <p:cNvSpPr/>
            <p:nvPr/>
          </p:nvSpPr>
          <p:spPr>
            <a:xfrm>
              <a:off x="4309943" y="3143250"/>
              <a:ext cx="860555" cy="1303338"/>
            </a:xfrm>
            <a:custGeom>
              <a:avLst/>
              <a:gdLst>
                <a:gd name="connsiteX0" fmla="*/ 5348 w 689811"/>
                <a:gd name="connsiteY0" fmla="*/ 6685 h 965200"/>
                <a:gd name="connsiteX1" fmla="*/ 77537 w 689811"/>
                <a:gd name="connsiteY1" fmla="*/ 34758 h 965200"/>
                <a:gd name="connsiteX2" fmla="*/ 470569 w 689811"/>
                <a:gd name="connsiteY2" fmla="*/ 215232 h 965200"/>
                <a:gd name="connsiteX3" fmla="*/ 566822 w 689811"/>
                <a:gd name="connsiteY3" fmla="*/ 247316 h 965200"/>
                <a:gd name="connsiteX4" fmla="*/ 675106 w 689811"/>
                <a:gd name="connsiteY4" fmla="*/ 712537 h 965200"/>
                <a:gd name="connsiteX5" fmla="*/ 655053 w 689811"/>
                <a:gd name="connsiteY5" fmla="*/ 965200 h 965200"/>
                <a:gd name="connsiteX0" fmla="*/ 5348 w 689811"/>
                <a:gd name="connsiteY0" fmla="*/ 6685 h 965200"/>
                <a:gd name="connsiteX1" fmla="*/ 77537 w 689811"/>
                <a:gd name="connsiteY1" fmla="*/ 34758 h 965200"/>
                <a:gd name="connsiteX2" fmla="*/ 470569 w 689811"/>
                <a:gd name="connsiteY2" fmla="*/ 215232 h 965200"/>
                <a:gd name="connsiteX3" fmla="*/ 566822 w 689811"/>
                <a:gd name="connsiteY3" fmla="*/ 247316 h 965200"/>
                <a:gd name="connsiteX4" fmla="*/ 675106 w 689811"/>
                <a:gd name="connsiteY4" fmla="*/ 712537 h 965200"/>
                <a:gd name="connsiteX5" fmla="*/ 655053 w 689811"/>
                <a:gd name="connsiteY5" fmla="*/ 965200 h 965200"/>
                <a:gd name="connsiteX0" fmla="*/ 5348 w 689811"/>
                <a:gd name="connsiteY0" fmla="*/ 6685 h 965200"/>
                <a:gd name="connsiteX1" fmla="*/ 77537 w 689811"/>
                <a:gd name="connsiteY1" fmla="*/ 34758 h 965200"/>
                <a:gd name="connsiteX2" fmla="*/ 470569 w 689811"/>
                <a:gd name="connsiteY2" fmla="*/ 215232 h 965200"/>
                <a:gd name="connsiteX3" fmla="*/ 566822 w 689811"/>
                <a:gd name="connsiteY3" fmla="*/ 247316 h 965200"/>
                <a:gd name="connsiteX4" fmla="*/ 675106 w 689811"/>
                <a:gd name="connsiteY4" fmla="*/ 712537 h 965200"/>
                <a:gd name="connsiteX5" fmla="*/ 655053 w 689811"/>
                <a:gd name="connsiteY5" fmla="*/ 965200 h 965200"/>
                <a:gd name="connsiteX0" fmla="*/ 5348 w 675106"/>
                <a:gd name="connsiteY0" fmla="*/ 6685 h 965200"/>
                <a:gd name="connsiteX1" fmla="*/ 77537 w 675106"/>
                <a:gd name="connsiteY1" fmla="*/ 34758 h 965200"/>
                <a:gd name="connsiteX2" fmla="*/ 470569 w 675106"/>
                <a:gd name="connsiteY2" fmla="*/ 215232 h 965200"/>
                <a:gd name="connsiteX3" fmla="*/ 566822 w 675106"/>
                <a:gd name="connsiteY3" fmla="*/ 247316 h 965200"/>
                <a:gd name="connsiteX4" fmla="*/ 675106 w 675106"/>
                <a:gd name="connsiteY4" fmla="*/ 712537 h 965200"/>
                <a:gd name="connsiteX5" fmla="*/ 655053 w 675106"/>
                <a:gd name="connsiteY5" fmla="*/ 965200 h 965200"/>
                <a:gd name="connsiteX0" fmla="*/ 5348 w 675106"/>
                <a:gd name="connsiteY0" fmla="*/ 6685 h 1081832"/>
                <a:gd name="connsiteX1" fmla="*/ 77537 w 675106"/>
                <a:gd name="connsiteY1" fmla="*/ 34758 h 1081832"/>
                <a:gd name="connsiteX2" fmla="*/ 470569 w 675106"/>
                <a:gd name="connsiteY2" fmla="*/ 215232 h 1081832"/>
                <a:gd name="connsiteX3" fmla="*/ 566822 w 675106"/>
                <a:gd name="connsiteY3" fmla="*/ 247316 h 1081832"/>
                <a:gd name="connsiteX4" fmla="*/ 675106 w 675106"/>
                <a:gd name="connsiteY4" fmla="*/ 712537 h 1081832"/>
                <a:gd name="connsiteX5" fmla="*/ 655053 w 675106"/>
                <a:gd name="connsiteY5" fmla="*/ 1081832 h 1081832"/>
                <a:gd name="connsiteX0" fmla="*/ 5348 w 675106"/>
                <a:gd name="connsiteY0" fmla="*/ 6685 h 1081832"/>
                <a:gd name="connsiteX1" fmla="*/ 77537 w 675106"/>
                <a:gd name="connsiteY1" fmla="*/ 34758 h 1081832"/>
                <a:gd name="connsiteX2" fmla="*/ 470569 w 675106"/>
                <a:gd name="connsiteY2" fmla="*/ 215232 h 1081832"/>
                <a:gd name="connsiteX3" fmla="*/ 566822 w 675106"/>
                <a:gd name="connsiteY3" fmla="*/ 247316 h 1081832"/>
                <a:gd name="connsiteX4" fmla="*/ 675106 w 675106"/>
                <a:gd name="connsiteY4" fmla="*/ 712537 h 1081832"/>
                <a:gd name="connsiteX5" fmla="*/ 655053 w 675106"/>
                <a:gd name="connsiteY5" fmla="*/ 1081832 h 1081832"/>
                <a:gd name="connsiteX0" fmla="*/ 5348 w 675106"/>
                <a:gd name="connsiteY0" fmla="*/ 6685 h 1081832"/>
                <a:gd name="connsiteX1" fmla="*/ 77537 w 675106"/>
                <a:gd name="connsiteY1" fmla="*/ 34758 h 1081832"/>
                <a:gd name="connsiteX2" fmla="*/ 470569 w 675106"/>
                <a:gd name="connsiteY2" fmla="*/ 215232 h 1081832"/>
                <a:gd name="connsiteX3" fmla="*/ 566822 w 675106"/>
                <a:gd name="connsiteY3" fmla="*/ 247316 h 1081832"/>
                <a:gd name="connsiteX4" fmla="*/ 675106 w 675106"/>
                <a:gd name="connsiteY4" fmla="*/ 712537 h 1081832"/>
                <a:gd name="connsiteX5" fmla="*/ 655053 w 675106"/>
                <a:gd name="connsiteY5" fmla="*/ 1081832 h 1081832"/>
                <a:gd name="connsiteX0" fmla="*/ 5348 w 700442"/>
                <a:gd name="connsiteY0" fmla="*/ 6685 h 1081832"/>
                <a:gd name="connsiteX1" fmla="*/ 77537 w 700442"/>
                <a:gd name="connsiteY1" fmla="*/ 34758 h 1081832"/>
                <a:gd name="connsiteX2" fmla="*/ 470569 w 700442"/>
                <a:gd name="connsiteY2" fmla="*/ 215232 h 1081832"/>
                <a:gd name="connsiteX3" fmla="*/ 566822 w 700442"/>
                <a:gd name="connsiteY3" fmla="*/ 247316 h 1081832"/>
                <a:gd name="connsiteX4" fmla="*/ 675106 w 700442"/>
                <a:gd name="connsiteY4" fmla="*/ 712537 h 1081832"/>
                <a:gd name="connsiteX5" fmla="*/ 655053 w 700442"/>
                <a:gd name="connsiteY5" fmla="*/ 1081832 h 1081832"/>
                <a:gd name="connsiteX0" fmla="*/ 5348 w 688488"/>
                <a:gd name="connsiteY0" fmla="*/ 6685 h 1095497"/>
                <a:gd name="connsiteX1" fmla="*/ 77537 w 688488"/>
                <a:gd name="connsiteY1" fmla="*/ 34758 h 1095497"/>
                <a:gd name="connsiteX2" fmla="*/ 470569 w 688488"/>
                <a:gd name="connsiteY2" fmla="*/ 215232 h 1095497"/>
                <a:gd name="connsiteX3" fmla="*/ 566822 w 688488"/>
                <a:gd name="connsiteY3" fmla="*/ 247316 h 1095497"/>
                <a:gd name="connsiteX4" fmla="*/ 675106 w 688488"/>
                <a:gd name="connsiteY4" fmla="*/ 712537 h 1095497"/>
                <a:gd name="connsiteX5" fmla="*/ 643099 w 688488"/>
                <a:gd name="connsiteY5" fmla="*/ 1095497 h 1095497"/>
                <a:gd name="connsiteX0" fmla="*/ 5348 w 675106"/>
                <a:gd name="connsiteY0" fmla="*/ 6685 h 1095497"/>
                <a:gd name="connsiteX1" fmla="*/ 77537 w 675106"/>
                <a:gd name="connsiteY1" fmla="*/ 34758 h 1095497"/>
                <a:gd name="connsiteX2" fmla="*/ 470569 w 675106"/>
                <a:gd name="connsiteY2" fmla="*/ 215232 h 1095497"/>
                <a:gd name="connsiteX3" fmla="*/ 566822 w 675106"/>
                <a:gd name="connsiteY3" fmla="*/ 247316 h 1095497"/>
                <a:gd name="connsiteX4" fmla="*/ 675106 w 675106"/>
                <a:gd name="connsiteY4" fmla="*/ 712537 h 1095497"/>
                <a:gd name="connsiteX5" fmla="*/ 643099 w 675106"/>
                <a:gd name="connsiteY5" fmla="*/ 1095497 h 1095497"/>
                <a:gd name="connsiteX0" fmla="*/ 5348 w 675106"/>
                <a:gd name="connsiteY0" fmla="*/ 6685 h 1126196"/>
                <a:gd name="connsiteX1" fmla="*/ 77537 w 675106"/>
                <a:gd name="connsiteY1" fmla="*/ 34758 h 1126196"/>
                <a:gd name="connsiteX2" fmla="*/ 470569 w 675106"/>
                <a:gd name="connsiteY2" fmla="*/ 215232 h 1126196"/>
                <a:gd name="connsiteX3" fmla="*/ 566822 w 675106"/>
                <a:gd name="connsiteY3" fmla="*/ 247316 h 1126196"/>
                <a:gd name="connsiteX4" fmla="*/ 675106 w 675106"/>
                <a:gd name="connsiteY4" fmla="*/ 712537 h 1126196"/>
                <a:gd name="connsiteX5" fmla="*/ 643099 w 675106"/>
                <a:gd name="connsiteY5" fmla="*/ 1126196 h 1126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106" h="1126196">
                  <a:moveTo>
                    <a:pt x="5348" y="6685"/>
                  </a:moveTo>
                  <a:cubicBezTo>
                    <a:pt x="2674" y="3342"/>
                    <a:pt x="0" y="0"/>
                    <a:pt x="77537" y="34758"/>
                  </a:cubicBezTo>
                  <a:cubicBezTo>
                    <a:pt x="155074" y="69516"/>
                    <a:pt x="389022" y="179806"/>
                    <a:pt x="470569" y="215232"/>
                  </a:cubicBezTo>
                  <a:lnTo>
                    <a:pt x="566822" y="247316"/>
                  </a:lnTo>
                  <a:lnTo>
                    <a:pt x="675106" y="712537"/>
                  </a:lnTo>
                  <a:lnTo>
                    <a:pt x="643099" y="1126196"/>
                  </a:lnTo>
                </a:path>
              </a:pathLst>
            </a:custGeom>
            <a:ln w="28575">
              <a:solidFill>
                <a:schemeClr val="tx1"/>
              </a:solidFill>
              <a:prstDash val="sysDot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grpSp>
          <p:nvGrpSpPr>
            <p:cNvPr id="21518" name="Group 17"/>
            <p:cNvGrpSpPr>
              <a:grpSpLocks/>
            </p:cNvGrpSpPr>
            <p:nvPr/>
          </p:nvGrpSpPr>
          <p:grpSpPr bwMode="auto">
            <a:xfrm>
              <a:off x="308841" y="3342640"/>
              <a:ext cx="4486678" cy="1117933"/>
              <a:chOff x="308841" y="3342640"/>
              <a:chExt cx="4486678" cy="1117933"/>
            </a:xfrm>
          </p:grpSpPr>
          <p:cxnSp>
            <p:nvCxnSpPr>
              <p:cNvPr id="21519" name="Straight Arrow Connector 12"/>
              <p:cNvCxnSpPr>
                <a:cxnSpLocks noChangeShapeType="1"/>
              </p:cNvCxnSpPr>
              <p:nvPr/>
            </p:nvCxnSpPr>
            <p:spPr bwMode="auto">
              <a:xfrm flipH="1">
                <a:off x="2103094" y="3342640"/>
                <a:ext cx="2692425" cy="691345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1520" name="TextBox 14"/>
              <p:cNvSpPr txBox="1">
                <a:spLocks noChangeArrowheads="1"/>
              </p:cNvSpPr>
              <p:nvPr/>
            </p:nvSpPr>
            <p:spPr bwMode="auto">
              <a:xfrm>
                <a:off x="308841" y="3549620"/>
                <a:ext cx="2290833" cy="910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2000">
                    <a:solidFill>
                      <a:schemeClr val="tx1"/>
                    </a:solidFill>
                    <a:latin typeface="Calibri" pitchFamily="34" charset="0"/>
                  </a:rPr>
                  <a:t>Arbitrasyon Kararı</a:t>
                </a:r>
              </a:p>
              <a:p>
                <a:pPr eaLnBrk="1" hangingPunct="1"/>
                <a:r>
                  <a:rPr lang="tr-TR" sz="2000">
                    <a:solidFill>
                      <a:schemeClr val="tx1"/>
                    </a:solidFill>
                    <a:latin typeface="Calibri" pitchFamily="34" charset="0"/>
                  </a:rPr>
                  <a:t>(Uluslararası)</a:t>
                </a:r>
              </a:p>
            </p:txBody>
          </p:sp>
        </p:grp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85752" y="3872333"/>
            <a:ext cx="1655885" cy="1446550"/>
            <a:chOff x="308888" y="4983480"/>
            <a:chExt cx="1794232" cy="1861841"/>
          </a:xfrm>
        </p:grpSpPr>
        <p:sp>
          <p:nvSpPr>
            <p:cNvPr id="21513" name="TextBox 7"/>
            <p:cNvSpPr txBox="1">
              <a:spLocks noChangeArrowheads="1"/>
            </p:cNvSpPr>
            <p:nvPr/>
          </p:nvSpPr>
          <p:spPr bwMode="auto">
            <a:xfrm>
              <a:off x="308888" y="4983480"/>
              <a:ext cx="1794232" cy="186184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tr-TR" sz="2400" u="sng">
                  <a:latin typeface="Calibri" pitchFamily="34" charset="0"/>
                </a:rPr>
                <a:t>ADALARDA </a:t>
              </a:r>
              <a:r>
                <a:rPr lang="tr-TR" sz="3200">
                  <a:latin typeface="Calibri" pitchFamily="34" charset="0"/>
                </a:rPr>
                <a:t>ENCLAVE</a:t>
              </a:r>
              <a:endParaRPr lang="tr-TR" sz="2400">
                <a:latin typeface="Calibri" pitchFamily="34" charset="0"/>
              </a:endParaRPr>
            </a:p>
          </p:txBody>
        </p:sp>
        <p:grpSp>
          <p:nvGrpSpPr>
            <p:cNvPr id="21514" name="Group 9"/>
            <p:cNvGrpSpPr>
              <a:grpSpLocks/>
            </p:cNvGrpSpPr>
            <p:nvPr/>
          </p:nvGrpSpPr>
          <p:grpSpPr bwMode="auto">
            <a:xfrm>
              <a:off x="1266022" y="6024879"/>
              <a:ext cx="576000" cy="648000"/>
              <a:chOff x="1266022" y="6268719"/>
              <a:chExt cx="360000" cy="463782"/>
            </a:xfrm>
          </p:grpSpPr>
          <p:sp>
            <p:nvSpPr>
              <p:cNvPr id="19" name="Freeform 18"/>
              <p:cNvSpPr>
                <a:spLocks noChangeAspect="1"/>
              </p:cNvSpPr>
              <p:nvPr/>
            </p:nvSpPr>
            <p:spPr bwMode="auto">
              <a:xfrm>
                <a:off x="1358513" y="6387037"/>
                <a:ext cx="175652" cy="227279"/>
              </a:xfrm>
              <a:custGeom>
                <a:avLst/>
                <a:gdLst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111919 w 211931"/>
                  <a:gd name="connsiteY17" fmla="*/ 16669 h 254794"/>
                  <a:gd name="connsiteX18" fmla="*/ 47625 w 211931"/>
                  <a:gd name="connsiteY18" fmla="*/ 35719 h 254794"/>
                  <a:gd name="connsiteX19" fmla="*/ 35719 w 211931"/>
                  <a:gd name="connsiteY19" fmla="*/ 54769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111919 w 211931"/>
                  <a:gd name="connsiteY17" fmla="*/ 16669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111919 w 211931"/>
                  <a:gd name="connsiteY17" fmla="*/ 16669 h 254794"/>
                  <a:gd name="connsiteX18" fmla="*/ 54769 w 211931"/>
                  <a:gd name="connsiteY18" fmla="*/ 21432 h 254794"/>
                  <a:gd name="connsiteX19" fmla="*/ 47625 w 211931"/>
                  <a:gd name="connsiteY19" fmla="*/ 35719 h 254794"/>
                  <a:gd name="connsiteX20" fmla="*/ 11906 w 211931"/>
                  <a:gd name="connsiteY20" fmla="*/ 61913 h 254794"/>
                  <a:gd name="connsiteX21" fmla="*/ 0 w 211931"/>
                  <a:gd name="connsiteY21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16682 w 211931"/>
                  <a:gd name="connsiteY7" fmla="*/ 195263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6694"/>
                  <a:gd name="connsiteY0" fmla="*/ 102394 h 254794"/>
                  <a:gd name="connsiteX1" fmla="*/ 64294 w 216694"/>
                  <a:gd name="connsiteY1" fmla="*/ 166688 h 254794"/>
                  <a:gd name="connsiteX2" fmla="*/ 52388 w 216694"/>
                  <a:gd name="connsiteY2" fmla="*/ 204788 h 254794"/>
                  <a:gd name="connsiteX3" fmla="*/ 42863 w 216694"/>
                  <a:gd name="connsiteY3" fmla="*/ 230982 h 254794"/>
                  <a:gd name="connsiteX4" fmla="*/ 76201 w 216694"/>
                  <a:gd name="connsiteY4" fmla="*/ 254794 h 254794"/>
                  <a:gd name="connsiteX5" fmla="*/ 102394 w 216694"/>
                  <a:gd name="connsiteY5" fmla="*/ 226219 h 254794"/>
                  <a:gd name="connsiteX6" fmla="*/ 116682 w 216694"/>
                  <a:gd name="connsiteY6" fmla="*/ 207169 h 254794"/>
                  <a:gd name="connsiteX7" fmla="*/ 121445 w 216694"/>
                  <a:gd name="connsiteY7" fmla="*/ 195263 h 254794"/>
                  <a:gd name="connsiteX8" fmla="*/ 150019 w 216694"/>
                  <a:gd name="connsiteY8" fmla="*/ 195263 h 254794"/>
                  <a:gd name="connsiteX9" fmla="*/ 161926 w 216694"/>
                  <a:gd name="connsiteY9" fmla="*/ 171450 h 254794"/>
                  <a:gd name="connsiteX10" fmla="*/ 176213 w 216694"/>
                  <a:gd name="connsiteY10" fmla="*/ 142875 h 254794"/>
                  <a:gd name="connsiteX11" fmla="*/ 183357 w 216694"/>
                  <a:gd name="connsiteY11" fmla="*/ 123825 h 254794"/>
                  <a:gd name="connsiteX12" fmla="*/ 216694 w 216694"/>
                  <a:gd name="connsiteY12" fmla="*/ 111919 h 254794"/>
                  <a:gd name="connsiteX13" fmla="*/ 216694 w 216694"/>
                  <a:gd name="connsiteY13" fmla="*/ 88107 h 254794"/>
                  <a:gd name="connsiteX14" fmla="*/ 216694 w 216694"/>
                  <a:gd name="connsiteY14" fmla="*/ 88107 h 254794"/>
                  <a:gd name="connsiteX15" fmla="*/ 135732 w 216694"/>
                  <a:gd name="connsiteY15" fmla="*/ 0 h 254794"/>
                  <a:gd name="connsiteX16" fmla="*/ 116682 w 216694"/>
                  <a:gd name="connsiteY16" fmla="*/ 16669 h 254794"/>
                  <a:gd name="connsiteX17" fmla="*/ 59532 w 216694"/>
                  <a:gd name="connsiteY17" fmla="*/ 21432 h 254794"/>
                  <a:gd name="connsiteX18" fmla="*/ 52388 w 216694"/>
                  <a:gd name="connsiteY18" fmla="*/ 35719 h 254794"/>
                  <a:gd name="connsiteX19" fmla="*/ 16669 w 216694"/>
                  <a:gd name="connsiteY19" fmla="*/ 61913 h 254794"/>
                  <a:gd name="connsiteX20" fmla="*/ 0 w 216694"/>
                  <a:gd name="connsiteY20" fmla="*/ 102394 h 254794"/>
                  <a:gd name="connsiteX0" fmla="*/ 0 w 216694"/>
                  <a:gd name="connsiteY0" fmla="*/ 102394 h 254794"/>
                  <a:gd name="connsiteX1" fmla="*/ 64294 w 216694"/>
                  <a:gd name="connsiteY1" fmla="*/ 166688 h 254794"/>
                  <a:gd name="connsiteX2" fmla="*/ 52388 w 216694"/>
                  <a:gd name="connsiteY2" fmla="*/ 204788 h 254794"/>
                  <a:gd name="connsiteX3" fmla="*/ 42863 w 216694"/>
                  <a:gd name="connsiteY3" fmla="*/ 230982 h 254794"/>
                  <a:gd name="connsiteX4" fmla="*/ 76201 w 216694"/>
                  <a:gd name="connsiteY4" fmla="*/ 254794 h 254794"/>
                  <a:gd name="connsiteX5" fmla="*/ 102394 w 216694"/>
                  <a:gd name="connsiteY5" fmla="*/ 226219 h 254794"/>
                  <a:gd name="connsiteX6" fmla="*/ 116682 w 216694"/>
                  <a:gd name="connsiteY6" fmla="*/ 207169 h 254794"/>
                  <a:gd name="connsiteX7" fmla="*/ 121445 w 216694"/>
                  <a:gd name="connsiteY7" fmla="*/ 195263 h 254794"/>
                  <a:gd name="connsiteX8" fmla="*/ 150019 w 216694"/>
                  <a:gd name="connsiteY8" fmla="*/ 195263 h 254794"/>
                  <a:gd name="connsiteX9" fmla="*/ 161926 w 216694"/>
                  <a:gd name="connsiteY9" fmla="*/ 171450 h 254794"/>
                  <a:gd name="connsiteX10" fmla="*/ 176213 w 216694"/>
                  <a:gd name="connsiteY10" fmla="*/ 142875 h 254794"/>
                  <a:gd name="connsiteX11" fmla="*/ 183357 w 216694"/>
                  <a:gd name="connsiteY11" fmla="*/ 123825 h 254794"/>
                  <a:gd name="connsiteX12" fmla="*/ 202407 w 216694"/>
                  <a:gd name="connsiteY12" fmla="*/ 123826 h 254794"/>
                  <a:gd name="connsiteX13" fmla="*/ 216694 w 216694"/>
                  <a:gd name="connsiteY13" fmla="*/ 88107 h 254794"/>
                  <a:gd name="connsiteX14" fmla="*/ 216694 w 216694"/>
                  <a:gd name="connsiteY14" fmla="*/ 88107 h 254794"/>
                  <a:gd name="connsiteX15" fmla="*/ 135732 w 216694"/>
                  <a:gd name="connsiteY15" fmla="*/ 0 h 254794"/>
                  <a:gd name="connsiteX16" fmla="*/ 116682 w 216694"/>
                  <a:gd name="connsiteY16" fmla="*/ 16669 h 254794"/>
                  <a:gd name="connsiteX17" fmla="*/ 59532 w 216694"/>
                  <a:gd name="connsiteY17" fmla="*/ 21432 h 254794"/>
                  <a:gd name="connsiteX18" fmla="*/ 52388 w 216694"/>
                  <a:gd name="connsiteY18" fmla="*/ 35719 h 254794"/>
                  <a:gd name="connsiteX19" fmla="*/ 16669 w 216694"/>
                  <a:gd name="connsiteY19" fmla="*/ 61913 h 254794"/>
                  <a:gd name="connsiteX20" fmla="*/ 0 w 216694"/>
                  <a:gd name="connsiteY20" fmla="*/ 102394 h 254794"/>
                  <a:gd name="connsiteX0" fmla="*/ 0 w 216694"/>
                  <a:gd name="connsiteY0" fmla="*/ 102394 h 242888"/>
                  <a:gd name="connsiteX1" fmla="*/ 64294 w 216694"/>
                  <a:gd name="connsiteY1" fmla="*/ 166688 h 242888"/>
                  <a:gd name="connsiteX2" fmla="*/ 52388 w 216694"/>
                  <a:gd name="connsiteY2" fmla="*/ 204788 h 242888"/>
                  <a:gd name="connsiteX3" fmla="*/ 42863 w 216694"/>
                  <a:gd name="connsiteY3" fmla="*/ 230982 h 242888"/>
                  <a:gd name="connsiteX4" fmla="*/ 76201 w 216694"/>
                  <a:gd name="connsiteY4" fmla="*/ 242888 h 242888"/>
                  <a:gd name="connsiteX5" fmla="*/ 102394 w 216694"/>
                  <a:gd name="connsiteY5" fmla="*/ 226219 h 242888"/>
                  <a:gd name="connsiteX6" fmla="*/ 116682 w 216694"/>
                  <a:gd name="connsiteY6" fmla="*/ 207169 h 242888"/>
                  <a:gd name="connsiteX7" fmla="*/ 121445 w 216694"/>
                  <a:gd name="connsiteY7" fmla="*/ 195263 h 242888"/>
                  <a:gd name="connsiteX8" fmla="*/ 150019 w 216694"/>
                  <a:gd name="connsiteY8" fmla="*/ 195263 h 242888"/>
                  <a:gd name="connsiteX9" fmla="*/ 161926 w 216694"/>
                  <a:gd name="connsiteY9" fmla="*/ 171450 h 242888"/>
                  <a:gd name="connsiteX10" fmla="*/ 176213 w 216694"/>
                  <a:gd name="connsiteY10" fmla="*/ 142875 h 242888"/>
                  <a:gd name="connsiteX11" fmla="*/ 183357 w 216694"/>
                  <a:gd name="connsiteY11" fmla="*/ 123825 h 242888"/>
                  <a:gd name="connsiteX12" fmla="*/ 202407 w 216694"/>
                  <a:gd name="connsiteY12" fmla="*/ 123826 h 242888"/>
                  <a:gd name="connsiteX13" fmla="*/ 216694 w 216694"/>
                  <a:gd name="connsiteY13" fmla="*/ 88107 h 242888"/>
                  <a:gd name="connsiteX14" fmla="*/ 216694 w 216694"/>
                  <a:gd name="connsiteY14" fmla="*/ 88107 h 242888"/>
                  <a:gd name="connsiteX15" fmla="*/ 135732 w 216694"/>
                  <a:gd name="connsiteY15" fmla="*/ 0 h 242888"/>
                  <a:gd name="connsiteX16" fmla="*/ 116682 w 216694"/>
                  <a:gd name="connsiteY16" fmla="*/ 16669 h 242888"/>
                  <a:gd name="connsiteX17" fmla="*/ 59532 w 216694"/>
                  <a:gd name="connsiteY17" fmla="*/ 21432 h 242888"/>
                  <a:gd name="connsiteX18" fmla="*/ 52388 w 216694"/>
                  <a:gd name="connsiteY18" fmla="*/ 35719 h 242888"/>
                  <a:gd name="connsiteX19" fmla="*/ 16669 w 216694"/>
                  <a:gd name="connsiteY19" fmla="*/ 61913 h 242888"/>
                  <a:gd name="connsiteX20" fmla="*/ 0 w 216694"/>
                  <a:gd name="connsiteY20" fmla="*/ 102394 h 242888"/>
                  <a:gd name="connsiteX0" fmla="*/ 0 w 216694"/>
                  <a:gd name="connsiteY0" fmla="*/ 102394 h 230982"/>
                  <a:gd name="connsiteX1" fmla="*/ 64294 w 216694"/>
                  <a:gd name="connsiteY1" fmla="*/ 166688 h 230982"/>
                  <a:gd name="connsiteX2" fmla="*/ 52388 w 216694"/>
                  <a:gd name="connsiteY2" fmla="*/ 204788 h 230982"/>
                  <a:gd name="connsiteX3" fmla="*/ 42863 w 216694"/>
                  <a:gd name="connsiteY3" fmla="*/ 230982 h 230982"/>
                  <a:gd name="connsiteX4" fmla="*/ 80964 w 216694"/>
                  <a:gd name="connsiteY4" fmla="*/ 221456 h 230982"/>
                  <a:gd name="connsiteX5" fmla="*/ 102394 w 216694"/>
                  <a:gd name="connsiteY5" fmla="*/ 226219 h 230982"/>
                  <a:gd name="connsiteX6" fmla="*/ 116682 w 216694"/>
                  <a:gd name="connsiteY6" fmla="*/ 207169 h 230982"/>
                  <a:gd name="connsiteX7" fmla="*/ 121445 w 216694"/>
                  <a:gd name="connsiteY7" fmla="*/ 195263 h 230982"/>
                  <a:gd name="connsiteX8" fmla="*/ 150019 w 216694"/>
                  <a:gd name="connsiteY8" fmla="*/ 195263 h 230982"/>
                  <a:gd name="connsiteX9" fmla="*/ 161926 w 216694"/>
                  <a:gd name="connsiteY9" fmla="*/ 171450 h 230982"/>
                  <a:gd name="connsiteX10" fmla="*/ 176213 w 216694"/>
                  <a:gd name="connsiteY10" fmla="*/ 142875 h 230982"/>
                  <a:gd name="connsiteX11" fmla="*/ 183357 w 216694"/>
                  <a:gd name="connsiteY11" fmla="*/ 123825 h 230982"/>
                  <a:gd name="connsiteX12" fmla="*/ 202407 w 216694"/>
                  <a:gd name="connsiteY12" fmla="*/ 123826 h 230982"/>
                  <a:gd name="connsiteX13" fmla="*/ 216694 w 216694"/>
                  <a:gd name="connsiteY13" fmla="*/ 88107 h 230982"/>
                  <a:gd name="connsiteX14" fmla="*/ 216694 w 216694"/>
                  <a:gd name="connsiteY14" fmla="*/ 88107 h 230982"/>
                  <a:gd name="connsiteX15" fmla="*/ 135732 w 216694"/>
                  <a:gd name="connsiteY15" fmla="*/ 0 h 230982"/>
                  <a:gd name="connsiteX16" fmla="*/ 116682 w 216694"/>
                  <a:gd name="connsiteY16" fmla="*/ 16669 h 230982"/>
                  <a:gd name="connsiteX17" fmla="*/ 59532 w 216694"/>
                  <a:gd name="connsiteY17" fmla="*/ 21432 h 230982"/>
                  <a:gd name="connsiteX18" fmla="*/ 52388 w 216694"/>
                  <a:gd name="connsiteY18" fmla="*/ 35719 h 230982"/>
                  <a:gd name="connsiteX19" fmla="*/ 16669 w 216694"/>
                  <a:gd name="connsiteY19" fmla="*/ 61913 h 230982"/>
                  <a:gd name="connsiteX20" fmla="*/ 0 w 216694"/>
                  <a:gd name="connsiteY20" fmla="*/ 102394 h 230982"/>
                  <a:gd name="connsiteX0" fmla="*/ 0 w 216694"/>
                  <a:gd name="connsiteY0" fmla="*/ 102394 h 236582"/>
                  <a:gd name="connsiteX1" fmla="*/ 64294 w 216694"/>
                  <a:gd name="connsiteY1" fmla="*/ 166688 h 236582"/>
                  <a:gd name="connsiteX2" fmla="*/ 52388 w 216694"/>
                  <a:gd name="connsiteY2" fmla="*/ 204788 h 236582"/>
                  <a:gd name="connsiteX3" fmla="*/ 42863 w 216694"/>
                  <a:gd name="connsiteY3" fmla="*/ 230982 h 236582"/>
                  <a:gd name="connsiteX4" fmla="*/ 80964 w 216694"/>
                  <a:gd name="connsiteY4" fmla="*/ 221456 h 236582"/>
                  <a:gd name="connsiteX5" fmla="*/ 102394 w 216694"/>
                  <a:gd name="connsiteY5" fmla="*/ 226219 h 236582"/>
                  <a:gd name="connsiteX6" fmla="*/ 116682 w 216694"/>
                  <a:gd name="connsiteY6" fmla="*/ 207169 h 236582"/>
                  <a:gd name="connsiteX7" fmla="*/ 121445 w 216694"/>
                  <a:gd name="connsiteY7" fmla="*/ 195263 h 236582"/>
                  <a:gd name="connsiteX8" fmla="*/ 150019 w 216694"/>
                  <a:gd name="connsiteY8" fmla="*/ 195263 h 236582"/>
                  <a:gd name="connsiteX9" fmla="*/ 161926 w 216694"/>
                  <a:gd name="connsiteY9" fmla="*/ 171450 h 236582"/>
                  <a:gd name="connsiteX10" fmla="*/ 176213 w 216694"/>
                  <a:gd name="connsiteY10" fmla="*/ 142875 h 236582"/>
                  <a:gd name="connsiteX11" fmla="*/ 183357 w 216694"/>
                  <a:gd name="connsiteY11" fmla="*/ 123825 h 236582"/>
                  <a:gd name="connsiteX12" fmla="*/ 202407 w 216694"/>
                  <a:gd name="connsiteY12" fmla="*/ 123826 h 236582"/>
                  <a:gd name="connsiteX13" fmla="*/ 216694 w 216694"/>
                  <a:gd name="connsiteY13" fmla="*/ 88107 h 236582"/>
                  <a:gd name="connsiteX14" fmla="*/ 216694 w 216694"/>
                  <a:gd name="connsiteY14" fmla="*/ 88107 h 236582"/>
                  <a:gd name="connsiteX15" fmla="*/ 135732 w 216694"/>
                  <a:gd name="connsiteY15" fmla="*/ 0 h 236582"/>
                  <a:gd name="connsiteX16" fmla="*/ 116682 w 216694"/>
                  <a:gd name="connsiteY16" fmla="*/ 16669 h 236582"/>
                  <a:gd name="connsiteX17" fmla="*/ 59532 w 216694"/>
                  <a:gd name="connsiteY17" fmla="*/ 21432 h 236582"/>
                  <a:gd name="connsiteX18" fmla="*/ 52388 w 216694"/>
                  <a:gd name="connsiteY18" fmla="*/ 35719 h 236582"/>
                  <a:gd name="connsiteX19" fmla="*/ 16669 w 216694"/>
                  <a:gd name="connsiteY19" fmla="*/ 61913 h 236582"/>
                  <a:gd name="connsiteX20" fmla="*/ 0 w 216694"/>
                  <a:gd name="connsiteY20" fmla="*/ 102394 h 236582"/>
                  <a:gd name="connsiteX0" fmla="*/ 0 w 216694"/>
                  <a:gd name="connsiteY0" fmla="*/ 102394 h 245199"/>
                  <a:gd name="connsiteX1" fmla="*/ 64294 w 216694"/>
                  <a:gd name="connsiteY1" fmla="*/ 166688 h 245199"/>
                  <a:gd name="connsiteX2" fmla="*/ 52388 w 216694"/>
                  <a:gd name="connsiteY2" fmla="*/ 204788 h 245199"/>
                  <a:gd name="connsiteX3" fmla="*/ 42863 w 216694"/>
                  <a:gd name="connsiteY3" fmla="*/ 230982 h 245199"/>
                  <a:gd name="connsiteX4" fmla="*/ 83346 w 216694"/>
                  <a:gd name="connsiteY4" fmla="*/ 233362 h 245199"/>
                  <a:gd name="connsiteX5" fmla="*/ 102394 w 216694"/>
                  <a:gd name="connsiteY5" fmla="*/ 226219 h 245199"/>
                  <a:gd name="connsiteX6" fmla="*/ 116682 w 216694"/>
                  <a:gd name="connsiteY6" fmla="*/ 207169 h 245199"/>
                  <a:gd name="connsiteX7" fmla="*/ 121445 w 216694"/>
                  <a:gd name="connsiteY7" fmla="*/ 195263 h 245199"/>
                  <a:gd name="connsiteX8" fmla="*/ 150019 w 216694"/>
                  <a:gd name="connsiteY8" fmla="*/ 195263 h 245199"/>
                  <a:gd name="connsiteX9" fmla="*/ 161926 w 216694"/>
                  <a:gd name="connsiteY9" fmla="*/ 171450 h 245199"/>
                  <a:gd name="connsiteX10" fmla="*/ 176213 w 216694"/>
                  <a:gd name="connsiteY10" fmla="*/ 142875 h 245199"/>
                  <a:gd name="connsiteX11" fmla="*/ 183357 w 216694"/>
                  <a:gd name="connsiteY11" fmla="*/ 123825 h 245199"/>
                  <a:gd name="connsiteX12" fmla="*/ 202407 w 216694"/>
                  <a:gd name="connsiteY12" fmla="*/ 123826 h 245199"/>
                  <a:gd name="connsiteX13" fmla="*/ 216694 w 216694"/>
                  <a:gd name="connsiteY13" fmla="*/ 88107 h 245199"/>
                  <a:gd name="connsiteX14" fmla="*/ 216694 w 216694"/>
                  <a:gd name="connsiteY14" fmla="*/ 88107 h 245199"/>
                  <a:gd name="connsiteX15" fmla="*/ 135732 w 216694"/>
                  <a:gd name="connsiteY15" fmla="*/ 0 h 245199"/>
                  <a:gd name="connsiteX16" fmla="*/ 116682 w 216694"/>
                  <a:gd name="connsiteY16" fmla="*/ 16669 h 245199"/>
                  <a:gd name="connsiteX17" fmla="*/ 59532 w 216694"/>
                  <a:gd name="connsiteY17" fmla="*/ 21432 h 245199"/>
                  <a:gd name="connsiteX18" fmla="*/ 52388 w 216694"/>
                  <a:gd name="connsiteY18" fmla="*/ 35719 h 245199"/>
                  <a:gd name="connsiteX19" fmla="*/ 16669 w 216694"/>
                  <a:gd name="connsiteY19" fmla="*/ 61913 h 245199"/>
                  <a:gd name="connsiteX20" fmla="*/ 0 w 216694"/>
                  <a:gd name="connsiteY20" fmla="*/ 102394 h 245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6694" h="245199">
                    <a:moveTo>
                      <a:pt x="0" y="102394"/>
                    </a:moveTo>
                    <a:lnTo>
                      <a:pt x="64294" y="166688"/>
                    </a:lnTo>
                    <a:lnTo>
                      <a:pt x="52388" y="204788"/>
                    </a:lnTo>
                    <a:lnTo>
                      <a:pt x="42863" y="230982"/>
                    </a:lnTo>
                    <a:cubicBezTo>
                      <a:pt x="55563" y="227807"/>
                      <a:pt x="65883" y="262731"/>
                      <a:pt x="83346" y="233362"/>
                    </a:cubicBezTo>
                    <a:lnTo>
                      <a:pt x="102394" y="226219"/>
                    </a:lnTo>
                    <a:lnTo>
                      <a:pt x="116682" y="207169"/>
                    </a:lnTo>
                    <a:lnTo>
                      <a:pt x="121445" y="195263"/>
                    </a:lnTo>
                    <a:lnTo>
                      <a:pt x="150019" y="195263"/>
                    </a:lnTo>
                    <a:lnTo>
                      <a:pt x="161926" y="171450"/>
                    </a:lnTo>
                    <a:lnTo>
                      <a:pt x="176213" y="142875"/>
                    </a:lnTo>
                    <a:lnTo>
                      <a:pt x="183357" y="123825"/>
                    </a:lnTo>
                    <a:lnTo>
                      <a:pt x="202407" y="123826"/>
                    </a:lnTo>
                    <a:lnTo>
                      <a:pt x="216694" y="88107"/>
                    </a:lnTo>
                    <a:lnTo>
                      <a:pt x="216694" y="88107"/>
                    </a:lnTo>
                    <a:lnTo>
                      <a:pt x="135732" y="0"/>
                    </a:lnTo>
                    <a:lnTo>
                      <a:pt x="116682" y="16669"/>
                    </a:lnTo>
                    <a:lnTo>
                      <a:pt x="59532" y="21432"/>
                    </a:lnTo>
                    <a:lnTo>
                      <a:pt x="52388" y="35719"/>
                    </a:lnTo>
                    <a:lnTo>
                      <a:pt x="16669" y="61913"/>
                    </a:lnTo>
                    <a:lnTo>
                      <a:pt x="0" y="10239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  <p:sp>
            <p:nvSpPr>
              <p:cNvPr id="20" name="Freeform 19"/>
              <p:cNvSpPr>
                <a:spLocks noChangeAspect="1"/>
              </p:cNvSpPr>
              <p:nvPr/>
            </p:nvSpPr>
            <p:spPr bwMode="auto">
              <a:xfrm>
                <a:off x="1266221" y="6268851"/>
                <a:ext cx="360236" cy="463650"/>
              </a:xfrm>
              <a:custGeom>
                <a:avLst/>
                <a:gdLst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111919 w 211931"/>
                  <a:gd name="connsiteY17" fmla="*/ 16669 h 254794"/>
                  <a:gd name="connsiteX18" fmla="*/ 47625 w 211931"/>
                  <a:gd name="connsiteY18" fmla="*/ 35719 h 254794"/>
                  <a:gd name="connsiteX19" fmla="*/ 35719 w 211931"/>
                  <a:gd name="connsiteY19" fmla="*/ 54769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111919 w 211931"/>
                  <a:gd name="connsiteY17" fmla="*/ 16669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111919 w 211931"/>
                  <a:gd name="connsiteY17" fmla="*/ 16669 h 254794"/>
                  <a:gd name="connsiteX18" fmla="*/ 54769 w 211931"/>
                  <a:gd name="connsiteY18" fmla="*/ 21432 h 254794"/>
                  <a:gd name="connsiteX19" fmla="*/ 47625 w 211931"/>
                  <a:gd name="connsiteY19" fmla="*/ 35719 h 254794"/>
                  <a:gd name="connsiteX20" fmla="*/ 11906 w 211931"/>
                  <a:gd name="connsiteY20" fmla="*/ 61913 h 254794"/>
                  <a:gd name="connsiteX21" fmla="*/ 0 w 211931"/>
                  <a:gd name="connsiteY21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09538 w 211931"/>
                  <a:gd name="connsiteY7" fmla="*/ 190500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1931"/>
                  <a:gd name="connsiteY0" fmla="*/ 90488 h 254794"/>
                  <a:gd name="connsiteX1" fmla="*/ 59531 w 211931"/>
                  <a:gd name="connsiteY1" fmla="*/ 166688 h 254794"/>
                  <a:gd name="connsiteX2" fmla="*/ 47625 w 211931"/>
                  <a:gd name="connsiteY2" fmla="*/ 204788 h 254794"/>
                  <a:gd name="connsiteX3" fmla="*/ 38100 w 211931"/>
                  <a:gd name="connsiteY3" fmla="*/ 230982 h 254794"/>
                  <a:gd name="connsiteX4" fmla="*/ 71438 w 211931"/>
                  <a:gd name="connsiteY4" fmla="*/ 254794 h 254794"/>
                  <a:gd name="connsiteX5" fmla="*/ 97631 w 211931"/>
                  <a:gd name="connsiteY5" fmla="*/ 226219 h 254794"/>
                  <a:gd name="connsiteX6" fmla="*/ 111919 w 211931"/>
                  <a:gd name="connsiteY6" fmla="*/ 207169 h 254794"/>
                  <a:gd name="connsiteX7" fmla="*/ 116682 w 211931"/>
                  <a:gd name="connsiteY7" fmla="*/ 195263 h 254794"/>
                  <a:gd name="connsiteX8" fmla="*/ 145256 w 211931"/>
                  <a:gd name="connsiteY8" fmla="*/ 195263 h 254794"/>
                  <a:gd name="connsiteX9" fmla="*/ 157163 w 211931"/>
                  <a:gd name="connsiteY9" fmla="*/ 171450 h 254794"/>
                  <a:gd name="connsiteX10" fmla="*/ 171450 w 211931"/>
                  <a:gd name="connsiteY10" fmla="*/ 142875 h 254794"/>
                  <a:gd name="connsiteX11" fmla="*/ 178594 w 211931"/>
                  <a:gd name="connsiteY11" fmla="*/ 123825 h 254794"/>
                  <a:gd name="connsiteX12" fmla="*/ 211931 w 211931"/>
                  <a:gd name="connsiteY12" fmla="*/ 111919 h 254794"/>
                  <a:gd name="connsiteX13" fmla="*/ 211931 w 211931"/>
                  <a:gd name="connsiteY13" fmla="*/ 88107 h 254794"/>
                  <a:gd name="connsiteX14" fmla="*/ 211931 w 211931"/>
                  <a:gd name="connsiteY14" fmla="*/ 88107 h 254794"/>
                  <a:gd name="connsiteX15" fmla="*/ 130969 w 211931"/>
                  <a:gd name="connsiteY15" fmla="*/ 0 h 254794"/>
                  <a:gd name="connsiteX16" fmla="*/ 111919 w 211931"/>
                  <a:gd name="connsiteY16" fmla="*/ 16669 h 254794"/>
                  <a:gd name="connsiteX17" fmla="*/ 54769 w 211931"/>
                  <a:gd name="connsiteY17" fmla="*/ 21432 h 254794"/>
                  <a:gd name="connsiteX18" fmla="*/ 47625 w 211931"/>
                  <a:gd name="connsiteY18" fmla="*/ 35719 h 254794"/>
                  <a:gd name="connsiteX19" fmla="*/ 11906 w 211931"/>
                  <a:gd name="connsiteY19" fmla="*/ 61913 h 254794"/>
                  <a:gd name="connsiteX20" fmla="*/ 0 w 211931"/>
                  <a:gd name="connsiteY20" fmla="*/ 90488 h 254794"/>
                  <a:gd name="connsiteX0" fmla="*/ 0 w 216694"/>
                  <a:gd name="connsiteY0" fmla="*/ 102394 h 254794"/>
                  <a:gd name="connsiteX1" fmla="*/ 64294 w 216694"/>
                  <a:gd name="connsiteY1" fmla="*/ 166688 h 254794"/>
                  <a:gd name="connsiteX2" fmla="*/ 52388 w 216694"/>
                  <a:gd name="connsiteY2" fmla="*/ 204788 h 254794"/>
                  <a:gd name="connsiteX3" fmla="*/ 42863 w 216694"/>
                  <a:gd name="connsiteY3" fmla="*/ 230982 h 254794"/>
                  <a:gd name="connsiteX4" fmla="*/ 76201 w 216694"/>
                  <a:gd name="connsiteY4" fmla="*/ 254794 h 254794"/>
                  <a:gd name="connsiteX5" fmla="*/ 102394 w 216694"/>
                  <a:gd name="connsiteY5" fmla="*/ 226219 h 254794"/>
                  <a:gd name="connsiteX6" fmla="*/ 116682 w 216694"/>
                  <a:gd name="connsiteY6" fmla="*/ 207169 h 254794"/>
                  <a:gd name="connsiteX7" fmla="*/ 121445 w 216694"/>
                  <a:gd name="connsiteY7" fmla="*/ 195263 h 254794"/>
                  <a:gd name="connsiteX8" fmla="*/ 150019 w 216694"/>
                  <a:gd name="connsiteY8" fmla="*/ 195263 h 254794"/>
                  <a:gd name="connsiteX9" fmla="*/ 161926 w 216694"/>
                  <a:gd name="connsiteY9" fmla="*/ 171450 h 254794"/>
                  <a:gd name="connsiteX10" fmla="*/ 176213 w 216694"/>
                  <a:gd name="connsiteY10" fmla="*/ 142875 h 254794"/>
                  <a:gd name="connsiteX11" fmla="*/ 183357 w 216694"/>
                  <a:gd name="connsiteY11" fmla="*/ 123825 h 254794"/>
                  <a:gd name="connsiteX12" fmla="*/ 216694 w 216694"/>
                  <a:gd name="connsiteY12" fmla="*/ 111919 h 254794"/>
                  <a:gd name="connsiteX13" fmla="*/ 216694 w 216694"/>
                  <a:gd name="connsiteY13" fmla="*/ 88107 h 254794"/>
                  <a:gd name="connsiteX14" fmla="*/ 216694 w 216694"/>
                  <a:gd name="connsiteY14" fmla="*/ 88107 h 254794"/>
                  <a:gd name="connsiteX15" fmla="*/ 135732 w 216694"/>
                  <a:gd name="connsiteY15" fmla="*/ 0 h 254794"/>
                  <a:gd name="connsiteX16" fmla="*/ 116682 w 216694"/>
                  <a:gd name="connsiteY16" fmla="*/ 16669 h 254794"/>
                  <a:gd name="connsiteX17" fmla="*/ 59532 w 216694"/>
                  <a:gd name="connsiteY17" fmla="*/ 21432 h 254794"/>
                  <a:gd name="connsiteX18" fmla="*/ 52388 w 216694"/>
                  <a:gd name="connsiteY18" fmla="*/ 35719 h 254794"/>
                  <a:gd name="connsiteX19" fmla="*/ 16669 w 216694"/>
                  <a:gd name="connsiteY19" fmla="*/ 61913 h 254794"/>
                  <a:gd name="connsiteX20" fmla="*/ 0 w 216694"/>
                  <a:gd name="connsiteY20" fmla="*/ 102394 h 254794"/>
                  <a:gd name="connsiteX0" fmla="*/ 0 w 216694"/>
                  <a:gd name="connsiteY0" fmla="*/ 102394 h 254794"/>
                  <a:gd name="connsiteX1" fmla="*/ 64294 w 216694"/>
                  <a:gd name="connsiteY1" fmla="*/ 166688 h 254794"/>
                  <a:gd name="connsiteX2" fmla="*/ 52388 w 216694"/>
                  <a:gd name="connsiteY2" fmla="*/ 204788 h 254794"/>
                  <a:gd name="connsiteX3" fmla="*/ 42863 w 216694"/>
                  <a:gd name="connsiteY3" fmla="*/ 230982 h 254794"/>
                  <a:gd name="connsiteX4" fmla="*/ 76201 w 216694"/>
                  <a:gd name="connsiteY4" fmla="*/ 254794 h 254794"/>
                  <a:gd name="connsiteX5" fmla="*/ 102394 w 216694"/>
                  <a:gd name="connsiteY5" fmla="*/ 226219 h 254794"/>
                  <a:gd name="connsiteX6" fmla="*/ 116682 w 216694"/>
                  <a:gd name="connsiteY6" fmla="*/ 207169 h 254794"/>
                  <a:gd name="connsiteX7" fmla="*/ 121445 w 216694"/>
                  <a:gd name="connsiteY7" fmla="*/ 195263 h 254794"/>
                  <a:gd name="connsiteX8" fmla="*/ 150019 w 216694"/>
                  <a:gd name="connsiteY8" fmla="*/ 195263 h 254794"/>
                  <a:gd name="connsiteX9" fmla="*/ 161926 w 216694"/>
                  <a:gd name="connsiteY9" fmla="*/ 171450 h 254794"/>
                  <a:gd name="connsiteX10" fmla="*/ 176213 w 216694"/>
                  <a:gd name="connsiteY10" fmla="*/ 142875 h 254794"/>
                  <a:gd name="connsiteX11" fmla="*/ 183357 w 216694"/>
                  <a:gd name="connsiteY11" fmla="*/ 123825 h 254794"/>
                  <a:gd name="connsiteX12" fmla="*/ 202407 w 216694"/>
                  <a:gd name="connsiteY12" fmla="*/ 123826 h 254794"/>
                  <a:gd name="connsiteX13" fmla="*/ 216694 w 216694"/>
                  <a:gd name="connsiteY13" fmla="*/ 88107 h 254794"/>
                  <a:gd name="connsiteX14" fmla="*/ 216694 w 216694"/>
                  <a:gd name="connsiteY14" fmla="*/ 88107 h 254794"/>
                  <a:gd name="connsiteX15" fmla="*/ 135732 w 216694"/>
                  <a:gd name="connsiteY15" fmla="*/ 0 h 254794"/>
                  <a:gd name="connsiteX16" fmla="*/ 116682 w 216694"/>
                  <a:gd name="connsiteY16" fmla="*/ 16669 h 254794"/>
                  <a:gd name="connsiteX17" fmla="*/ 59532 w 216694"/>
                  <a:gd name="connsiteY17" fmla="*/ 21432 h 254794"/>
                  <a:gd name="connsiteX18" fmla="*/ 52388 w 216694"/>
                  <a:gd name="connsiteY18" fmla="*/ 35719 h 254794"/>
                  <a:gd name="connsiteX19" fmla="*/ 16669 w 216694"/>
                  <a:gd name="connsiteY19" fmla="*/ 61913 h 254794"/>
                  <a:gd name="connsiteX20" fmla="*/ 0 w 216694"/>
                  <a:gd name="connsiteY20" fmla="*/ 102394 h 254794"/>
                  <a:gd name="connsiteX0" fmla="*/ 0 w 216694"/>
                  <a:gd name="connsiteY0" fmla="*/ 102394 h 242888"/>
                  <a:gd name="connsiteX1" fmla="*/ 64294 w 216694"/>
                  <a:gd name="connsiteY1" fmla="*/ 166688 h 242888"/>
                  <a:gd name="connsiteX2" fmla="*/ 52388 w 216694"/>
                  <a:gd name="connsiteY2" fmla="*/ 204788 h 242888"/>
                  <a:gd name="connsiteX3" fmla="*/ 42863 w 216694"/>
                  <a:gd name="connsiteY3" fmla="*/ 230982 h 242888"/>
                  <a:gd name="connsiteX4" fmla="*/ 76201 w 216694"/>
                  <a:gd name="connsiteY4" fmla="*/ 242888 h 242888"/>
                  <a:gd name="connsiteX5" fmla="*/ 102394 w 216694"/>
                  <a:gd name="connsiteY5" fmla="*/ 226219 h 242888"/>
                  <a:gd name="connsiteX6" fmla="*/ 116682 w 216694"/>
                  <a:gd name="connsiteY6" fmla="*/ 207169 h 242888"/>
                  <a:gd name="connsiteX7" fmla="*/ 121445 w 216694"/>
                  <a:gd name="connsiteY7" fmla="*/ 195263 h 242888"/>
                  <a:gd name="connsiteX8" fmla="*/ 150019 w 216694"/>
                  <a:gd name="connsiteY8" fmla="*/ 195263 h 242888"/>
                  <a:gd name="connsiteX9" fmla="*/ 161926 w 216694"/>
                  <a:gd name="connsiteY9" fmla="*/ 171450 h 242888"/>
                  <a:gd name="connsiteX10" fmla="*/ 176213 w 216694"/>
                  <a:gd name="connsiteY10" fmla="*/ 142875 h 242888"/>
                  <a:gd name="connsiteX11" fmla="*/ 183357 w 216694"/>
                  <a:gd name="connsiteY11" fmla="*/ 123825 h 242888"/>
                  <a:gd name="connsiteX12" fmla="*/ 202407 w 216694"/>
                  <a:gd name="connsiteY12" fmla="*/ 123826 h 242888"/>
                  <a:gd name="connsiteX13" fmla="*/ 216694 w 216694"/>
                  <a:gd name="connsiteY13" fmla="*/ 88107 h 242888"/>
                  <a:gd name="connsiteX14" fmla="*/ 216694 w 216694"/>
                  <a:gd name="connsiteY14" fmla="*/ 88107 h 242888"/>
                  <a:gd name="connsiteX15" fmla="*/ 135732 w 216694"/>
                  <a:gd name="connsiteY15" fmla="*/ 0 h 242888"/>
                  <a:gd name="connsiteX16" fmla="*/ 116682 w 216694"/>
                  <a:gd name="connsiteY16" fmla="*/ 16669 h 242888"/>
                  <a:gd name="connsiteX17" fmla="*/ 59532 w 216694"/>
                  <a:gd name="connsiteY17" fmla="*/ 21432 h 242888"/>
                  <a:gd name="connsiteX18" fmla="*/ 52388 w 216694"/>
                  <a:gd name="connsiteY18" fmla="*/ 35719 h 242888"/>
                  <a:gd name="connsiteX19" fmla="*/ 16669 w 216694"/>
                  <a:gd name="connsiteY19" fmla="*/ 61913 h 242888"/>
                  <a:gd name="connsiteX20" fmla="*/ 0 w 216694"/>
                  <a:gd name="connsiteY20" fmla="*/ 102394 h 242888"/>
                  <a:gd name="connsiteX0" fmla="*/ 0 w 216694"/>
                  <a:gd name="connsiteY0" fmla="*/ 102394 h 230982"/>
                  <a:gd name="connsiteX1" fmla="*/ 64294 w 216694"/>
                  <a:gd name="connsiteY1" fmla="*/ 166688 h 230982"/>
                  <a:gd name="connsiteX2" fmla="*/ 52388 w 216694"/>
                  <a:gd name="connsiteY2" fmla="*/ 204788 h 230982"/>
                  <a:gd name="connsiteX3" fmla="*/ 42863 w 216694"/>
                  <a:gd name="connsiteY3" fmla="*/ 230982 h 230982"/>
                  <a:gd name="connsiteX4" fmla="*/ 80964 w 216694"/>
                  <a:gd name="connsiteY4" fmla="*/ 221456 h 230982"/>
                  <a:gd name="connsiteX5" fmla="*/ 102394 w 216694"/>
                  <a:gd name="connsiteY5" fmla="*/ 226219 h 230982"/>
                  <a:gd name="connsiteX6" fmla="*/ 116682 w 216694"/>
                  <a:gd name="connsiteY6" fmla="*/ 207169 h 230982"/>
                  <a:gd name="connsiteX7" fmla="*/ 121445 w 216694"/>
                  <a:gd name="connsiteY7" fmla="*/ 195263 h 230982"/>
                  <a:gd name="connsiteX8" fmla="*/ 150019 w 216694"/>
                  <a:gd name="connsiteY8" fmla="*/ 195263 h 230982"/>
                  <a:gd name="connsiteX9" fmla="*/ 161926 w 216694"/>
                  <a:gd name="connsiteY9" fmla="*/ 171450 h 230982"/>
                  <a:gd name="connsiteX10" fmla="*/ 176213 w 216694"/>
                  <a:gd name="connsiteY10" fmla="*/ 142875 h 230982"/>
                  <a:gd name="connsiteX11" fmla="*/ 183357 w 216694"/>
                  <a:gd name="connsiteY11" fmla="*/ 123825 h 230982"/>
                  <a:gd name="connsiteX12" fmla="*/ 202407 w 216694"/>
                  <a:gd name="connsiteY12" fmla="*/ 123826 h 230982"/>
                  <a:gd name="connsiteX13" fmla="*/ 216694 w 216694"/>
                  <a:gd name="connsiteY13" fmla="*/ 88107 h 230982"/>
                  <a:gd name="connsiteX14" fmla="*/ 216694 w 216694"/>
                  <a:gd name="connsiteY14" fmla="*/ 88107 h 230982"/>
                  <a:gd name="connsiteX15" fmla="*/ 135732 w 216694"/>
                  <a:gd name="connsiteY15" fmla="*/ 0 h 230982"/>
                  <a:gd name="connsiteX16" fmla="*/ 116682 w 216694"/>
                  <a:gd name="connsiteY16" fmla="*/ 16669 h 230982"/>
                  <a:gd name="connsiteX17" fmla="*/ 59532 w 216694"/>
                  <a:gd name="connsiteY17" fmla="*/ 21432 h 230982"/>
                  <a:gd name="connsiteX18" fmla="*/ 52388 w 216694"/>
                  <a:gd name="connsiteY18" fmla="*/ 35719 h 230982"/>
                  <a:gd name="connsiteX19" fmla="*/ 16669 w 216694"/>
                  <a:gd name="connsiteY19" fmla="*/ 61913 h 230982"/>
                  <a:gd name="connsiteX20" fmla="*/ 0 w 216694"/>
                  <a:gd name="connsiteY20" fmla="*/ 102394 h 230982"/>
                  <a:gd name="connsiteX0" fmla="*/ 0 w 216694"/>
                  <a:gd name="connsiteY0" fmla="*/ 102394 h 236582"/>
                  <a:gd name="connsiteX1" fmla="*/ 64294 w 216694"/>
                  <a:gd name="connsiteY1" fmla="*/ 166688 h 236582"/>
                  <a:gd name="connsiteX2" fmla="*/ 52388 w 216694"/>
                  <a:gd name="connsiteY2" fmla="*/ 204788 h 236582"/>
                  <a:gd name="connsiteX3" fmla="*/ 42863 w 216694"/>
                  <a:gd name="connsiteY3" fmla="*/ 230982 h 236582"/>
                  <a:gd name="connsiteX4" fmla="*/ 80964 w 216694"/>
                  <a:gd name="connsiteY4" fmla="*/ 221456 h 236582"/>
                  <a:gd name="connsiteX5" fmla="*/ 102394 w 216694"/>
                  <a:gd name="connsiteY5" fmla="*/ 226219 h 236582"/>
                  <a:gd name="connsiteX6" fmla="*/ 116682 w 216694"/>
                  <a:gd name="connsiteY6" fmla="*/ 207169 h 236582"/>
                  <a:gd name="connsiteX7" fmla="*/ 121445 w 216694"/>
                  <a:gd name="connsiteY7" fmla="*/ 195263 h 236582"/>
                  <a:gd name="connsiteX8" fmla="*/ 150019 w 216694"/>
                  <a:gd name="connsiteY8" fmla="*/ 195263 h 236582"/>
                  <a:gd name="connsiteX9" fmla="*/ 161926 w 216694"/>
                  <a:gd name="connsiteY9" fmla="*/ 171450 h 236582"/>
                  <a:gd name="connsiteX10" fmla="*/ 176213 w 216694"/>
                  <a:gd name="connsiteY10" fmla="*/ 142875 h 236582"/>
                  <a:gd name="connsiteX11" fmla="*/ 183357 w 216694"/>
                  <a:gd name="connsiteY11" fmla="*/ 123825 h 236582"/>
                  <a:gd name="connsiteX12" fmla="*/ 202407 w 216694"/>
                  <a:gd name="connsiteY12" fmla="*/ 123826 h 236582"/>
                  <a:gd name="connsiteX13" fmla="*/ 216694 w 216694"/>
                  <a:gd name="connsiteY13" fmla="*/ 88107 h 236582"/>
                  <a:gd name="connsiteX14" fmla="*/ 216694 w 216694"/>
                  <a:gd name="connsiteY14" fmla="*/ 88107 h 236582"/>
                  <a:gd name="connsiteX15" fmla="*/ 135732 w 216694"/>
                  <a:gd name="connsiteY15" fmla="*/ 0 h 236582"/>
                  <a:gd name="connsiteX16" fmla="*/ 116682 w 216694"/>
                  <a:gd name="connsiteY16" fmla="*/ 16669 h 236582"/>
                  <a:gd name="connsiteX17" fmla="*/ 59532 w 216694"/>
                  <a:gd name="connsiteY17" fmla="*/ 21432 h 236582"/>
                  <a:gd name="connsiteX18" fmla="*/ 52388 w 216694"/>
                  <a:gd name="connsiteY18" fmla="*/ 35719 h 236582"/>
                  <a:gd name="connsiteX19" fmla="*/ 16669 w 216694"/>
                  <a:gd name="connsiteY19" fmla="*/ 61913 h 236582"/>
                  <a:gd name="connsiteX20" fmla="*/ 0 w 216694"/>
                  <a:gd name="connsiteY20" fmla="*/ 102394 h 236582"/>
                  <a:gd name="connsiteX0" fmla="*/ 0 w 216694"/>
                  <a:gd name="connsiteY0" fmla="*/ 102394 h 245199"/>
                  <a:gd name="connsiteX1" fmla="*/ 64294 w 216694"/>
                  <a:gd name="connsiteY1" fmla="*/ 166688 h 245199"/>
                  <a:gd name="connsiteX2" fmla="*/ 52388 w 216694"/>
                  <a:gd name="connsiteY2" fmla="*/ 204788 h 245199"/>
                  <a:gd name="connsiteX3" fmla="*/ 42863 w 216694"/>
                  <a:gd name="connsiteY3" fmla="*/ 230982 h 245199"/>
                  <a:gd name="connsiteX4" fmla="*/ 83346 w 216694"/>
                  <a:gd name="connsiteY4" fmla="*/ 233362 h 245199"/>
                  <a:gd name="connsiteX5" fmla="*/ 102394 w 216694"/>
                  <a:gd name="connsiteY5" fmla="*/ 226219 h 245199"/>
                  <a:gd name="connsiteX6" fmla="*/ 116682 w 216694"/>
                  <a:gd name="connsiteY6" fmla="*/ 207169 h 245199"/>
                  <a:gd name="connsiteX7" fmla="*/ 121445 w 216694"/>
                  <a:gd name="connsiteY7" fmla="*/ 195263 h 245199"/>
                  <a:gd name="connsiteX8" fmla="*/ 150019 w 216694"/>
                  <a:gd name="connsiteY8" fmla="*/ 195263 h 245199"/>
                  <a:gd name="connsiteX9" fmla="*/ 161926 w 216694"/>
                  <a:gd name="connsiteY9" fmla="*/ 171450 h 245199"/>
                  <a:gd name="connsiteX10" fmla="*/ 176213 w 216694"/>
                  <a:gd name="connsiteY10" fmla="*/ 142875 h 245199"/>
                  <a:gd name="connsiteX11" fmla="*/ 183357 w 216694"/>
                  <a:gd name="connsiteY11" fmla="*/ 123825 h 245199"/>
                  <a:gd name="connsiteX12" fmla="*/ 202407 w 216694"/>
                  <a:gd name="connsiteY12" fmla="*/ 123826 h 245199"/>
                  <a:gd name="connsiteX13" fmla="*/ 216694 w 216694"/>
                  <a:gd name="connsiteY13" fmla="*/ 88107 h 245199"/>
                  <a:gd name="connsiteX14" fmla="*/ 216694 w 216694"/>
                  <a:gd name="connsiteY14" fmla="*/ 88107 h 245199"/>
                  <a:gd name="connsiteX15" fmla="*/ 135732 w 216694"/>
                  <a:gd name="connsiteY15" fmla="*/ 0 h 245199"/>
                  <a:gd name="connsiteX16" fmla="*/ 116682 w 216694"/>
                  <a:gd name="connsiteY16" fmla="*/ 16669 h 245199"/>
                  <a:gd name="connsiteX17" fmla="*/ 59532 w 216694"/>
                  <a:gd name="connsiteY17" fmla="*/ 21432 h 245199"/>
                  <a:gd name="connsiteX18" fmla="*/ 52388 w 216694"/>
                  <a:gd name="connsiteY18" fmla="*/ 35719 h 245199"/>
                  <a:gd name="connsiteX19" fmla="*/ 16669 w 216694"/>
                  <a:gd name="connsiteY19" fmla="*/ 61913 h 245199"/>
                  <a:gd name="connsiteX20" fmla="*/ 0 w 216694"/>
                  <a:gd name="connsiteY20" fmla="*/ 102394 h 245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6694" h="245199">
                    <a:moveTo>
                      <a:pt x="0" y="102394"/>
                    </a:moveTo>
                    <a:lnTo>
                      <a:pt x="64294" y="166688"/>
                    </a:lnTo>
                    <a:lnTo>
                      <a:pt x="52388" y="204788"/>
                    </a:lnTo>
                    <a:lnTo>
                      <a:pt x="42863" y="230982"/>
                    </a:lnTo>
                    <a:cubicBezTo>
                      <a:pt x="55563" y="227807"/>
                      <a:pt x="65883" y="262731"/>
                      <a:pt x="83346" y="233362"/>
                    </a:cubicBezTo>
                    <a:lnTo>
                      <a:pt x="102394" y="226219"/>
                    </a:lnTo>
                    <a:lnTo>
                      <a:pt x="116682" y="207169"/>
                    </a:lnTo>
                    <a:lnTo>
                      <a:pt x="121445" y="195263"/>
                    </a:lnTo>
                    <a:lnTo>
                      <a:pt x="150019" y="195263"/>
                    </a:lnTo>
                    <a:lnTo>
                      <a:pt x="161926" y="171450"/>
                    </a:lnTo>
                    <a:lnTo>
                      <a:pt x="176213" y="142875"/>
                    </a:lnTo>
                    <a:lnTo>
                      <a:pt x="183357" y="123825"/>
                    </a:lnTo>
                    <a:lnTo>
                      <a:pt x="202407" y="123826"/>
                    </a:lnTo>
                    <a:lnTo>
                      <a:pt x="216694" y="88107"/>
                    </a:lnTo>
                    <a:lnTo>
                      <a:pt x="216694" y="88107"/>
                    </a:lnTo>
                    <a:lnTo>
                      <a:pt x="135732" y="0"/>
                    </a:lnTo>
                    <a:lnTo>
                      <a:pt x="116682" y="16669"/>
                    </a:lnTo>
                    <a:lnTo>
                      <a:pt x="59532" y="21432"/>
                    </a:lnTo>
                    <a:lnTo>
                      <a:pt x="52388" y="35719"/>
                    </a:lnTo>
                    <a:lnTo>
                      <a:pt x="16669" y="61913"/>
                    </a:lnTo>
                    <a:lnTo>
                      <a:pt x="0" y="102394"/>
                    </a:lnTo>
                    <a:close/>
                  </a:path>
                </a:pathLst>
              </a:custGeom>
              <a:noFill/>
              <a:ln w="9525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tr-TR"/>
              </a:p>
            </p:txBody>
          </p:sp>
        </p:grpSp>
      </p:grp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620C11-204C-4A16-8700-B2EFA05DCC00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88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/>
              <a:t>HUKUKİ BOYUT: </a:t>
            </a:r>
            <a:r>
              <a:rPr smtClean="0"/>
              <a:t>İNGİLTERE  - FRANSA ÖRNEĞİ</a:t>
            </a:r>
            <a:endParaRPr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59" y="1097923"/>
            <a:ext cx="6646985" cy="398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BAF848-53EC-4613-B442-CDA9AE9822FA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93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4925" y="645185"/>
            <a:ext cx="6076950" cy="4705028"/>
            <a:chOff x="22" y="491"/>
            <a:chExt cx="3828" cy="3814"/>
          </a:xfrm>
        </p:grpSpPr>
        <p:pic>
          <p:nvPicPr>
            <p:cNvPr id="37894" name="Picture 7" descr="petrol_haritasi"/>
            <p:cNvPicPr>
              <a:picLocks noChangeAspect="1" noChangeArrowheads="1"/>
            </p:cNvPicPr>
            <p:nvPr/>
          </p:nvPicPr>
          <p:blipFill>
            <a:blip r:embed="rId3" cstate="print"/>
            <a:srcRect b="3255"/>
            <a:stretch>
              <a:fillRect/>
            </a:stretch>
          </p:blipFill>
          <p:spPr bwMode="auto">
            <a:xfrm>
              <a:off x="22" y="628"/>
              <a:ext cx="3828" cy="3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5" name="AutoShape 9"/>
            <p:cNvSpPr>
              <a:spLocks noChangeArrowheads="1"/>
            </p:cNvSpPr>
            <p:nvPr/>
          </p:nvSpPr>
          <p:spPr bwMode="auto">
            <a:xfrm>
              <a:off x="105" y="491"/>
              <a:ext cx="522" cy="81"/>
            </a:xfrm>
            <a:prstGeom prst="wedgeRectCallout">
              <a:avLst>
                <a:gd name="adj1" fmla="val -34375"/>
                <a:gd name="adj2" fmla="val 29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 dirty="0">
                  <a:solidFill>
                    <a:schemeClr val="bg1"/>
                  </a:solidFill>
                </a:rPr>
                <a:t>D.Bakır</a:t>
              </a:r>
            </a:p>
          </p:txBody>
        </p:sp>
        <p:sp>
          <p:nvSpPr>
            <p:cNvPr id="37896" name="AutoShape 10"/>
            <p:cNvSpPr>
              <a:spLocks noChangeArrowheads="1"/>
            </p:cNvSpPr>
            <p:nvPr/>
          </p:nvSpPr>
          <p:spPr bwMode="auto">
            <a:xfrm>
              <a:off x="63" y="1331"/>
              <a:ext cx="523" cy="81"/>
            </a:xfrm>
            <a:prstGeom prst="wedgeRectCallout">
              <a:avLst>
                <a:gd name="adj1" fmla="val 14236"/>
                <a:gd name="adj2" fmla="val -25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Mardin</a:t>
              </a:r>
            </a:p>
          </p:txBody>
        </p:sp>
        <p:sp>
          <p:nvSpPr>
            <p:cNvPr id="37897" name="AutoShape 11"/>
            <p:cNvSpPr>
              <a:spLocks noChangeArrowheads="1"/>
            </p:cNvSpPr>
            <p:nvPr/>
          </p:nvSpPr>
          <p:spPr bwMode="auto">
            <a:xfrm>
              <a:off x="2250" y="643"/>
              <a:ext cx="523" cy="82"/>
            </a:xfrm>
            <a:prstGeom prst="wedgeRectCallout">
              <a:avLst>
                <a:gd name="adj1" fmla="val -95315"/>
                <a:gd name="adj2" fmla="val 25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Hakkari</a:t>
              </a:r>
            </a:p>
          </p:txBody>
        </p:sp>
        <p:sp>
          <p:nvSpPr>
            <p:cNvPr id="37898" name="AutoShape 12"/>
            <p:cNvSpPr>
              <a:spLocks noChangeArrowheads="1"/>
            </p:cNvSpPr>
            <p:nvPr/>
          </p:nvSpPr>
          <p:spPr bwMode="auto">
            <a:xfrm>
              <a:off x="1051" y="1699"/>
              <a:ext cx="523" cy="81"/>
            </a:xfrm>
            <a:prstGeom prst="wedgeRectCallout">
              <a:avLst>
                <a:gd name="adj1" fmla="val 78995"/>
                <a:gd name="adj2" fmla="val 4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Musul</a:t>
              </a:r>
            </a:p>
          </p:txBody>
        </p:sp>
        <p:sp>
          <p:nvSpPr>
            <p:cNvPr id="37899" name="AutoShape 13"/>
            <p:cNvSpPr>
              <a:spLocks noChangeArrowheads="1"/>
            </p:cNvSpPr>
            <p:nvPr/>
          </p:nvSpPr>
          <p:spPr bwMode="auto">
            <a:xfrm>
              <a:off x="2780" y="2027"/>
              <a:ext cx="523" cy="81"/>
            </a:xfrm>
            <a:prstGeom prst="wedgeRectCallout">
              <a:avLst>
                <a:gd name="adj1" fmla="val -104167"/>
                <a:gd name="adj2" fmla="val 30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Kerkük</a:t>
              </a:r>
            </a:p>
          </p:txBody>
        </p:sp>
        <p:sp>
          <p:nvSpPr>
            <p:cNvPr id="37900" name="AutoShape 14"/>
            <p:cNvSpPr>
              <a:spLocks noChangeArrowheads="1"/>
            </p:cNvSpPr>
            <p:nvPr/>
          </p:nvSpPr>
          <p:spPr bwMode="auto">
            <a:xfrm>
              <a:off x="845" y="512"/>
              <a:ext cx="523" cy="81"/>
            </a:xfrm>
            <a:prstGeom prst="wedgeRectCallout">
              <a:avLst>
                <a:gd name="adj1" fmla="val -89412"/>
                <a:gd name="adj2" fmla="val 29111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Batman</a:t>
              </a:r>
            </a:p>
          </p:txBody>
        </p:sp>
        <p:sp>
          <p:nvSpPr>
            <p:cNvPr id="37901" name="AutoShape 15"/>
            <p:cNvSpPr>
              <a:spLocks noChangeArrowheads="1"/>
            </p:cNvSpPr>
            <p:nvPr/>
          </p:nvSpPr>
          <p:spPr bwMode="auto">
            <a:xfrm>
              <a:off x="1381" y="921"/>
              <a:ext cx="522" cy="81"/>
            </a:xfrm>
            <a:prstGeom prst="wedgeRectCallout">
              <a:avLst>
                <a:gd name="adj1" fmla="val -74829"/>
                <a:gd name="adj2" fmla="val 22111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Cizre</a:t>
              </a:r>
            </a:p>
          </p:txBody>
        </p:sp>
        <p:sp>
          <p:nvSpPr>
            <p:cNvPr id="37902" name="AutoShape 16"/>
            <p:cNvSpPr>
              <a:spLocks noChangeArrowheads="1"/>
            </p:cNvSpPr>
            <p:nvPr/>
          </p:nvSpPr>
          <p:spPr bwMode="auto">
            <a:xfrm>
              <a:off x="639" y="1249"/>
              <a:ext cx="523" cy="81"/>
            </a:xfrm>
            <a:prstGeom prst="wedgeRectCallout">
              <a:avLst>
                <a:gd name="adj1" fmla="val 68403"/>
                <a:gd name="adj2" fmla="val 4444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tr-TR" sz="1000">
                  <a:solidFill>
                    <a:schemeClr val="bg1"/>
                  </a:solidFill>
                </a:rPr>
                <a:t>Habur</a:t>
              </a:r>
            </a:p>
          </p:txBody>
        </p:sp>
      </p:grpSp>
      <p:pic>
        <p:nvPicPr>
          <p:cNvPr id="37891" name="Picture 3" descr="241220081204553565880"/>
          <p:cNvPicPr>
            <a:picLocks noChangeAspect="1" noChangeArrowheads="1"/>
          </p:cNvPicPr>
          <p:nvPr/>
        </p:nvPicPr>
        <p:blipFill>
          <a:blip r:embed="rId4" cstate="print"/>
          <a:srcRect l="6740" t="-14052" r="-3416" b="18945"/>
          <a:stretch>
            <a:fillRect/>
          </a:stretch>
        </p:blipFill>
        <p:spPr bwMode="auto">
          <a:xfrm>
            <a:off x="6227763" y="761144"/>
            <a:ext cx="3097212" cy="151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1736216" y="180022"/>
            <a:ext cx="4956806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r-TR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Türkiye’de İlk Petrol Çalışmaları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6192838" y="2384588"/>
            <a:ext cx="2843212" cy="3139321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tr-TR" sz="11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endParaRPr lang="tr-TR" sz="1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tr-TR" sz="1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Sultan </a:t>
            </a:r>
            <a: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II. Abdülhamid 100 yıl önce ‘tespit haritası’ hazırlattırmıştır, </a:t>
            </a:r>
            <a:b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Hazine-i Hassa’dan, yani kendi cebinden, parasını ödeyerek yabancı ve yerli mühendislere Musul ve Bağdat havalisiyle, Dicle ve Fırat nehirleri havzasında petrol taraması yaptırmıştır. 22 Ekim </a:t>
            </a:r>
            <a:r>
              <a:rPr lang="tr-TR" sz="1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1901</a:t>
            </a:r>
            <a:endParaRPr lang="tr-TR" sz="1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endParaRPr lang="tr-TR" sz="1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Bugün bilinen sahaların pek çoğu bu haritada yer almaktadır.</a:t>
            </a:r>
            <a:b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tr-TR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/>
              <a:t>HUKUKİ BOYUT: </a:t>
            </a:r>
            <a:r>
              <a:rPr smtClean="0"/>
              <a:t>FRANSA – KANADA ÖRNEĞİ</a:t>
            </a:r>
            <a:endParaRPr/>
          </a:p>
        </p:txBody>
      </p:sp>
      <p:pic>
        <p:nvPicPr>
          <p:cNvPr id="23555" name="Picture 2" descr="http://www.zeitschrift.co.uk/Miquelon-ec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631" y="1097922"/>
            <a:ext cx="3902320" cy="392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C572D4-A6AF-402B-BBD1-A567A5F824D2}" type="slidenum">
              <a:rPr lang="en-US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87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/>
              <a:t>ULUSLARARASI HUKUK TEMEL PRENSİPLER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EA80C8-30C3-4967-A266-18989D1A0E8D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955431" y="1162070"/>
            <a:ext cx="790282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marL="342900" indent="-342900" eaLnBrk="1" hangingPunct="1">
              <a:buFont typeface="Wingdings" pitchFamily="2" charset="2"/>
              <a:buChar char="ü"/>
              <a:defRPr/>
            </a:pPr>
            <a:r>
              <a:rPr lang="tr-TR" sz="2000" b="0" dirty="0" smtClean="0">
                <a:solidFill>
                  <a:schemeClr val="tx1"/>
                </a:solidFill>
                <a:latin typeface="Calibri" pitchFamily="34" charset="0"/>
              </a:rPr>
              <a:t>UZUN KIYISI OLAN ÜLKEYE GENİŞ MEB</a:t>
            </a: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endParaRPr lang="tr-TR" sz="2000" b="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r>
              <a:rPr lang="tr-TR" sz="2000" b="0" dirty="0" smtClean="0">
                <a:solidFill>
                  <a:schemeClr val="tx1"/>
                </a:solidFill>
                <a:latin typeface="Calibri" pitchFamily="34" charset="0"/>
              </a:rPr>
              <a:t>ORTAY SINIRIN KARŞI TARAFINDA KALAN ADALAR ENCLAVE EDİLİYOR,  O ADAYA ÖZEL MEB YOK.</a:t>
            </a: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endParaRPr lang="tr-TR" sz="2000" b="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r>
              <a:rPr lang="tr-TR" sz="2000" b="0" dirty="0" smtClean="0">
                <a:solidFill>
                  <a:schemeClr val="tx1"/>
                </a:solidFill>
                <a:latin typeface="Calibri" pitchFamily="34" charset="0"/>
              </a:rPr>
              <a:t>LİMAN  BÖLGELERİNİN AÇIK DENİZE ULAŞMASI ENGELLENEMEZ.</a:t>
            </a: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endParaRPr lang="tr-TR" sz="2000" b="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r>
              <a:rPr lang="tr-TR" sz="2000" b="0" dirty="0" smtClean="0">
                <a:solidFill>
                  <a:schemeClr val="tx1"/>
                </a:solidFill>
                <a:latin typeface="Calibri" pitchFamily="34" charset="0"/>
              </a:rPr>
              <a:t> HAKKANİYETE UYGUN OLMALI</a:t>
            </a:r>
          </a:p>
          <a:p>
            <a:pPr marL="342900" indent="-342900" eaLnBrk="1" hangingPunct="1">
              <a:buFont typeface="Wingdings" pitchFamily="2" charset="2"/>
              <a:buChar char="ü"/>
              <a:defRPr/>
            </a:pPr>
            <a:endParaRPr lang="tr-TR" sz="2000" b="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indent="-342900" algn="ctr" eaLnBrk="1" hangingPunct="1">
              <a:defRPr/>
            </a:pPr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TÜRKİYE’NİN SAVUNDUĞU MEB </a:t>
            </a:r>
          </a:p>
          <a:p>
            <a:pPr marL="342900" indent="-342900" algn="ctr" eaLnBrk="1" hangingPunct="1">
              <a:defRPr/>
            </a:pPr>
            <a:r>
              <a:rPr lang="tr-TR" sz="2800" u="sng" dirty="0" smtClean="0">
                <a:solidFill>
                  <a:srgbClr val="FF0000"/>
                </a:solidFill>
                <a:latin typeface="Calibri" pitchFamily="34" charset="0"/>
              </a:rPr>
              <a:t>ULUSLARARASI HUKUKA </a:t>
            </a:r>
            <a:r>
              <a:rPr lang="tr-TR" sz="2400" dirty="0" smtClean="0">
                <a:solidFill>
                  <a:srgbClr val="FF0000"/>
                </a:solidFill>
                <a:latin typeface="Calibri" pitchFamily="34" charset="0"/>
              </a:rPr>
              <a:t>VE </a:t>
            </a:r>
            <a:r>
              <a:rPr lang="tr-TR" sz="2800" u="sng" dirty="0" smtClean="0">
                <a:solidFill>
                  <a:srgbClr val="FF0000"/>
                </a:solidFill>
                <a:latin typeface="Calibri" pitchFamily="34" charset="0"/>
              </a:rPr>
              <a:t>HAKKANİYETE </a:t>
            </a:r>
          </a:p>
          <a:p>
            <a:pPr marL="342900" indent="-342900" algn="ctr" eaLnBrk="1" hangingPunct="1">
              <a:defRPr/>
            </a:pPr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EN UYGUN ALAN</a:t>
            </a:r>
          </a:p>
        </p:txBody>
      </p:sp>
    </p:spTree>
    <p:extLst>
      <p:ext uri="{BB962C8B-B14F-4D97-AF65-F5344CB8AC3E}">
        <p14:creationId xmlns:p14="http://schemas.microsoft.com/office/powerpoint/2010/main" val="377950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/>
              <a:t>NOBLE ENERGY – ŞİRKET PROFİLİ</a:t>
            </a:r>
            <a:endParaRPr/>
          </a:p>
        </p:txBody>
      </p:sp>
      <p:pic>
        <p:nvPicPr>
          <p:cNvPr id="4915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981" y="3818054"/>
            <a:ext cx="1799492" cy="115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86" y="3809418"/>
            <a:ext cx="1926981" cy="117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Box 8"/>
          <p:cNvSpPr txBox="1">
            <a:spLocks noChangeArrowheads="1"/>
          </p:cNvSpPr>
          <p:nvPr/>
        </p:nvSpPr>
        <p:spPr bwMode="auto">
          <a:xfrm>
            <a:off x="5375031" y="894105"/>
            <a:ext cx="2423746" cy="338554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tr-TR" sz="1600">
                <a:latin typeface="Calibri" pitchFamily="34" charset="0"/>
              </a:rPr>
              <a:t>ANA FAALİYET BÖLGELERİ</a:t>
            </a:r>
          </a:p>
        </p:txBody>
      </p:sp>
      <p:grpSp>
        <p:nvGrpSpPr>
          <p:cNvPr id="49158" name="Group 45"/>
          <p:cNvGrpSpPr>
            <a:grpSpLocks/>
          </p:cNvGrpSpPr>
          <p:nvPr/>
        </p:nvGrpSpPr>
        <p:grpSpPr bwMode="auto">
          <a:xfrm>
            <a:off x="4143685" y="1106559"/>
            <a:ext cx="4913859" cy="2379652"/>
            <a:chOff x="17436" y="3514945"/>
            <a:chExt cx="5231832" cy="3062427"/>
          </a:xfrm>
        </p:grpSpPr>
        <p:pic>
          <p:nvPicPr>
            <p:cNvPr id="49180" name="Picture 10"/>
            <p:cNvPicPr>
              <a:picLocks noChangeAspect="1" noChangeArrowheads="1"/>
            </p:cNvPicPr>
            <p:nvPr/>
          </p:nvPicPr>
          <p:blipFill>
            <a:blip r:embed="rId5">
              <a:lum bright="16000" contrast="-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76"/>
            <a:stretch>
              <a:fillRect/>
            </a:stretch>
          </p:blipFill>
          <p:spPr bwMode="auto">
            <a:xfrm>
              <a:off x="166212" y="3957643"/>
              <a:ext cx="5083056" cy="261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81" name="Rectangle 47"/>
            <p:cNvSpPr>
              <a:spLocks noChangeArrowheads="1"/>
            </p:cNvSpPr>
            <p:nvPr/>
          </p:nvSpPr>
          <p:spPr bwMode="auto">
            <a:xfrm>
              <a:off x="17436" y="3514945"/>
              <a:ext cx="867362" cy="594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200">
                  <a:solidFill>
                    <a:schemeClr val="tx1"/>
                  </a:solidFill>
                  <a:latin typeface="Calibri" pitchFamily="34" charset="0"/>
                </a:rPr>
                <a:t>ABD </a:t>
              </a:r>
            </a:p>
            <a:p>
              <a:pPr algn="ctr"/>
              <a:r>
                <a:rPr lang="tr-TR" sz="1200">
                  <a:solidFill>
                    <a:schemeClr val="tx1"/>
                  </a:solidFill>
                  <a:latin typeface="Calibri" pitchFamily="34" charset="0"/>
                </a:rPr>
                <a:t>ONSHORE</a:t>
              </a:r>
            </a:p>
          </p:txBody>
        </p:sp>
        <p:sp>
          <p:nvSpPr>
            <p:cNvPr id="49182" name="Rectangle 48"/>
            <p:cNvSpPr>
              <a:spLocks noChangeArrowheads="1"/>
            </p:cNvSpPr>
            <p:nvPr/>
          </p:nvSpPr>
          <p:spPr bwMode="auto">
            <a:xfrm>
              <a:off x="819486" y="3647354"/>
              <a:ext cx="1485915" cy="35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tr-TR" sz="1200">
                  <a:solidFill>
                    <a:schemeClr val="tx1"/>
                  </a:solidFill>
                  <a:latin typeface="Calibri" pitchFamily="34" charset="0"/>
                </a:rPr>
                <a:t>MEKSİKA KÖRFEZİ</a:t>
              </a:r>
            </a:p>
          </p:txBody>
        </p:sp>
        <p:sp>
          <p:nvSpPr>
            <p:cNvPr id="49183" name="Rectangle 49"/>
            <p:cNvSpPr>
              <a:spLocks noChangeArrowheads="1"/>
            </p:cNvSpPr>
            <p:nvPr/>
          </p:nvSpPr>
          <p:spPr bwMode="auto">
            <a:xfrm>
              <a:off x="2348345" y="3610481"/>
              <a:ext cx="1006562" cy="35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200">
                  <a:solidFill>
                    <a:schemeClr val="tx1"/>
                  </a:solidFill>
                  <a:latin typeface="Calibri" pitchFamily="34" charset="0"/>
                </a:rPr>
                <a:t>BATI AFRİKA</a:t>
              </a:r>
            </a:p>
          </p:txBody>
        </p:sp>
        <p:sp>
          <p:nvSpPr>
            <p:cNvPr id="49184" name="Rectangle 50"/>
            <p:cNvSpPr>
              <a:spLocks noChangeArrowheads="1"/>
            </p:cNvSpPr>
            <p:nvPr/>
          </p:nvSpPr>
          <p:spPr bwMode="auto">
            <a:xfrm>
              <a:off x="3317702" y="3692367"/>
              <a:ext cx="1239429" cy="35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tr-TR" sz="1200">
                  <a:solidFill>
                    <a:schemeClr val="tx1"/>
                  </a:solidFill>
                  <a:latin typeface="Calibri" pitchFamily="34" charset="0"/>
                </a:rPr>
                <a:t>DOĞU AKDENİZ</a:t>
              </a:r>
            </a:p>
          </p:txBody>
        </p:sp>
      </p:grpSp>
      <p:grpSp>
        <p:nvGrpSpPr>
          <p:cNvPr id="49159" name="Group 51"/>
          <p:cNvGrpSpPr>
            <a:grpSpLocks/>
          </p:cNvGrpSpPr>
          <p:nvPr/>
        </p:nvGrpSpPr>
        <p:grpSpPr bwMode="auto">
          <a:xfrm>
            <a:off x="259374" y="3010033"/>
            <a:ext cx="3877408" cy="2395706"/>
            <a:chOff x="327552" y="3725839"/>
            <a:chExt cx="3930558" cy="2808638"/>
          </a:xfrm>
        </p:grpSpPr>
        <p:grpSp>
          <p:nvGrpSpPr>
            <p:cNvPr id="49165" name="Group 25"/>
            <p:cNvGrpSpPr>
              <a:grpSpLocks/>
            </p:cNvGrpSpPr>
            <p:nvPr/>
          </p:nvGrpSpPr>
          <p:grpSpPr bwMode="auto">
            <a:xfrm>
              <a:off x="327552" y="3725839"/>
              <a:ext cx="3930558" cy="2808638"/>
              <a:chOff x="81888" y="3575711"/>
              <a:chExt cx="3930558" cy="2808638"/>
            </a:xfrm>
          </p:grpSpPr>
          <p:pic>
            <p:nvPicPr>
              <p:cNvPr id="49168" name="Picture 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616" y="3835021"/>
                <a:ext cx="3452882" cy="2280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69" name="TextBox 56"/>
              <p:cNvSpPr txBox="1">
                <a:spLocks noChangeArrowheads="1"/>
              </p:cNvSpPr>
              <p:nvPr/>
            </p:nvSpPr>
            <p:spPr bwMode="auto">
              <a:xfrm>
                <a:off x="682388" y="6059604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2006</a:t>
                </a:r>
              </a:p>
            </p:txBody>
          </p:sp>
          <p:sp>
            <p:nvSpPr>
              <p:cNvPr id="49170" name="TextBox 57"/>
              <p:cNvSpPr txBox="1">
                <a:spLocks noChangeArrowheads="1"/>
              </p:cNvSpPr>
              <p:nvPr/>
            </p:nvSpPr>
            <p:spPr bwMode="auto">
              <a:xfrm>
                <a:off x="1337482" y="6059605"/>
                <a:ext cx="668741" cy="324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2007</a:t>
                </a:r>
              </a:p>
            </p:txBody>
          </p:sp>
          <p:sp>
            <p:nvSpPr>
              <p:cNvPr id="49171" name="TextBox 58"/>
              <p:cNvSpPr txBox="1">
                <a:spLocks noChangeArrowheads="1"/>
              </p:cNvSpPr>
              <p:nvPr/>
            </p:nvSpPr>
            <p:spPr bwMode="auto">
              <a:xfrm>
                <a:off x="1992575" y="6059606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2008</a:t>
                </a:r>
              </a:p>
            </p:txBody>
          </p:sp>
          <p:sp>
            <p:nvSpPr>
              <p:cNvPr id="49172" name="TextBox 59"/>
              <p:cNvSpPr txBox="1">
                <a:spLocks noChangeArrowheads="1"/>
              </p:cNvSpPr>
              <p:nvPr/>
            </p:nvSpPr>
            <p:spPr bwMode="auto">
              <a:xfrm>
                <a:off x="2647668" y="6059606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2009</a:t>
                </a:r>
              </a:p>
            </p:txBody>
          </p:sp>
          <p:sp>
            <p:nvSpPr>
              <p:cNvPr id="49173" name="TextBox 60"/>
              <p:cNvSpPr txBox="1">
                <a:spLocks noChangeArrowheads="1"/>
              </p:cNvSpPr>
              <p:nvPr/>
            </p:nvSpPr>
            <p:spPr bwMode="auto">
              <a:xfrm>
                <a:off x="3343705" y="6059606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2010</a:t>
                </a:r>
              </a:p>
            </p:txBody>
          </p:sp>
          <p:sp>
            <p:nvSpPr>
              <p:cNvPr id="49174" name="TextBox 61"/>
              <p:cNvSpPr txBox="1">
                <a:spLocks noChangeArrowheads="1"/>
              </p:cNvSpPr>
              <p:nvPr/>
            </p:nvSpPr>
            <p:spPr bwMode="auto">
              <a:xfrm>
                <a:off x="313904" y="5923125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49175" name="TextBox 62"/>
              <p:cNvSpPr txBox="1">
                <a:spLocks noChangeArrowheads="1"/>
              </p:cNvSpPr>
              <p:nvPr/>
            </p:nvSpPr>
            <p:spPr bwMode="auto">
              <a:xfrm>
                <a:off x="163776" y="5404511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250</a:t>
                </a:r>
              </a:p>
            </p:txBody>
          </p:sp>
          <p:sp>
            <p:nvSpPr>
              <p:cNvPr id="49176" name="TextBox 63"/>
              <p:cNvSpPr txBox="1">
                <a:spLocks noChangeArrowheads="1"/>
              </p:cNvSpPr>
              <p:nvPr/>
            </p:nvSpPr>
            <p:spPr bwMode="auto">
              <a:xfrm>
                <a:off x="163776" y="4885896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500</a:t>
                </a:r>
              </a:p>
            </p:txBody>
          </p:sp>
          <p:sp>
            <p:nvSpPr>
              <p:cNvPr id="49177" name="TextBox 64"/>
              <p:cNvSpPr txBox="1">
                <a:spLocks noChangeArrowheads="1"/>
              </p:cNvSpPr>
              <p:nvPr/>
            </p:nvSpPr>
            <p:spPr bwMode="auto">
              <a:xfrm>
                <a:off x="163776" y="4339985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750</a:t>
                </a:r>
              </a:p>
            </p:txBody>
          </p:sp>
          <p:sp>
            <p:nvSpPr>
              <p:cNvPr id="49178" name="TextBox 65"/>
              <p:cNvSpPr txBox="1">
                <a:spLocks noChangeArrowheads="1"/>
              </p:cNvSpPr>
              <p:nvPr/>
            </p:nvSpPr>
            <p:spPr bwMode="auto">
              <a:xfrm>
                <a:off x="81888" y="3807723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1000</a:t>
                </a:r>
              </a:p>
            </p:txBody>
          </p:sp>
          <p:sp>
            <p:nvSpPr>
              <p:cNvPr id="49179" name="TextBox 66"/>
              <p:cNvSpPr txBox="1">
                <a:spLocks noChangeArrowheads="1"/>
              </p:cNvSpPr>
              <p:nvPr/>
            </p:nvSpPr>
            <p:spPr bwMode="auto">
              <a:xfrm>
                <a:off x="327552" y="3575711"/>
                <a:ext cx="668741" cy="324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200">
                    <a:solidFill>
                      <a:schemeClr val="tx1"/>
                    </a:solidFill>
                    <a:latin typeface="Calibri" pitchFamily="34" charset="0"/>
                  </a:rPr>
                  <a:t>MVPE</a:t>
                </a:r>
              </a:p>
            </p:txBody>
          </p:sp>
        </p:grpSp>
        <p:sp>
          <p:nvSpPr>
            <p:cNvPr id="49166" name="TextBox 8"/>
            <p:cNvSpPr txBox="1">
              <a:spLocks noChangeArrowheads="1"/>
            </p:cNvSpPr>
            <p:nvPr/>
          </p:nvSpPr>
          <p:spPr bwMode="auto">
            <a:xfrm>
              <a:off x="1130431" y="4463970"/>
              <a:ext cx="2338893" cy="6134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tr-TR" dirty="0">
                  <a:latin typeface="Calibri" pitchFamily="34" charset="0"/>
                </a:rPr>
                <a:t>SON 5 YILDA ~ 2 </a:t>
              </a:r>
              <a:r>
                <a:rPr lang="tr-TR" dirty="0" smtClean="0">
                  <a:latin typeface="Calibri" pitchFamily="34" charset="0"/>
                </a:rPr>
                <a:t>MRVPE </a:t>
              </a:r>
              <a:r>
                <a:rPr lang="tr-TR" dirty="0">
                  <a:latin typeface="Calibri" pitchFamily="34" charset="0"/>
                </a:rPr>
                <a:t>KEŞİF</a:t>
              </a:r>
            </a:p>
          </p:txBody>
        </p:sp>
        <p:sp>
          <p:nvSpPr>
            <p:cNvPr id="49167" name="Rectangle 54"/>
            <p:cNvSpPr>
              <a:spLocks noChangeArrowheads="1"/>
            </p:cNvSpPr>
            <p:nvPr/>
          </p:nvSpPr>
          <p:spPr bwMode="auto">
            <a:xfrm>
              <a:off x="1531245" y="3978482"/>
              <a:ext cx="1128774" cy="469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tr-TR" dirty="0">
                  <a:solidFill>
                    <a:schemeClr val="tx1"/>
                  </a:solidFill>
                  <a:latin typeface="Calibri" pitchFamily="34" charset="0"/>
                </a:rPr>
                <a:t>KEŞİFLER</a:t>
              </a:r>
            </a:p>
          </p:txBody>
        </p:sp>
      </p:grpSp>
      <p:sp>
        <p:nvSpPr>
          <p:cNvPr id="49160" name="TextBox 8"/>
          <p:cNvSpPr txBox="1">
            <a:spLocks noChangeArrowheads="1"/>
          </p:cNvSpPr>
          <p:nvPr/>
        </p:nvSpPr>
        <p:spPr bwMode="auto">
          <a:xfrm>
            <a:off x="7055829" y="3505030"/>
            <a:ext cx="1548911" cy="30777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tr-TR">
                <a:latin typeface="Calibri" pitchFamily="34" charset="0"/>
              </a:rPr>
              <a:t>REZERV DAĞILIMI</a:t>
            </a:r>
          </a:p>
        </p:txBody>
      </p:sp>
      <p:sp>
        <p:nvSpPr>
          <p:cNvPr id="49161" name="TextBox 8"/>
          <p:cNvSpPr txBox="1">
            <a:spLocks noChangeArrowheads="1"/>
          </p:cNvSpPr>
          <p:nvPr/>
        </p:nvSpPr>
        <p:spPr bwMode="auto">
          <a:xfrm>
            <a:off x="4775690" y="3505030"/>
            <a:ext cx="1548911" cy="30777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tr-TR">
                <a:latin typeface="Calibri" pitchFamily="34" charset="0"/>
              </a:rPr>
              <a:t>ÜRETİM DAĞILIMI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74382" y="1187977"/>
            <a:ext cx="4376626" cy="2554545"/>
          </a:xfrm>
          <a:prstGeom prst="rect">
            <a:avLst/>
          </a:prstGeom>
          <a:noFill/>
          <a:ln w="22225">
            <a:solidFill>
              <a:srgbClr val="00206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MENŞEİ: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Houston (ABD)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KURULUŞ: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1932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TOPLAM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GELİR: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3 MİLYAR $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TOPLAM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KAR: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725 MİLYON $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TOPLAM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VARLIKLAR: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13.2 MİLYAR $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REZERV: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1.1 MVPE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ÜRETİM: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216.000 vpe/gün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tr-TR" kern="0" dirty="0">
                <a:solidFill>
                  <a:srgbClr val="FF0000"/>
                </a:solidFill>
                <a:latin typeface="Calibri" pitchFamily="34" charset="0"/>
              </a:rPr>
              <a:t> 2011 YATIRIM </a:t>
            </a:r>
            <a:r>
              <a:rPr lang="tr-TR" kern="0" dirty="0" smtClean="0">
                <a:solidFill>
                  <a:srgbClr val="FF0000"/>
                </a:solidFill>
                <a:latin typeface="Calibri" pitchFamily="34" charset="0"/>
              </a:rPr>
              <a:t>PROGRAMI:  </a:t>
            </a:r>
            <a:r>
              <a:rPr lang="tr-TR" kern="0" dirty="0">
                <a:solidFill>
                  <a:srgbClr val="002060"/>
                </a:solidFill>
                <a:latin typeface="Calibri" pitchFamily="34" charset="0"/>
              </a:rPr>
              <a:t>3 MİLYAR $</a:t>
            </a:r>
          </a:p>
        </p:txBody>
      </p:sp>
      <p:sp>
        <p:nvSpPr>
          <p:cNvPr id="71" name="Rectangle 70"/>
          <p:cNvSpPr/>
          <p:nvPr/>
        </p:nvSpPr>
        <p:spPr>
          <a:xfrm>
            <a:off x="7367955" y="4949283"/>
            <a:ext cx="11015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1600" kern="0" dirty="0">
                <a:solidFill>
                  <a:srgbClr val="FF0000"/>
                </a:solidFill>
                <a:latin typeface="Calibri" pitchFamily="34" charset="0"/>
              </a:rPr>
              <a:t>1.1 </a:t>
            </a:r>
            <a:r>
              <a:rPr lang="tr-TR" sz="1600" kern="0" dirty="0" smtClean="0">
                <a:solidFill>
                  <a:srgbClr val="FF0000"/>
                </a:solidFill>
                <a:latin typeface="Calibri" pitchFamily="34" charset="0"/>
              </a:rPr>
              <a:t>MRVPE</a:t>
            </a:r>
            <a:endParaRPr lang="tr-TR" sz="16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EDE621-C0C0-4AB9-8988-35C88A01A3D1}" type="slidenum">
              <a:rPr lang="en-US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/>
              <a:t>REZERV MİKTARI</a:t>
            </a:r>
            <a:endParaRPr/>
          </a:p>
        </p:txBody>
      </p:sp>
      <p:pic>
        <p:nvPicPr>
          <p:cNvPr id="17446" name="Picture 5"/>
          <p:cNvPicPr>
            <a:picLocks noChangeAspect="1" noChangeArrowheads="1"/>
          </p:cNvPicPr>
          <p:nvPr/>
        </p:nvPicPr>
        <p:blipFill>
          <a:blip r:embed="rId3"/>
          <a:srcRect t="8730" r="15115" b="13638"/>
          <a:stretch>
            <a:fillRect/>
          </a:stretch>
        </p:blipFill>
        <p:spPr bwMode="auto">
          <a:xfrm>
            <a:off x="326781" y="947420"/>
            <a:ext cx="5105400" cy="4268325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130" name="Freeform 200"/>
          <p:cNvSpPr>
            <a:spLocks noChangeAspect="1"/>
          </p:cNvSpPr>
          <p:nvPr/>
        </p:nvSpPr>
        <p:spPr bwMode="auto">
          <a:xfrm rot="20877517">
            <a:off x="874835" y="2542492"/>
            <a:ext cx="3138854" cy="1319973"/>
          </a:xfrm>
          <a:custGeom>
            <a:avLst/>
            <a:gdLst>
              <a:gd name="T0" fmla="*/ 0 w 1909"/>
              <a:gd name="T1" fmla="*/ 547 h 952"/>
              <a:gd name="T2" fmla="*/ 156 w 1909"/>
              <a:gd name="T3" fmla="*/ 636 h 952"/>
              <a:gd name="T4" fmla="*/ 210 w 1909"/>
              <a:gd name="T5" fmla="*/ 662 h 952"/>
              <a:gd name="T6" fmla="*/ 408 w 1909"/>
              <a:gd name="T7" fmla="*/ 736 h 952"/>
              <a:gd name="T8" fmla="*/ 604 w 1909"/>
              <a:gd name="T9" fmla="*/ 815 h 952"/>
              <a:gd name="T10" fmla="*/ 766 w 1909"/>
              <a:gd name="T11" fmla="*/ 843 h 952"/>
              <a:gd name="T12" fmla="*/ 958 w 1909"/>
              <a:gd name="T13" fmla="*/ 898 h 952"/>
              <a:gd name="T14" fmla="*/ 1138 w 1909"/>
              <a:gd name="T15" fmla="*/ 952 h 952"/>
              <a:gd name="T16" fmla="*/ 1500 w 1909"/>
              <a:gd name="T17" fmla="*/ 599 h 952"/>
              <a:gd name="T18" fmla="*/ 1560 w 1909"/>
              <a:gd name="T19" fmla="*/ 500 h 952"/>
              <a:gd name="T20" fmla="*/ 1658 w 1909"/>
              <a:gd name="T21" fmla="*/ 434 h 952"/>
              <a:gd name="T22" fmla="*/ 1829 w 1909"/>
              <a:gd name="T23" fmla="*/ 250 h 952"/>
              <a:gd name="T24" fmla="*/ 1894 w 1909"/>
              <a:gd name="T25" fmla="*/ 120 h 952"/>
              <a:gd name="T26" fmla="*/ 1908 w 1909"/>
              <a:gd name="T27" fmla="*/ 77 h 952"/>
              <a:gd name="T28" fmla="*/ 1909 w 1909"/>
              <a:gd name="T29" fmla="*/ 0 h 952"/>
              <a:gd name="T30" fmla="*/ 1640 w 1909"/>
              <a:gd name="T31" fmla="*/ 0 h 952"/>
              <a:gd name="T32" fmla="*/ 1639 w 1909"/>
              <a:gd name="T33" fmla="*/ 41 h 952"/>
              <a:gd name="T34" fmla="*/ 1477 w 1909"/>
              <a:gd name="T35" fmla="*/ 40 h 952"/>
              <a:gd name="T36" fmla="*/ 1475 w 1909"/>
              <a:gd name="T37" fmla="*/ 119 h 952"/>
              <a:gd name="T38" fmla="*/ 1377 w 1909"/>
              <a:gd name="T39" fmla="*/ 117 h 952"/>
              <a:gd name="T40" fmla="*/ 1378 w 1909"/>
              <a:gd name="T41" fmla="*/ 159 h 952"/>
              <a:gd name="T42" fmla="*/ 1215 w 1909"/>
              <a:gd name="T43" fmla="*/ 157 h 952"/>
              <a:gd name="T44" fmla="*/ 1215 w 1909"/>
              <a:gd name="T45" fmla="*/ 235 h 952"/>
              <a:gd name="T46" fmla="*/ 1081 w 1909"/>
              <a:gd name="T47" fmla="*/ 236 h 952"/>
              <a:gd name="T48" fmla="*/ 1081 w 1909"/>
              <a:gd name="T49" fmla="*/ 196 h 952"/>
              <a:gd name="T50" fmla="*/ 918 w 1909"/>
              <a:gd name="T51" fmla="*/ 196 h 952"/>
              <a:gd name="T52" fmla="*/ 916 w 1909"/>
              <a:gd name="T53" fmla="*/ 157 h 952"/>
              <a:gd name="T54" fmla="*/ 852 w 1909"/>
              <a:gd name="T55" fmla="*/ 156 h 952"/>
              <a:gd name="T56" fmla="*/ 854 w 1909"/>
              <a:gd name="T57" fmla="*/ 79 h 952"/>
              <a:gd name="T58" fmla="*/ 788 w 1909"/>
              <a:gd name="T59" fmla="*/ 77 h 952"/>
              <a:gd name="T60" fmla="*/ 787 w 1909"/>
              <a:gd name="T61" fmla="*/ 354 h 952"/>
              <a:gd name="T62" fmla="*/ 1 w 1909"/>
              <a:gd name="T63" fmla="*/ 356 h 952"/>
              <a:gd name="T64" fmla="*/ 0 w 1909"/>
              <a:gd name="T65" fmla="*/ 547 h 9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909" h="952">
                <a:moveTo>
                  <a:pt x="0" y="547"/>
                </a:moveTo>
                <a:lnTo>
                  <a:pt x="156" y="636"/>
                </a:lnTo>
                <a:lnTo>
                  <a:pt x="210" y="662"/>
                </a:lnTo>
                <a:lnTo>
                  <a:pt x="408" y="736"/>
                </a:lnTo>
                <a:lnTo>
                  <a:pt x="604" y="815"/>
                </a:lnTo>
                <a:lnTo>
                  <a:pt x="766" y="843"/>
                </a:lnTo>
                <a:lnTo>
                  <a:pt x="958" y="898"/>
                </a:lnTo>
                <a:lnTo>
                  <a:pt x="1138" y="952"/>
                </a:lnTo>
                <a:lnTo>
                  <a:pt x="1500" y="599"/>
                </a:lnTo>
                <a:lnTo>
                  <a:pt x="1560" y="500"/>
                </a:lnTo>
                <a:lnTo>
                  <a:pt x="1658" y="434"/>
                </a:lnTo>
                <a:lnTo>
                  <a:pt x="1829" y="250"/>
                </a:lnTo>
                <a:lnTo>
                  <a:pt x="1894" y="120"/>
                </a:lnTo>
                <a:lnTo>
                  <a:pt x="1908" y="77"/>
                </a:lnTo>
                <a:lnTo>
                  <a:pt x="1909" y="0"/>
                </a:lnTo>
                <a:lnTo>
                  <a:pt x="1640" y="0"/>
                </a:lnTo>
                <a:lnTo>
                  <a:pt x="1639" y="41"/>
                </a:lnTo>
                <a:lnTo>
                  <a:pt x="1477" y="40"/>
                </a:lnTo>
                <a:lnTo>
                  <a:pt x="1475" y="119"/>
                </a:lnTo>
                <a:lnTo>
                  <a:pt x="1377" y="117"/>
                </a:lnTo>
                <a:lnTo>
                  <a:pt x="1378" y="159"/>
                </a:lnTo>
                <a:lnTo>
                  <a:pt x="1215" y="157"/>
                </a:lnTo>
                <a:lnTo>
                  <a:pt x="1215" y="235"/>
                </a:lnTo>
                <a:lnTo>
                  <a:pt x="1081" y="236"/>
                </a:lnTo>
                <a:lnTo>
                  <a:pt x="1081" y="196"/>
                </a:lnTo>
                <a:lnTo>
                  <a:pt x="918" y="196"/>
                </a:lnTo>
                <a:lnTo>
                  <a:pt x="916" y="157"/>
                </a:lnTo>
                <a:lnTo>
                  <a:pt x="852" y="156"/>
                </a:lnTo>
                <a:lnTo>
                  <a:pt x="854" y="79"/>
                </a:lnTo>
                <a:lnTo>
                  <a:pt x="788" y="77"/>
                </a:lnTo>
                <a:lnTo>
                  <a:pt x="787" y="354"/>
                </a:lnTo>
                <a:lnTo>
                  <a:pt x="1" y="356"/>
                </a:lnTo>
                <a:lnTo>
                  <a:pt x="0" y="547"/>
                </a:lnTo>
                <a:close/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8" name="Line 208"/>
          <p:cNvSpPr>
            <a:spLocks noChangeAspect="1" noChangeShapeType="1"/>
          </p:cNvSpPr>
          <p:nvPr/>
        </p:nvSpPr>
        <p:spPr bwMode="auto">
          <a:xfrm rot="20877517">
            <a:off x="3048000" y="2642414"/>
            <a:ext cx="0" cy="271396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40" name="Line 210"/>
          <p:cNvSpPr>
            <a:spLocks noChangeAspect="1" noChangeShapeType="1"/>
          </p:cNvSpPr>
          <p:nvPr/>
        </p:nvSpPr>
        <p:spPr bwMode="auto">
          <a:xfrm rot="20877517">
            <a:off x="3499338" y="2351279"/>
            <a:ext cx="0" cy="479879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43026" name="TextBox 101"/>
          <p:cNvSpPr txBox="1">
            <a:spLocks noChangeArrowheads="1"/>
          </p:cNvSpPr>
          <p:nvPr/>
        </p:nvSpPr>
        <p:spPr bwMode="auto">
          <a:xfrm>
            <a:off x="1699846" y="1290148"/>
            <a:ext cx="12587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 dirty="0">
                <a:latin typeface="Calibri" pitchFamily="34" charset="0"/>
              </a:rPr>
              <a:t>TÜRKİYE</a:t>
            </a:r>
          </a:p>
        </p:txBody>
      </p:sp>
      <p:sp>
        <p:nvSpPr>
          <p:cNvPr id="43027" name="TextBox 102"/>
          <p:cNvSpPr txBox="1">
            <a:spLocks noChangeArrowheads="1"/>
          </p:cNvSpPr>
          <p:nvPr/>
        </p:nvSpPr>
        <p:spPr bwMode="auto">
          <a:xfrm>
            <a:off x="4459166" y="1454220"/>
            <a:ext cx="739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 dirty="0">
                <a:latin typeface="Calibri" pitchFamily="34" charset="0"/>
              </a:rPr>
              <a:t>SURİYE</a:t>
            </a:r>
          </a:p>
        </p:txBody>
      </p:sp>
      <p:sp>
        <p:nvSpPr>
          <p:cNvPr id="43028" name="TextBox 103"/>
          <p:cNvSpPr txBox="1">
            <a:spLocks noChangeArrowheads="1"/>
          </p:cNvSpPr>
          <p:nvPr/>
        </p:nvSpPr>
        <p:spPr bwMode="auto">
          <a:xfrm>
            <a:off x="4523643" y="2731234"/>
            <a:ext cx="9085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>
                <a:latin typeface="Calibri" pitchFamily="34" charset="0"/>
              </a:rPr>
              <a:t>LÜBNAN</a:t>
            </a:r>
          </a:p>
        </p:txBody>
      </p:sp>
      <p:sp>
        <p:nvSpPr>
          <p:cNvPr id="43029" name="TextBox 104"/>
          <p:cNvSpPr txBox="1">
            <a:spLocks noChangeArrowheads="1"/>
          </p:cNvSpPr>
          <p:nvPr/>
        </p:nvSpPr>
        <p:spPr bwMode="auto">
          <a:xfrm>
            <a:off x="4448909" y="3503679"/>
            <a:ext cx="7495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 dirty="0">
                <a:latin typeface="Calibri" pitchFamily="34" charset="0"/>
              </a:rPr>
              <a:t>İSRAİL</a:t>
            </a:r>
          </a:p>
        </p:txBody>
      </p:sp>
      <p:sp>
        <p:nvSpPr>
          <p:cNvPr id="43030" name="TextBox 105"/>
          <p:cNvSpPr txBox="1">
            <a:spLocks noChangeArrowheads="1"/>
          </p:cNvSpPr>
          <p:nvPr/>
        </p:nvSpPr>
        <p:spPr bwMode="auto">
          <a:xfrm>
            <a:off x="3198936" y="4968405"/>
            <a:ext cx="12602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600" dirty="0">
                <a:latin typeface="Calibri" pitchFamily="34" charset="0"/>
              </a:rPr>
              <a:t>MISIR</a:t>
            </a:r>
          </a:p>
        </p:txBody>
      </p:sp>
      <p:sp>
        <p:nvSpPr>
          <p:cNvPr id="43031" name="TextBox 106"/>
          <p:cNvSpPr txBox="1">
            <a:spLocks noChangeArrowheads="1"/>
          </p:cNvSpPr>
          <p:nvPr/>
        </p:nvSpPr>
        <p:spPr bwMode="auto">
          <a:xfrm>
            <a:off x="2564423" y="2114425"/>
            <a:ext cx="1258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>
                <a:latin typeface="Calibri" pitchFamily="34" charset="0"/>
              </a:rPr>
              <a:t>KKTC</a:t>
            </a:r>
          </a:p>
        </p:txBody>
      </p:sp>
      <p:sp>
        <p:nvSpPr>
          <p:cNvPr id="43032" name="TextBox 107"/>
          <p:cNvSpPr txBox="1">
            <a:spLocks noChangeArrowheads="1"/>
          </p:cNvSpPr>
          <p:nvPr/>
        </p:nvSpPr>
        <p:spPr bwMode="auto">
          <a:xfrm>
            <a:off x="2145323" y="2391990"/>
            <a:ext cx="1258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>
                <a:latin typeface="Calibri" pitchFamily="34" charset="0"/>
              </a:rPr>
              <a:t>GKRY</a:t>
            </a:r>
          </a:p>
        </p:txBody>
      </p:sp>
      <p:sp>
        <p:nvSpPr>
          <p:cNvPr id="2" name="TextBox 109"/>
          <p:cNvSpPr txBox="1">
            <a:spLocks noChangeArrowheads="1"/>
          </p:cNvSpPr>
          <p:nvPr/>
        </p:nvSpPr>
        <p:spPr bwMode="auto">
          <a:xfrm rot="-535089">
            <a:off x="3071447" y="2544917"/>
            <a:ext cx="4191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2</a:t>
            </a:r>
          </a:p>
        </p:txBody>
      </p:sp>
      <p:sp>
        <p:nvSpPr>
          <p:cNvPr id="4" name="TextBox 110"/>
          <p:cNvSpPr txBox="1">
            <a:spLocks noChangeArrowheads="1"/>
          </p:cNvSpPr>
          <p:nvPr/>
        </p:nvSpPr>
        <p:spPr bwMode="auto">
          <a:xfrm rot="-731533">
            <a:off x="3496408" y="2403052"/>
            <a:ext cx="4191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3</a:t>
            </a:r>
          </a:p>
        </p:txBody>
      </p:sp>
      <p:sp>
        <p:nvSpPr>
          <p:cNvPr id="122" name="Freeform 121"/>
          <p:cNvSpPr>
            <a:spLocks noChangeAspect="1"/>
          </p:cNvSpPr>
          <p:nvPr/>
        </p:nvSpPr>
        <p:spPr bwMode="auto">
          <a:xfrm>
            <a:off x="3823189" y="4485442"/>
            <a:ext cx="143608" cy="88821"/>
          </a:xfrm>
          <a:custGeom>
            <a:avLst/>
            <a:gdLst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64294 w 97631"/>
              <a:gd name="connsiteY6" fmla="*/ 61912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50006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69057 w 97631"/>
              <a:gd name="connsiteY5" fmla="*/ 57150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8582"/>
              <a:gd name="connsiteX1" fmla="*/ 33338 w 97631"/>
              <a:gd name="connsiteY1" fmla="*/ 26193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78582"/>
              <a:gd name="connsiteX1" fmla="*/ 21431 w 97631"/>
              <a:gd name="connsiteY1" fmla="*/ 47624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88107"/>
              <a:gd name="connsiteX1" fmla="*/ 21431 w 97631"/>
              <a:gd name="connsiteY1" fmla="*/ 47624 h 88107"/>
              <a:gd name="connsiteX2" fmla="*/ 64294 w 97631"/>
              <a:gd name="connsiteY2" fmla="*/ 0 h 88107"/>
              <a:gd name="connsiteX3" fmla="*/ 95250 w 97631"/>
              <a:gd name="connsiteY3" fmla="*/ 0 h 88107"/>
              <a:gd name="connsiteX4" fmla="*/ 97631 w 97631"/>
              <a:gd name="connsiteY4" fmla="*/ 30956 h 88107"/>
              <a:gd name="connsiteX5" fmla="*/ 69057 w 97631"/>
              <a:gd name="connsiteY5" fmla="*/ 57150 h 88107"/>
              <a:gd name="connsiteX6" fmla="*/ 11905 w 97631"/>
              <a:gd name="connsiteY6" fmla="*/ 88107 h 88107"/>
              <a:gd name="connsiteX7" fmla="*/ 0 w 97631"/>
              <a:gd name="connsiteY7" fmla="*/ 76200 h 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631" h="88107">
                <a:moveTo>
                  <a:pt x="0" y="76200"/>
                </a:moveTo>
                <a:lnTo>
                  <a:pt x="21431" y="47624"/>
                </a:lnTo>
                <a:lnTo>
                  <a:pt x="64294" y="0"/>
                </a:lnTo>
                <a:lnTo>
                  <a:pt x="95250" y="0"/>
                </a:lnTo>
                <a:lnTo>
                  <a:pt x="97631" y="30956"/>
                </a:lnTo>
                <a:lnTo>
                  <a:pt x="69057" y="57150"/>
                </a:lnTo>
                <a:lnTo>
                  <a:pt x="11905" y="88107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23" name="Freeform 122"/>
          <p:cNvSpPr>
            <a:spLocks noChangeAspect="1"/>
          </p:cNvSpPr>
          <p:nvPr/>
        </p:nvSpPr>
        <p:spPr bwMode="auto">
          <a:xfrm rot="20977932">
            <a:off x="3404089" y="4156067"/>
            <a:ext cx="798634" cy="618043"/>
          </a:xfrm>
          <a:custGeom>
            <a:avLst/>
            <a:gdLst>
              <a:gd name="connsiteX0" fmla="*/ 957263 w 957263"/>
              <a:gd name="connsiteY0" fmla="*/ 642938 h 881063"/>
              <a:gd name="connsiteX1" fmla="*/ 264319 w 957263"/>
              <a:gd name="connsiteY1" fmla="*/ 197644 h 881063"/>
              <a:gd name="connsiteX2" fmla="*/ 276225 w 957263"/>
              <a:gd name="connsiteY2" fmla="*/ 171450 h 881063"/>
              <a:gd name="connsiteX3" fmla="*/ 35719 w 957263"/>
              <a:gd name="connsiteY3" fmla="*/ 0 h 881063"/>
              <a:gd name="connsiteX4" fmla="*/ 0 w 957263"/>
              <a:gd name="connsiteY4" fmla="*/ 21432 h 881063"/>
              <a:gd name="connsiteX5" fmla="*/ 135731 w 957263"/>
              <a:gd name="connsiteY5" fmla="*/ 204788 h 881063"/>
              <a:gd name="connsiteX6" fmla="*/ 631031 w 957263"/>
              <a:gd name="connsiteY6" fmla="*/ 881063 h 881063"/>
              <a:gd name="connsiteX7" fmla="*/ 790575 w 957263"/>
              <a:gd name="connsiteY7" fmla="*/ 878682 h 881063"/>
              <a:gd name="connsiteX8" fmla="*/ 957263 w 957263"/>
              <a:gd name="connsiteY8" fmla="*/ 642938 h 88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7263" h="881063">
                <a:moveTo>
                  <a:pt x="957263" y="642938"/>
                </a:moveTo>
                <a:lnTo>
                  <a:pt x="264319" y="197644"/>
                </a:lnTo>
                <a:lnTo>
                  <a:pt x="276225" y="171450"/>
                </a:lnTo>
                <a:lnTo>
                  <a:pt x="35719" y="0"/>
                </a:lnTo>
                <a:lnTo>
                  <a:pt x="0" y="21432"/>
                </a:lnTo>
                <a:lnTo>
                  <a:pt x="135731" y="204788"/>
                </a:lnTo>
                <a:lnTo>
                  <a:pt x="631031" y="881063"/>
                </a:lnTo>
                <a:lnTo>
                  <a:pt x="790575" y="878682"/>
                </a:lnTo>
                <a:lnTo>
                  <a:pt x="957263" y="642938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34000"/>
            </a:schemeClr>
          </a:solidFill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cxnSp>
        <p:nvCxnSpPr>
          <p:cNvPr id="124" name="Straight Connector 123"/>
          <p:cNvCxnSpPr>
            <a:endCxn id="123" idx="6"/>
          </p:cNvCxnSpPr>
          <p:nvPr/>
        </p:nvCxnSpPr>
        <p:spPr bwMode="auto">
          <a:xfrm>
            <a:off x="3065585" y="4004330"/>
            <a:ext cx="929054" cy="745106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 bwMode="auto">
          <a:xfrm rot="16200000" flipH="1">
            <a:off x="2895436" y="3827401"/>
            <a:ext cx="177641" cy="139211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 bwMode="auto">
          <a:xfrm rot="16200000" flipH="1">
            <a:off x="3825803" y="2761948"/>
            <a:ext cx="183809" cy="1062403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 126"/>
          <p:cNvSpPr>
            <a:spLocks noChangeAspect="1"/>
          </p:cNvSpPr>
          <p:nvPr/>
        </p:nvSpPr>
        <p:spPr bwMode="auto">
          <a:xfrm>
            <a:off x="3811466" y="4348510"/>
            <a:ext cx="95250" cy="59214"/>
          </a:xfrm>
          <a:custGeom>
            <a:avLst/>
            <a:gdLst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64294 w 97631"/>
              <a:gd name="connsiteY6" fmla="*/ 61912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50006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69057 w 97631"/>
              <a:gd name="connsiteY5" fmla="*/ 57150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8582"/>
              <a:gd name="connsiteX1" fmla="*/ 33338 w 97631"/>
              <a:gd name="connsiteY1" fmla="*/ 26193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78582"/>
              <a:gd name="connsiteX1" fmla="*/ 21431 w 97631"/>
              <a:gd name="connsiteY1" fmla="*/ 47624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88107"/>
              <a:gd name="connsiteX1" fmla="*/ 21431 w 97631"/>
              <a:gd name="connsiteY1" fmla="*/ 47624 h 88107"/>
              <a:gd name="connsiteX2" fmla="*/ 64294 w 97631"/>
              <a:gd name="connsiteY2" fmla="*/ 0 h 88107"/>
              <a:gd name="connsiteX3" fmla="*/ 95250 w 97631"/>
              <a:gd name="connsiteY3" fmla="*/ 0 h 88107"/>
              <a:gd name="connsiteX4" fmla="*/ 97631 w 97631"/>
              <a:gd name="connsiteY4" fmla="*/ 30956 h 88107"/>
              <a:gd name="connsiteX5" fmla="*/ 69057 w 97631"/>
              <a:gd name="connsiteY5" fmla="*/ 57150 h 88107"/>
              <a:gd name="connsiteX6" fmla="*/ 11905 w 97631"/>
              <a:gd name="connsiteY6" fmla="*/ 88107 h 88107"/>
              <a:gd name="connsiteX7" fmla="*/ 0 w 97631"/>
              <a:gd name="connsiteY7" fmla="*/ 76200 h 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631" h="88107">
                <a:moveTo>
                  <a:pt x="0" y="76200"/>
                </a:moveTo>
                <a:lnTo>
                  <a:pt x="21431" y="47624"/>
                </a:lnTo>
                <a:lnTo>
                  <a:pt x="64294" y="0"/>
                </a:lnTo>
                <a:lnTo>
                  <a:pt x="95250" y="0"/>
                </a:lnTo>
                <a:lnTo>
                  <a:pt x="97631" y="30956"/>
                </a:lnTo>
                <a:lnTo>
                  <a:pt x="69057" y="57150"/>
                </a:lnTo>
                <a:lnTo>
                  <a:pt x="11905" y="88107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3820259" y="2290834"/>
            <a:ext cx="870438" cy="7525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Freeform 140"/>
          <p:cNvSpPr>
            <a:spLocks noChangeAspect="1"/>
          </p:cNvSpPr>
          <p:nvPr/>
        </p:nvSpPr>
        <p:spPr>
          <a:xfrm>
            <a:off x="3877409" y="4346043"/>
            <a:ext cx="142143" cy="88821"/>
          </a:xfrm>
          <a:custGeom>
            <a:avLst/>
            <a:gdLst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64294 w 97631"/>
              <a:gd name="connsiteY6" fmla="*/ 61912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50006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69057 w 97631"/>
              <a:gd name="connsiteY5" fmla="*/ 57150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8582"/>
              <a:gd name="connsiteX1" fmla="*/ 33338 w 97631"/>
              <a:gd name="connsiteY1" fmla="*/ 26193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78582"/>
              <a:gd name="connsiteX1" fmla="*/ 21431 w 97631"/>
              <a:gd name="connsiteY1" fmla="*/ 47624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88107"/>
              <a:gd name="connsiteX1" fmla="*/ 21431 w 97631"/>
              <a:gd name="connsiteY1" fmla="*/ 47624 h 88107"/>
              <a:gd name="connsiteX2" fmla="*/ 64294 w 97631"/>
              <a:gd name="connsiteY2" fmla="*/ 0 h 88107"/>
              <a:gd name="connsiteX3" fmla="*/ 95250 w 97631"/>
              <a:gd name="connsiteY3" fmla="*/ 0 h 88107"/>
              <a:gd name="connsiteX4" fmla="*/ 97631 w 97631"/>
              <a:gd name="connsiteY4" fmla="*/ 30956 h 88107"/>
              <a:gd name="connsiteX5" fmla="*/ 69057 w 97631"/>
              <a:gd name="connsiteY5" fmla="*/ 57150 h 88107"/>
              <a:gd name="connsiteX6" fmla="*/ 11905 w 97631"/>
              <a:gd name="connsiteY6" fmla="*/ 88107 h 88107"/>
              <a:gd name="connsiteX7" fmla="*/ 0 w 97631"/>
              <a:gd name="connsiteY7" fmla="*/ 76200 h 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631" h="88107">
                <a:moveTo>
                  <a:pt x="0" y="76200"/>
                </a:moveTo>
                <a:lnTo>
                  <a:pt x="21431" y="47624"/>
                </a:lnTo>
                <a:lnTo>
                  <a:pt x="64294" y="0"/>
                </a:lnTo>
                <a:lnTo>
                  <a:pt x="95250" y="0"/>
                </a:lnTo>
                <a:lnTo>
                  <a:pt x="97631" y="30956"/>
                </a:lnTo>
                <a:lnTo>
                  <a:pt x="69057" y="57150"/>
                </a:lnTo>
                <a:lnTo>
                  <a:pt x="11905" y="88107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3" name="TextBox 107"/>
          <p:cNvSpPr txBox="1">
            <a:spLocks noChangeArrowheads="1"/>
          </p:cNvSpPr>
          <p:nvPr/>
        </p:nvSpPr>
        <p:spPr bwMode="auto">
          <a:xfrm>
            <a:off x="3943351" y="3818055"/>
            <a:ext cx="8323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DALİT</a:t>
            </a:r>
          </a:p>
        </p:txBody>
      </p:sp>
      <p:sp>
        <p:nvSpPr>
          <p:cNvPr id="54" name="TextBox 107"/>
          <p:cNvSpPr txBox="1">
            <a:spLocks noChangeArrowheads="1"/>
          </p:cNvSpPr>
          <p:nvPr/>
        </p:nvSpPr>
        <p:spPr bwMode="auto">
          <a:xfrm>
            <a:off x="3448051" y="3991995"/>
            <a:ext cx="8323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tr-TR" sz="1100">
                <a:latin typeface="Calibri" pitchFamily="34" charset="0"/>
              </a:rPr>
              <a:t>YAM TETHYS</a:t>
            </a:r>
          </a:p>
        </p:txBody>
      </p:sp>
      <p:sp>
        <p:nvSpPr>
          <p:cNvPr id="55" name="TextBox 107"/>
          <p:cNvSpPr txBox="1">
            <a:spLocks noChangeArrowheads="1"/>
          </p:cNvSpPr>
          <p:nvPr/>
        </p:nvSpPr>
        <p:spPr bwMode="auto">
          <a:xfrm>
            <a:off x="3234105" y="4518750"/>
            <a:ext cx="7532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GAZA MARİNE</a:t>
            </a:r>
          </a:p>
        </p:txBody>
      </p:sp>
      <p:sp>
        <p:nvSpPr>
          <p:cNvPr id="43059" name="TextBox 106"/>
          <p:cNvSpPr txBox="1">
            <a:spLocks noChangeArrowheads="1"/>
          </p:cNvSpPr>
          <p:nvPr/>
        </p:nvSpPr>
        <p:spPr bwMode="auto">
          <a:xfrm>
            <a:off x="4009293" y="4631010"/>
            <a:ext cx="1258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dirty="0">
                <a:latin typeface="Calibri" pitchFamily="34" charset="0"/>
              </a:rPr>
              <a:t>GAZZE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22098" y="940019"/>
            <a:ext cx="510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tr-TR" sz="2000" dirty="0">
                <a:latin typeface="Calibri" pitchFamily="34" charset="0"/>
              </a:rPr>
              <a:t>TOPLAM GAZ KEŞFİ : 790 MİLYAR METREKÜP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5A86C1-BC4C-40F2-98DD-850F76FA7888}" type="slidenum">
              <a:rPr lang="en-US"/>
              <a:pPr>
                <a:defRPr/>
              </a:pPr>
              <a:t>33</a:t>
            </a:fld>
            <a:endParaRPr lang="en-US" dirty="0"/>
          </a:p>
        </p:txBody>
      </p:sp>
      <p:grpSp>
        <p:nvGrpSpPr>
          <p:cNvPr id="82" name="Group 83"/>
          <p:cNvGrpSpPr>
            <a:grpSpLocks/>
          </p:cNvGrpSpPr>
          <p:nvPr/>
        </p:nvGrpSpPr>
        <p:grpSpPr bwMode="auto">
          <a:xfrm>
            <a:off x="3939068" y="4107965"/>
            <a:ext cx="4996115" cy="1251874"/>
            <a:chOff x="4162413" y="4894196"/>
            <a:chExt cx="5413415" cy="1610437"/>
          </a:xfrm>
        </p:grpSpPr>
        <p:grpSp>
          <p:nvGrpSpPr>
            <p:cNvPr id="83" name="Group 7"/>
            <p:cNvGrpSpPr>
              <a:grpSpLocks/>
            </p:cNvGrpSpPr>
            <p:nvPr/>
          </p:nvGrpSpPr>
          <p:grpSpPr bwMode="auto">
            <a:xfrm>
              <a:off x="6335828" y="4894196"/>
              <a:ext cx="3240000" cy="1610437"/>
              <a:chOff x="6234248" y="2729802"/>
              <a:chExt cx="3240000" cy="1610437"/>
            </a:xfrm>
          </p:grpSpPr>
          <p:sp>
            <p:nvSpPr>
              <p:cNvPr id="85" name="TextBox 34"/>
              <p:cNvSpPr txBox="1">
                <a:spLocks noChangeArrowheads="1"/>
              </p:cNvSpPr>
              <p:nvPr/>
            </p:nvSpPr>
            <p:spPr bwMode="auto">
              <a:xfrm>
                <a:off x="6247311" y="3033669"/>
                <a:ext cx="3204000" cy="1306570"/>
              </a:xfrm>
              <a:prstGeom prst="rect">
                <a:avLst/>
              </a:prstGeom>
              <a:noFill/>
              <a:ln w="22225">
                <a:solidFill>
                  <a:srgbClr val="00206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>
                  <a:tabLst>
                    <a:tab pos="1257300" algn="l"/>
                  </a:tabLst>
                </a:pPr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KEŞİF </a:t>
                </a: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YILI	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2000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OPERATÖR	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BG Group (% 90)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KIYIYA UZAKLIK </a:t>
                </a: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	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20 km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DENİZ </a:t>
                </a: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DERİNLİĞİ	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200 m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REZERV	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60 milyar m3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ÜRETİM	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-</a:t>
                </a:r>
              </a:p>
            </p:txBody>
          </p:sp>
          <p:sp>
            <p:nvSpPr>
              <p:cNvPr id="87" name="TextBox 16"/>
              <p:cNvSpPr txBox="1">
                <a:spLocks noChangeArrowheads="1"/>
              </p:cNvSpPr>
              <p:nvPr/>
            </p:nvSpPr>
            <p:spPr bwMode="auto">
              <a:xfrm>
                <a:off x="6234248" y="2729802"/>
                <a:ext cx="3240000" cy="336541"/>
              </a:xfrm>
              <a:prstGeom prst="rect">
                <a:avLst/>
              </a:prstGeom>
              <a:solidFill>
                <a:srgbClr val="FF0000">
                  <a:alpha val="7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tr-TR" sz="1100" dirty="0">
                    <a:latin typeface="Calibri" pitchFamily="34" charset="0"/>
                  </a:rPr>
                  <a:t>GAZA MARİNE</a:t>
                </a:r>
              </a:p>
            </p:txBody>
          </p:sp>
        </p:grpSp>
        <p:sp>
          <p:nvSpPr>
            <p:cNvPr id="84" name="Flowchart: Extract 83"/>
            <p:cNvSpPr/>
            <p:nvPr/>
          </p:nvSpPr>
          <p:spPr bwMode="auto">
            <a:xfrm rot="17228803">
              <a:off x="4756388" y="4310385"/>
              <a:ext cx="1244493" cy="2432443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9519"/>
                <a:gd name="connsiteY0" fmla="*/ 11845 h 11845"/>
                <a:gd name="connsiteX1" fmla="*/ 4519 w 9519"/>
                <a:gd name="connsiteY1" fmla="*/ 0 h 11845"/>
                <a:gd name="connsiteX2" fmla="*/ 9519 w 9519"/>
                <a:gd name="connsiteY2" fmla="*/ 10000 h 11845"/>
                <a:gd name="connsiteX3" fmla="*/ 0 w 9519"/>
                <a:gd name="connsiteY3" fmla="*/ 11845 h 11845"/>
                <a:gd name="connsiteX0" fmla="*/ 0 w 10000"/>
                <a:gd name="connsiteY0" fmla="*/ 9278 h 9278"/>
                <a:gd name="connsiteX1" fmla="*/ 2527 w 10000"/>
                <a:gd name="connsiteY1" fmla="*/ 0 h 9278"/>
                <a:gd name="connsiteX2" fmla="*/ 10000 w 10000"/>
                <a:gd name="connsiteY2" fmla="*/ 7720 h 9278"/>
                <a:gd name="connsiteX3" fmla="*/ 0 w 10000"/>
                <a:gd name="connsiteY3" fmla="*/ 9278 h 9278"/>
                <a:gd name="connsiteX0" fmla="*/ 0 w 9513"/>
                <a:gd name="connsiteY0" fmla="*/ 10000 h 10000"/>
                <a:gd name="connsiteX1" fmla="*/ 2527 w 9513"/>
                <a:gd name="connsiteY1" fmla="*/ 0 h 10000"/>
                <a:gd name="connsiteX2" fmla="*/ 9513 w 9513"/>
                <a:gd name="connsiteY2" fmla="*/ 8402 h 10000"/>
                <a:gd name="connsiteX3" fmla="*/ 0 w 9513"/>
                <a:gd name="connsiteY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3" h="10000">
                  <a:moveTo>
                    <a:pt x="0" y="10000"/>
                  </a:moveTo>
                  <a:lnTo>
                    <a:pt x="2527" y="0"/>
                  </a:lnTo>
                  <a:lnTo>
                    <a:pt x="9513" y="8402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F0000">
                <a:alpha val="5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8" name="Group 73"/>
          <p:cNvGrpSpPr>
            <a:grpSpLocks/>
          </p:cNvGrpSpPr>
          <p:nvPr/>
        </p:nvGrpSpPr>
        <p:grpSpPr bwMode="auto">
          <a:xfrm>
            <a:off x="4019654" y="2905175"/>
            <a:ext cx="4911866" cy="1444559"/>
            <a:chOff x="4505936" y="3247889"/>
            <a:chExt cx="5321234" cy="1859350"/>
          </a:xfrm>
        </p:grpSpPr>
        <p:grpSp>
          <p:nvGrpSpPr>
            <p:cNvPr id="89" name="Group 4"/>
            <p:cNvGrpSpPr>
              <a:grpSpLocks/>
            </p:cNvGrpSpPr>
            <p:nvPr/>
          </p:nvGrpSpPr>
          <p:grpSpPr bwMode="auto">
            <a:xfrm>
              <a:off x="6587170" y="3247889"/>
              <a:ext cx="3240000" cy="1600876"/>
              <a:chOff x="6234248" y="3250603"/>
              <a:chExt cx="3240000" cy="1600876"/>
            </a:xfrm>
          </p:grpSpPr>
          <p:sp>
            <p:nvSpPr>
              <p:cNvPr id="91" name="TextBox 34"/>
              <p:cNvSpPr txBox="1">
                <a:spLocks noChangeArrowheads="1"/>
              </p:cNvSpPr>
              <p:nvPr/>
            </p:nvSpPr>
            <p:spPr bwMode="auto">
              <a:xfrm>
                <a:off x="6247311" y="3484756"/>
                <a:ext cx="3204001" cy="1366723"/>
              </a:xfrm>
              <a:prstGeom prst="rect">
                <a:avLst/>
              </a:prstGeom>
              <a:noFill/>
              <a:ln w="22225">
                <a:solidFill>
                  <a:srgbClr val="00206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>
                  <a:tabLst>
                    <a:tab pos="1257300" algn="l"/>
                  </a:tabLst>
                </a:pPr>
                <a:r>
                  <a:rPr lang="tr-TR" sz="1050" dirty="0">
                    <a:solidFill>
                      <a:srgbClr val="FF0000"/>
                    </a:solidFill>
                    <a:latin typeface="Calibri" pitchFamily="34" charset="0"/>
                  </a:rPr>
                  <a:t>KEŞİF </a:t>
                </a: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YILI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1999 – 2000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OPERATÖR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Noble Energy (% 47)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50" dirty="0">
                    <a:solidFill>
                      <a:srgbClr val="FF0000"/>
                    </a:solidFill>
                    <a:latin typeface="Calibri" pitchFamily="34" charset="0"/>
                  </a:rPr>
                  <a:t>KIYIYA UZAKLIK </a:t>
                </a: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25 km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50" dirty="0">
                    <a:solidFill>
                      <a:srgbClr val="FF0000"/>
                    </a:solidFill>
                    <a:latin typeface="Calibri" pitchFamily="34" charset="0"/>
                  </a:rPr>
                  <a:t>DENİZ DERİNLİĞİ </a:t>
                </a: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  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240 m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REZERV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35 milyar m3</a:t>
                </a:r>
              </a:p>
              <a:p>
                <a:pPr eaLnBrk="1" hangingPunct="1">
                  <a:tabLst>
                    <a:tab pos="1257300" algn="l"/>
                  </a:tabLst>
                </a:pP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ÜRETİM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3,3 milyar m3/y</a:t>
                </a:r>
              </a:p>
            </p:txBody>
          </p:sp>
          <p:sp>
            <p:nvSpPr>
              <p:cNvPr id="92" name="TextBox 16"/>
              <p:cNvSpPr txBox="1">
                <a:spLocks noChangeArrowheads="1"/>
              </p:cNvSpPr>
              <p:nvPr/>
            </p:nvSpPr>
            <p:spPr bwMode="auto">
              <a:xfrm>
                <a:off x="6234248" y="3250603"/>
                <a:ext cx="3240000" cy="356537"/>
              </a:xfrm>
              <a:prstGeom prst="rect">
                <a:avLst/>
              </a:prstGeom>
              <a:solidFill>
                <a:srgbClr val="FF0000">
                  <a:alpha val="6784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tr-TR" sz="1200" dirty="0">
                    <a:latin typeface="Calibri" pitchFamily="34" charset="0"/>
                  </a:rPr>
                  <a:t>YAM </a:t>
                </a:r>
                <a:r>
                  <a:rPr lang="tr-TR" sz="1200" dirty="0" smtClean="0">
                    <a:latin typeface="Calibri" pitchFamily="34" charset="0"/>
                  </a:rPr>
                  <a:t>TETHYS </a:t>
                </a:r>
                <a:r>
                  <a:rPr lang="tr-TR" sz="1050" dirty="0" smtClean="0">
                    <a:latin typeface="Calibri" pitchFamily="34" charset="0"/>
                  </a:rPr>
                  <a:t>(</a:t>
                </a:r>
                <a:r>
                  <a:rPr lang="tr-TR" sz="1050" dirty="0">
                    <a:latin typeface="Calibri" pitchFamily="34" charset="0"/>
                  </a:rPr>
                  <a:t>Noa + Mari-B Sahaları)</a:t>
                </a:r>
              </a:p>
            </p:txBody>
          </p:sp>
        </p:grpSp>
        <p:sp>
          <p:nvSpPr>
            <p:cNvPr id="90" name="Flowchart: Extract 89"/>
            <p:cNvSpPr/>
            <p:nvPr/>
          </p:nvSpPr>
          <p:spPr bwMode="auto">
            <a:xfrm rot="16200000">
              <a:off x="4790705" y="3293427"/>
              <a:ext cx="1529043" cy="2098582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0839"/>
                <a:gd name="connsiteY0" fmla="*/ 9957 h 10000"/>
                <a:gd name="connsiteX1" fmla="*/ 5839 w 10839"/>
                <a:gd name="connsiteY1" fmla="*/ 0 h 10000"/>
                <a:gd name="connsiteX2" fmla="*/ 10839 w 10839"/>
                <a:gd name="connsiteY2" fmla="*/ 10000 h 10000"/>
                <a:gd name="connsiteX3" fmla="*/ 0 w 10839"/>
                <a:gd name="connsiteY3" fmla="*/ 9957 h 10000"/>
                <a:gd name="connsiteX0" fmla="*/ 0 w 8601"/>
                <a:gd name="connsiteY0" fmla="*/ 9957 h 10000"/>
                <a:gd name="connsiteX1" fmla="*/ 5839 w 8601"/>
                <a:gd name="connsiteY1" fmla="*/ 0 h 10000"/>
                <a:gd name="connsiteX2" fmla="*/ 8601 w 8601"/>
                <a:gd name="connsiteY2" fmla="*/ 10000 h 10000"/>
                <a:gd name="connsiteX3" fmla="*/ 0 w 8601"/>
                <a:gd name="connsiteY3" fmla="*/ 9957 h 10000"/>
                <a:gd name="connsiteX0" fmla="*/ 3049 w 13049"/>
                <a:gd name="connsiteY0" fmla="*/ 9440 h 9483"/>
                <a:gd name="connsiteX1" fmla="*/ 0 w 13049"/>
                <a:gd name="connsiteY1" fmla="*/ 0 h 9483"/>
                <a:gd name="connsiteX2" fmla="*/ 13049 w 13049"/>
                <a:gd name="connsiteY2" fmla="*/ 9483 h 9483"/>
                <a:gd name="connsiteX3" fmla="*/ 3049 w 13049"/>
                <a:gd name="connsiteY3" fmla="*/ 9440 h 9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49" h="9483">
                  <a:moveTo>
                    <a:pt x="3049" y="9440"/>
                  </a:moveTo>
                  <a:lnTo>
                    <a:pt x="0" y="0"/>
                  </a:lnTo>
                  <a:lnTo>
                    <a:pt x="13049" y="9483"/>
                  </a:lnTo>
                  <a:lnTo>
                    <a:pt x="3049" y="9440"/>
                  </a:lnTo>
                  <a:close/>
                </a:path>
              </a:pathLst>
            </a:custGeom>
            <a:solidFill>
              <a:srgbClr val="FF0000">
                <a:alpha val="5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3" name="Group 93"/>
          <p:cNvGrpSpPr>
            <a:grpSpLocks/>
          </p:cNvGrpSpPr>
          <p:nvPr/>
        </p:nvGrpSpPr>
        <p:grpSpPr bwMode="auto">
          <a:xfrm>
            <a:off x="3892081" y="428039"/>
            <a:ext cx="5010201" cy="2995285"/>
            <a:chOff x="4293660" y="948679"/>
            <a:chExt cx="5428791" cy="3853617"/>
          </a:xfrm>
        </p:grpSpPr>
        <p:grpSp>
          <p:nvGrpSpPr>
            <p:cNvPr id="94" name="Group 11"/>
            <p:cNvGrpSpPr>
              <a:grpSpLocks/>
            </p:cNvGrpSpPr>
            <p:nvPr/>
          </p:nvGrpSpPr>
          <p:grpSpPr bwMode="auto">
            <a:xfrm>
              <a:off x="6513988" y="948679"/>
              <a:ext cx="3208463" cy="1516892"/>
              <a:chOff x="6234248" y="2900739"/>
              <a:chExt cx="3137594" cy="1489862"/>
            </a:xfrm>
          </p:grpSpPr>
          <p:sp>
            <p:nvSpPr>
              <p:cNvPr id="97" name="TextBox 34"/>
              <p:cNvSpPr txBox="1">
                <a:spLocks noChangeArrowheads="1"/>
              </p:cNvSpPr>
              <p:nvPr/>
            </p:nvSpPr>
            <p:spPr bwMode="auto">
              <a:xfrm>
                <a:off x="6237994" y="3223849"/>
                <a:ext cx="3133848" cy="1166752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900" dirty="0">
                    <a:solidFill>
                      <a:srgbClr val="FF0000"/>
                    </a:solidFill>
                    <a:latin typeface="Calibri" pitchFamily="34" charset="0"/>
                  </a:rPr>
                  <a:t>KEŞİF YILI	          : </a:t>
                </a:r>
                <a:r>
                  <a:rPr lang="tr-TR" sz="900" dirty="0">
                    <a:solidFill>
                      <a:srgbClr val="002060"/>
                    </a:solidFill>
                    <a:latin typeface="Calibri" pitchFamily="34" charset="0"/>
                  </a:rPr>
                  <a:t>2009</a:t>
                </a:r>
              </a:p>
              <a:p>
                <a:pPr eaLnBrk="1" hangingPunct="1"/>
                <a:r>
                  <a:rPr lang="tr-TR" sz="900" dirty="0">
                    <a:solidFill>
                      <a:srgbClr val="FF0000"/>
                    </a:solidFill>
                    <a:latin typeface="Calibri" pitchFamily="34" charset="0"/>
                  </a:rPr>
                  <a:t>OPERATÖR	          : </a:t>
                </a:r>
                <a:r>
                  <a:rPr lang="tr-TR" sz="900" dirty="0">
                    <a:solidFill>
                      <a:srgbClr val="002060"/>
                    </a:solidFill>
                    <a:latin typeface="Calibri" pitchFamily="34" charset="0"/>
                  </a:rPr>
                  <a:t>Noble Energy (% 36)</a:t>
                </a:r>
              </a:p>
              <a:p>
                <a:pPr eaLnBrk="1" hangingPunct="1"/>
                <a:r>
                  <a:rPr lang="tr-TR" sz="900" dirty="0">
                    <a:solidFill>
                      <a:srgbClr val="FF0000"/>
                    </a:solidFill>
                    <a:latin typeface="Calibri" pitchFamily="34" charset="0"/>
                  </a:rPr>
                  <a:t>KIYIYA UZAKLIK    </a:t>
                </a:r>
                <a:r>
                  <a:rPr lang="tr-TR" sz="900" dirty="0" smtClean="0">
                    <a:solidFill>
                      <a:srgbClr val="FF0000"/>
                    </a:solidFill>
                    <a:latin typeface="Calibri" pitchFamily="34" charset="0"/>
                  </a:rPr>
                  <a:t>  	         : </a:t>
                </a:r>
                <a:r>
                  <a:rPr lang="tr-TR" sz="900" dirty="0">
                    <a:solidFill>
                      <a:srgbClr val="002060"/>
                    </a:solidFill>
                    <a:latin typeface="Calibri" pitchFamily="34" charset="0"/>
                  </a:rPr>
                  <a:t>90 km</a:t>
                </a:r>
              </a:p>
              <a:p>
                <a:pPr eaLnBrk="1" hangingPunct="1"/>
                <a:r>
                  <a:rPr lang="tr-TR" sz="900" dirty="0">
                    <a:solidFill>
                      <a:srgbClr val="FF0000"/>
                    </a:solidFill>
                    <a:latin typeface="Calibri" pitchFamily="34" charset="0"/>
                  </a:rPr>
                  <a:t>DENİZ DERİNLİĞİ </a:t>
                </a:r>
                <a:r>
                  <a:rPr lang="tr-TR" sz="900" dirty="0" smtClean="0">
                    <a:solidFill>
                      <a:srgbClr val="FF0000"/>
                    </a:solidFill>
                    <a:latin typeface="Calibri" pitchFamily="34" charset="0"/>
                  </a:rPr>
                  <a:t>           : </a:t>
                </a:r>
                <a:r>
                  <a:rPr lang="tr-TR" sz="900" dirty="0">
                    <a:solidFill>
                      <a:srgbClr val="002060"/>
                    </a:solidFill>
                    <a:latin typeface="Calibri" pitchFamily="34" charset="0"/>
                  </a:rPr>
                  <a:t>1675 m</a:t>
                </a:r>
              </a:p>
              <a:p>
                <a:pPr eaLnBrk="1" hangingPunct="1"/>
                <a:r>
                  <a:rPr lang="tr-TR" sz="900" dirty="0">
                    <a:solidFill>
                      <a:srgbClr val="FF0000"/>
                    </a:solidFill>
                    <a:latin typeface="Calibri" pitchFamily="34" charset="0"/>
                  </a:rPr>
                  <a:t>REZERV	          : </a:t>
                </a:r>
                <a:r>
                  <a:rPr lang="tr-TR" sz="900" dirty="0">
                    <a:solidFill>
                      <a:srgbClr val="002060"/>
                    </a:solidFill>
                    <a:latin typeface="Calibri" pitchFamily="34" charset="0"/>
                  </a:rPr>
                  <a:t>238 milyar m3</a:t>
                </a:r>
              </a:p>
              <a:p>
                <a:pPr eaLnBrk="1" hangingPunct="1"/>
                <a:r>
                  <a:rPr lang="tr-TR" sz="900" dirty="0">
                    <a:solidFill>
                      <a:srgbClr val="FF0000"/>
                    </a:solidFill>
                    <a:latin typeface="Calibri" pitchFamily="34" charset="0"/>
                  </a:rPr>
                  <a:t>ÜRETİM	          : </a:t>
                </a:r>
                <a:r>
                  <a:rPr lang="tr-TR" sz="900" dirty="0">
                    <a:solidFill>
                      <a:srgbClr val="002060"/>
                    </a:solidFill>
                    <a:latin typeface="Calibri" pitchFamily="34" charset="0"/>
                  </a:rPr>
                  <a:t>-</a:t>
                </a:r>
              </a:p>
            </p:txBody>
          </p:sp>
          <p:sp>
            <p:nvSpPr>
              <p:cNvPr id="98" name="TextBox 16"/>
              <p:cNvSpPr txBox="1">
                <a:spLocks noChangeArrowheads="1"/>
              </p:cNvSpPr>
              <p:nvPr/>
            </p:nvSpPr>
            <p:spPr bwMode="auto">
              <a:xfrm>
                <a:off x="6234248" y="2900739"/>
                <a:ext cx="3133848" cy="330580"/>
              </a:xfrm>
              <a:prstGeom prst="rect">
                <a:avLst/>
              </a:prstGeom>
              <a:solidFill>
                <a:srgbClr val="FF0000">
                  <a:alpha val="5215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tr-TR" sz="1050">
                    <a:latin typeface="Calibri" pitchFamily="34" charset="0"/>
                  </a:rPr>
                  <a:t>TAMAR</a:t>
                </a:r>
              </a:p>
            </p:txBody>
          </p:sp>
        </p:grpSp>
        <p:sp>
          <p:nvSpPr>
            <p:cNvPr id="95" name="Flowchart: Extract 94"/>
            <p:cNvSpPr/>
            <p:nvPr/>
          </p:nvSpPr>
          <p:spPr bwMode="auto">
            <a:xfrm rot="16200000">
              <a:off x="3662413" y="1938601"/>
              <a:ext cx="3494942" cy="2232448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7867"/>
                <a:gd name="connsiteY0" fmla="*/ 10000 h 10000"/>
                <a:gd name="connsiteX1" fmla="*/ 5000 w 7867"/>
                <a:gd name="connsiteY1" fmla="*/ 0 h 10000"/>
                <a:gd name="connsiteX2" fmla="*/ 7867 w 7867"/>
                <a:gd name="connsiteY2" fmla="*/ 9957 h 10000"/>
                <a:gd name="connsiteX3" fmla="*/ 0 w 7867"/>
                <a:gd name="connsiteY3" fmla="*/ 10000 h 10000"/>
                <a:gd name="connsiteX0" fmla="*/ 8050 w 18050"/>
                <a:gd name="connsiteY0" fmla="*/ 10516 h 10516"/>
                <a:gd name="connsiteX1" fmla="*/ 0 w 18050"/>
                <a:gd name="connsiteY1" fmla="*/ 0 h 10516"/>
                <a:gd name="connsiteX2" fmla="*/ 18050 w 18050"/>
                <a:gd name="connsiteY2" fmla="*/ 10473 h 10516"/>
                <a:gd name="connsiteX3" fmla="*/ 8050 w 18050"/>
                <a:gd name="connsiteY3" fmla="*/ 10516 h 10516"/>
                <a:gd name="connsiteX0" fmla="*/ 20677 w 30677"/>
                <a:gd name="connsiteY0" fmla="*/ 10086 h 10086"/>
                <a:gd name="connsiteX1" fmla="*/ 0 w 30677"/>
                <a:gd name="connsiteY1" fmla="*/ 0 h 10086"/>
                <a:gd name="connsiteX2" fmla="*/ 30677 w 30677"/>
                <a:gd name="connsiteY2" fmla="*/ 10043 h 10086"/>
                <a:gd name="connsiteX3" fmla="*/ 20677 w 30677"/>
                <a:gd name="connsiteY3" fmla="*/ 10086 h 10086"/>
                <a:gd name="connsiteX0" fmla="*/ 21101 w 31101"/>
                <a:gd name="connsiteY0" fmla="*/ 10086 h 10086"/>
                <a:gd name="connsiteX1" fmla="*/ 0 w 31101"/>
                <a:gd name="connsiteY1" fmla="*/ 0 h 10086"/>
                <a:gd name="connsiteX2" fmla="*/ 31101 w 31101"/>
                <a:gd name="connsiteY2" fmla="*/ 10043 h 10086"/>
                <a:gd name="connsiteX3" fmla="*/ 21101 w 31101"/>
                <a:gd name="connsiteY3" fmla="*/ 10086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01" h="10086">
                  <a:moveTo>
                    <a:pt x="21101" y="10086"/>
                  </a:moveTo>
                  <a:lnTo>
                    <a:pt x="0" y="0"/>
                  </a:lnTo>
                  <a:lnTo>
                    <a:pt x="31101" y="10043"/>
                  </a:lnTo>
                  <a:lnTo>
                    <a:pt x="21101" y="10086"/>
                  </a:lnTo>
                  <a:close/>
                </a:path>
              </a:pathLst>
            </a:custGeom>
            <a:solidFill>
              <a:srgbClr val="FF0000">
                <a:alpha val="5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 sz="1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2" name="TextBox 107"/>
          <p:cNvSpPr txBox="1">
            <a:spLocks noChangeArrowheads="1"/>
          </p:cNvSpPr>
          <p:nvPr/>
        </p:nvSpPr>
        <p:spPr bwMode="auto">
          <a:xfrm>
            <a:off x="3518388" y="3335709"/>
            <a:ext cx="8323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 dirty="0">
                <a:latin typeface="Calibri" pitchFamily="34" charset="0"/>
              </a:rPr>
              <a:t>TAMAR</a:t>
            </a:r>
          </a:p>
        </p:txBody>
      </p:sp>
      <p:grpSp>
        <p:nvGrpSpPr>
          <p:cNvPr id="102" name="Group 106"/>
          <p:cNvGrpSpPr>
            <a:grpSpLocks/>
          </p:cNvGrpSpPr>
          <p:nvPr/>
        </p:nvGrpSpPr>
        <p:grpSpPr bwMode="auto">
          <a:xfrm>
            <a:off x="4045114" y="1621038"/>
            <a:ext cx="4861878" cy="2175445"/>
            <a:chOff x="4600158" y="4025546"/>
            <a:chExt cx="5267365" cy="2801433"/>
          </a:xfrm>
        </p:grpSpPr>
        <p:grpSp>
          <p:nvGrpSpPr>
            <p:cNvPr id="103" name="Group 18"/>
            <p:cNvGrpSpPr>
              <a:grpSpLocks/>
            </p:cNvGrpSpPr>
            <p:nvPr/>
          </p:nvGrpSpPr>
          <p:grpSpPr bwMode="auto">
            <a:xfrm>
              <a:off x="6659491" y="4025546"/>
              <a:ext cx="3208032" cy="1643431"/>
              <a:chOff x="6299453" y="2779375"/>
              <a:chExt cx="3137173" cy="1614142"/>
            </a:xfrm>
          </p:grpSpPr>
          <p:sp>
            <p:nvSpPr>
              <p:cNvPr id="106" name="TextBox 34"/>
              <p:cNvSpPr txBox="1">
                <a:spLocks noChangeArrowheads="1"/>
              </p:cNvSpPr>
              <p:nvPr/>
            </p:nvSpPr>
            <p:spPr bwMode="auto">
              <a:xfrm>
                <a:off x="6303202" y="3108905"/>
                <a:ext cx="3133424" cy="1284612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KEŞİF YILI	          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2009</a:t>
                </a:r>
              </a:p>
              <a:p>
                <a:pPr eaLnBrk="1" hangingPunct="1"/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OPERATÖR	          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Noble Energy (% 36)</a:t>
                </a:r>
              </a:p>
              <a:p>
                <a:pPr eaLnBrk="1" hangingPunct="1"/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KIYIYA UZAKLIK    </a:t>
                </a: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         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48 km</a:t>
                </a:r>
              </a:p>
              <a:p>
                <a:pPr eaLnBrk="1" hangingPunct="1"/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DENİZ DERİNLİĞİ </a:t>
                </a:r>
                <a:r>
                  <a:rPr lang="tr-TR" sz="1000" dirty="0" smtClean="0">
                    <a:solidFill>
                      <a:srgbClr val="FF0000"/>
                    </a:solidFill>
                    <a:latin typeface="Calibri" pitchFamily="34" charset="0"/>
                  </a:rPr>
                  <a:t>           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1370 m</a:t>
                </a:r>
              </a:p>
              <a:p>
                <a:pPr eaLnBrk="1" hangingPunct="1"/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REZERV	          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14 milyar m3</a:t>
                </a:r>
              </a:p>
              <a:p>
                <a:pPr eaLnBrk="1" hangingPunct="1"/>
                <a:r>
                  <a:rPr lang="tr-TR" sz="1000" dirty="0">
                    <a:solidFill>
                      <a:srgbClr val="FF0000"/>
                    </a:solidFill>
                    <a:latin typeface="Calibri" pitchFamily="34" charset="0"/>
                  </a:rPr>
                  <a:t>ÜRETİM	          : </a:t>
                </a:r>
                <a:r>
                  <a:rPr lang="tr-TR" sz="1000" dirty="0">
                    <a:solidFill>
                      <a:srgbClr val="002060"/>
                    </a:solidFill>
                    <a:latin typeface="Calibri" pitchFamily="34" charset="0"/>
                  </a:rPr>
                  <a:t>-</a:t>
                </a:r>
              </a:p>
            </p:txBody>
          </p:sp>
          <p:sp>
            <p:nvSpPr>
              <p:cNvPr id="107" name="TextBox 16"/>
              <p:cNvSpPr txBox="1">
                <a:spLocks noChangeArrowheads="1"/>
              </p:cNvSpPr>
              <p:nvPr/>
            </p:nvSpPr>
            <p:spPr bwMode="auto">
              <a:xfrm>
                <a:off x="6299453" y="2779375"/>
                <a:ext cx="3133426" cy="330885"/>
              </a:xfrm>
              <a:prstGeom prst="rect">
                <a:avLst/>
              </a:prstGeom>
              <a:solidFill>
                <a:srgbClr val="FF0000">
                  <a:alpha val="5215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tr-TR" sz="1100">
                    <a:latin typeface="Calibri" pitchFamily="34" charset="0"/>
                  </a:rPr>
                  <a:t>DALİT</a:t>
                </a:r>
              </a:p>
            </p:txBody>
          </p:sp>
        </p:grpSp>
        <p:sp>
          <p:nvSpPr>
            <p:cNvPr id="105" name="Flowchart: Extract 104"/>
            <p:cNvSpPr/>
            <p:nvPr/>
          </p:nvSpPr>
          <p:spPr bwMode="auto">
            <a:xfrm rot="16200000">
              <a:off x="4449787" y="4614261"/>
              <a:ext cx="2363089" cy="2062348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7948 w 17948"/>
                <a:gd name="connsiteY0" fmla="*/ 9952 h 9952"/>
                <a:gd name="connsiteX1" fmla="*/ 0 w 17948"/>
                <a:gd name="connsiteY1" fmla="*/ 0 h 9952"/>
                <a:gd name="connsiteX2" fmla="*/ 17948 w 17948"/>
                <a:gd name="connsiteY2" fmla="*/ 9952 h 9952"/>
                <a:gd name="connsiteX3" fmla="*/ 7948 w 17948"/>
                <a:gd name="connsiteY3" fmla="*/ 9952 h 9952"/>
                <a:gd name="connsiteX0" fmla="*/ 4428 w 8922"/>
                <a:gd name="connsiteY0" fmla="*/ 10000 h 10289"/>
                <a:gd name="connsiteX1" fmla="*/ 0 w 8922"/>
                <a:gd name="connsiteY1" fmla="*/ 0 h 10289"/>
                <a:gd name="connsiteX2" fmla="*/ 8922 w 8922"/>
                <a:gd name="connsiteY2" fmla="*/ 10289 h 10289"/>
                <a:gd name="connsiteX3" fmla="*/ 4428 w 8922"/>
                <a:gd name="connsiteY3" fmla="*/ 10000 h 10289"/>
                <a:gd name="connsiteX0" fmla="*/ 5130 w 10000"/>
                <a:gd name="connsiteY0" fmla="*/ 9953 h 10000"/>
                <a:gd name="connsiteX1" fmla="*/ 0 w 10000"/>
                <a:gd name="connsiteY1" fmla="*/ 0 h 10000"/>
                <a:gd name="connsiteX2" fmla="*/ 10000 w 10000"/>
                <a:gd name="connsiteY2" fmla="*/ 10000 h 10000"/>
                <a:gd name="connsiteX3" fmla="*/ 5130 w 10000"/>
                <a:gd name="connsiteY3" fmla="*/ 9953 h 10000"/>
                <a:gd name="connsiteX0" fmla="*/ 5463 w 10333"/>
                <a:gd name="connsiteY0" fmla="*/ 10094 h 10141"/>
                <a:gd name="connsiteX1" fmla="*/ 0 w 10333"/>
                <a:gd name="connsiteY1" fmla="*/ 0 h 10141"/>
                <a:gd name="connsiteX2" fmla="*/ 10333 w 10333"/>
                <a:gd name="connsiteY2" fmla="*/ 10141 h 10141"/>
                <a:gd name="connsiteX3" fmla="*/ 5463 w 10333"/>
                <a:gd name="connsiteY3" fmla="*/ 10094 h 1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3" h="10141">
                  <a:moveTo>
                    <a:pt x="5463" y="10094"/>
                  </a:moveTo>
                  <a:lnTo>
                    <a:pt x="0" y="0"/>
                  </a:lnTo>
                  <a:lnTo>
                    <a:pt x="10333" y="10141"/>
                  </a:lnTo>
                  <a:lnTo>
                    <a:pt x="5463" y="10094"/>
                  </a:lnTo>
                  <a:close/>
                </a:path>
              </a:pathLst>
            </a:custGeom>
            <a:solidFill>
              <a:srgbClr val="FF0000">
                <a:alpha val="5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8" name="Group 107"/>
          <p:cNvGrpSpPr>
            <a:grpSpLocks/>
          </p:cNvGrpSpPr>
          <p:nvPr/>
        </p:nvGrpSpPr>
        <p:grpSpPr bwMode="auto">
          <a:xfrm>
            <a:off x="14734" y="3578734"/>
            <a:ext cx="3294156" cy="1768623"/>
            <a:chOff x="2309972" y="2262006"/>
            <a:chExt cx="3568343" cy="2275584"/>
          </a:xfrm>
        </p:grpSpPr>
        <p:sp>
          <p:nvSpPr>
            <p:cNvPr id="111" name="Flowchart: Extract 110"/>
            <p:cNvSpPr/>
            <p:nvPr/>
          </p:nvSpPr>
          <p:spPr bwMode="auto">
            <a:xfrm rot="5400000" flipH="1">
              <a:off x="4780124" y="2097171"/>
              <a:ext cx="933356" cy="1263026"/>
            </a:xfrm>
            <a:custGeom>
              <a:avLst/>
              <a:gdLst>
                <a:gd name="connsiteX0" fmla="*/ 0 w 10000"/>
                <a:gd name="connsiteY0" fmla="*/ 10000 h 10000"/>
                <a:gd name="connsiteX1" fmla="*/ 5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0" fmla="*/ 0 w 13000"/>
                <a:gd name="connsiteY0" fmla="*/ 8709 h 8709"/>
                <a:gd name="connsiteX1" fmla="*/ 13000 w 13000"/>
                <a:gd name="connsiteY1" fmla="*/ 0 h 8709"/>
                <a:gd name="connsiteX2" fmla="*/ 10000 w 13000"/>
                <a:gd name="connsiteY2" fmla="*/ 8709 h 8709"/>
                <a:gd name="connsiteX3" fmla="*/ 0 w 13000"/>
                <a:gd name="connsiteY3" fmla="*/ 8709 h 8709"/>
                <a:gd name="connsiteX0" fmla="*/ 0 w 5026"/>
                <a:gd name="connsiteY0" fmla="*/ 4168 h 10000"/>
                <a:gd name="connsiteX1" fmla="*/ 5026 w 5026"/>
                <a:gd name="connsiteY1" fmla="*/ 0 h 10000"/>
                <a:gd name="connsiteX2" fmla="*/ 2718 w 5026"/>
                <a:gd name="connsiteY2" fmla="*/ 10000 h 10000"/>
                <a:gd name="connsiteX3" fmla="*/ 0 w 5026"/>
                <a:gd name="connsiteY3" fmla="*/ 4168 h 10000"/>
                <a:gd name="connsiteX0" fmla="*/ 0 w 10000"/>
                <a:gd name="connsiteY0" fmla="*/ 4168 h 14003"/>
                <a:gd name="connsiteX1" fmla="*/ 10000 w 10000"/>
                <a:gd name="connsiteY1" fmla="*/ 0 h 14003"/>
                <a:gd name="connsiteX2" fmla="*/ 4184 w 10000"/>
                <a:gd name="connsiteY2" fmla="*/ 14003 h 14003"/>
                <a:gd name="connsiteX3" fmla="*/ 0 w 10000"/>
                <a:gd name="connsiteY3" fmla="*/ 4168 h 14003"/>
                <a:gd name="connsiteX0" fmla="*/ 0 w 10000"/>
                <a:gd name="connsiteY0" fmla="*/ 4168 h 14003"/>
                <a:gd name="connsiteX1" fmla="*/ 10000 w 10000"/>
                <a:gd name="connsiteY1" fmla="*/ 0 h 14003"/>
                <a:gd name="connsiteX2" fmla="*/ 4184 w 10000"/>
                <a:gd name="connsiteY2" fmla="*/ 14003 h 14003"/>
                <a:gd name="connsiteX3" fmla="*/ 4133 w 10000"/>
                <a:gd name="connsiteY3" fmla="*/ 6540 h 14003"/>
                <a:gd name="connsiteX4" fmla="*/ 0 w 10000"/>
                <a:gd name="connsiteY4" fmla="*/ 4168 h 14003"/>
                <a:gd name="connsiteX0" fmla="*/ 0 w 10000"/>
                <a:gd name="connsiteY0" fmla="*/ 4168 h 6554"/>
                <a:gd name="connsiteX1" fmla="*/ 10000 w 10000"/>
                <a:gd name="connsiteY1" fmla="*/ 0 h 6554"/>
                <a:gd name="connsiteX2" fmla="*/ 4082 w 10000"/>
                <a:gd name="connsiteY2" fmla="*/ 6540 h 6554"/>
                <a:gd name="connsiteX3" fmla="*/ 4133 w 10000"/>
                <a:gd name="connsiteY3" fmla="*/ 6540 h 6554"/>
                <a:gd name="connsiteX4" fmla="*/ 0 w 10000"/>
                <a:gd name="connsiteY4" fmla="*/ 4168 h 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6554">
                  <a:moveTo>
                    <a:pt x="0" y="4168"/>
                  </a:moveTo>
                  <a:lnTo>
                    <a:pt x="10000" y="0"/>
                  </a:lnTo>
                  <a:lnTo>
                    <a:pt x="4082" y="6540"/>
                  </a:lnTo>
                  <a:cubicBezTo>
                    <a:pt x="4099" y="6491"/>
                    <a:pt x="4116" y="6589"/>
                    <a:pt x="4133" y="6540"/>
                  </a:cubicBezTo>
                  <a:lnTo>
                    <a:pt x="0" y="4168"/>
                  </a:lnTo>
                  <a:close/>
                </a:path>
              </a:pathLst>
            </a:custGeom>
            <a:solidFill>
              <a:srgbClr val="FF0000">
                <a:alpha val="5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9" name="Group 22"/>
            <p:cNvGrpSpPr>
              <a:grpSpLocks/>
            </p:cNvGrpSpPr>
            <p:nvPr/>
          </p:nvGrpSpPr>
          <p:grpSpPr bwMode="auto">
            <a:xfrm>
              <a:off x="2309972" y="2814297"/>
              <a:ext cx="2771750" cy="1723293"/>
              <a:chOff x="6285767" y="2751051"/>
              <a:chExt cx="2710527" cy="1692582"/>
            </a:xfrm>
          </p:grpSpPr>
          <p:sp>
            <p:nvSpPr>
              <p:cNvPr id="112" name="TextBox 34"/>
              <p:cNvSpPr txBox="1">
                <a:spLocks noChangeArrowheads="1"/>
              </p:cNvSpPr>
              <p:nvPr/>
            </p:nvSpPr>
            <p:spPr bwMode="auto">
              <a:xfrm>
                <a:off x="6285767" y="3101786"/>
                <a:ext cx="2710527" cy="1341847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eaLnBrk="1" hangingPunct="1">
                  <a:tabLst>
                    <a:tab pos="1169988" algn="l"/>
                  </a:tabLst>
                </a:pPr>
                <a:r>
                  <a:rPr lang="tr-TR" sz="1050" dirty="0">
                    <a:solidFill>
                      <a:srgbClr val="FF0000"/>
                    </a:solidFill>
                    <a:latin typeface="Calibri" pitchFamily="34" charset="0"/>
                  </a:rPr>
                  <a:t>KEŞİF </a:t>
                </a: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YILI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2010</a:t>
                </a:r>
              </a:p>
              <a:p>
                <a:pPr eaLnBrk="1" hangingPunct="1">
                  <a:tabLst>
                    <a:tab pos="1169988" algn="l"/>
                  </a:tabLst>
                </a:pP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OPERATÖR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Noble Energy (% 40)</a:t>
                </a:r>
              </a:p>
              <a:p>
                <a:pPr eaLnBrk="1" hangingPunct="1">
                  <a:tabLst>
                    <a:tab pos="1169988" algn="l"/>
                  </a:tabLst>
                </a:pPr>
                <a:r>
                  <a:rPr lang="tr-TR" sz="1050" dirty="0">
                    <a:solidFill>
                      <a:srgbClr val="FF0000"/>
                    </a:solidFill>
                    <a:latin typeface="Calibri" pitchFamily="34" charset="0"/>
                  </a:rPr>
                  <a:t>KIYIYA UZAKLIK </a:t>
                </a: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135 km</a:t>
                </a:r>
              </a:p>
              <a:p>
                <a:pPr eaLnBrk="1" hangingPunct="1">
                  <a:tabLst>
                    <a:tab pos="1169988" algn="l"/>
                  </a:tabLst>
                </a:pPr>
                <a:r>
                  <a:rPr lang="tr-TR" sz="1050" dirty="0">
                    <a:solidFill>
                      <a:srgbClr val="FF0000"/>
                    </a:solidFill>
                    <a:latin typeface="Calibri" pitchFamily="34" charset="0"/>
                  </a:rPr>
                  <a:t>DENİZ </a:t>
                </a: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DERİNLİĞİ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1630 m</a:t>
                </a:r>
              </a:p>
              <a:p>
                <a:pPr eaLnBrk="1" hangingPunct="1">
                  <a:tabLst>
                    <a:tab pos="1169988" algn="l"/>
                  </a:tabLst>
                </a:pP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REZERV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453 milyar m3</a:t>
                </a:r>
              </a:p>
              <a:p>
                <a:pPr eaLnBrk="1" hangingPunct="1">
                  <a:tabLst>
                    <a:tab pos="1169988" algn="l"/>
                  </a:tabLst>
                </a:pPr>
                <a:r>
                  <a:rPr lang="tr-TR" sz="1050" dirty="0" smtClean="0">
                    <a:solidFill>
                      <a:srgbClr val="FF0000"/>
                    </a:solidFill>
                    <a:latin typeface="Calibri" pitchFamily="34" charset="0"/>
                  </a:rPr>
                  <a:t>ÜRETİM	: </a:t>
                </a:r>
                <a:r>
                  <a:rPr lang="tr-TR" sz="1050" dirty="0">
                    <a:solidFill>
                      <a:srgbClr val="002060"/>
                    </a:solidFill>
                    <a:latin typeface="Calibri" pitchFamily="34" charset="0"/>
                  </a:rPr>
                  <a:t>-</a:t>
                </a:r>
              </a:p>
            </p:txBody>
          </p:sp>
          <p:sp>
            <p:nvSpPr>
              <p:cNvPr id="114" name="TextBox 16"/>
              <p:cNvSpPr txBox="1">
                <a:spLocks noChangeArrowheads="1"/>
              </p:cNvSpPr>
              <p:nvPr/>
            </p:nvSpPr>
            <p:spPr bwMode="auto">
              <a:xfrm>
                <a:off x="6285767" y="2751051"/>
                <a:ext cx="2710524" cy="38894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chemeClr val="bg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tr-TR" dirty="0">
                    <a:latin typeface="Calibri" pitchFamily="34" charset="0"/>
                  </a:rPr>
                  <a:t>LEVİATHAN</a:t>
                </a:r>
              </a:p>
            </p:txBody>
          </p:sp>
        </p:grpSp>
      </p:grpSp>
      <p:sp>
        <p:nvSpPr>
          <p:cNvPr id="131" name="Line 201"/>
          <p:cNvSpPr>
            <a:spLocks noChangeAspect="1" noChangeShapeType="1"/>
          </p:cNvSpPr>
          <p:nvPr/>
        </p:nvSpPr>
        <p:spPr bwMode="auto">
          <a:xfrm rot="20877517">
            <a:off x="2117483" y="2948352"/>
            <a:ext cx="155477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2" name="Line 202"/>
          <p:cNvSpPr>
            <a:spLocks noChangeAspect="1" noChangeShapeType="1"/>
          </p:cNvSpPr>
          <p:nvPr/>
        </p:nvSpPr>
        <p:spPr bwMode="auto">
          <a:xfrm rot="20877517">
            <a:off x="1305659" y="3499780"/>
            <a:ext cx="198999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3" name="Line 203"/>
          <p:cNvSpPr>
            <a:spLocks noChangeAspect="1" noChangeShapeType="1"/>
          </p:cNvSpPr>
          <p:nvPr/>
        </p:nvSpPr>
        <p:spPr bwMode="auto">
          <a:xfrm rot="20877517">
            <a:off x="2111620" y="3096387"/>
            <a:ext cx="0" cy="66862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4" name="Line 204"/>
          <p:cNvSpPr>
            <a:spLocks noChangeAspect="1" noChangeShapeType="1"/>
          </p:cNvSpPr>
          <p:nvPr/>
        </p:nvSpPr>
        <p:spPr bwMode="auto">
          <a:xfrm rot="20877517">
            <a:off x="2546838" y="3023604"/>
            <a:ext cx="0" cy="76114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5" name="Line 205"/>
          <p:cNvSpPr>
            <a:spLocks noChangeAspect="1" noChangeShapeType="1"/>
          </p:cNvSpPr>
          <p:nvPr/>
        </p:nvSpPr>
        <p:spPr bwMode="auto">
          <a:xfrm rot="20877517">
            <a:off x="1245577" y="3257992"/>
            <a:ext cx="0" cy="405861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6" name="Line 206"/>
          <p:cNvSpPr>
            <a:spLocks noChangeAspect="1" noChangeShapeType="1"/>
          </p:cNvSpPr>
          <p:nvPr/>
        </p:nvSpPr>
        <p:spPr bwMode="auto">
          <a:xfrm rot="20877517">
            <a:off x="1661746" y="3175338"/>
            <a:ext cx="0" cy="430534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7" name="Line 207"/>
          <p:cNvSpPr>
            <a:spLocks noChangeAspect="1" noChangeShapeType="1"/>
          </p:cNvSpPr>
          <p:nvPr/>
        </p:nvSpPr>
        <p:spPr bwMode="auto">
          <a:xfrm rot="20877517">
            <a:off x="2927838" y="2947118"/>
            <a:ext cx="0" cy="428066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139" name="Line 209"/>
          <p:cNvSpPr>
            <a:spLocks noChangeAspect="1" noChangeShapeType="1"/>
          </p:cNvSpPr>
          <p:nvPr/>
        </p:nvSpPr>
        <p:spPr bwMode="auto">
          <a:xfrm rot="20877517">
            <a:off x="3320562" y="2875569"/>
            <a:ext cx="0" cy="3380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 b="0" kern="0">
              <a:solidFill>
                <a:sysClr val="windowText" lastClr="000000"/>
              </a:solidFill>
            </a:endParaRPr>
          </a:p>
        </p:txBody>
      </p:sp>
      <p:sp>
        <p:nvSpPr>
          <p:cNvPr id="99" name="Freeform 98"/>
          <p:cNvSpPr>
            <a:spLocks noChangeAspect="1"/>
          </p:cNvSpPr>
          <p:nvPr/>
        </p:nvSpPr>
        <p:spPr bwMode="auto">
          <a:xfrm>
            <a:off x="3335216" y="3533089"/>
            <a:ext cx="162658" cy="176408"/>
          </a:xfrm>
          <a:custGeom>
            <a:avLst/>
            <a:gdLst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09538 w 211931"/>
              <a:gd name="connsiteY7" fmla="*/ 190500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111919 w 211931"/>
              <a:gd name="connsiteY17" fmla="*/ 16669 h 254794"/>
              <a:gd name="connsiteX18" fmla="*/ 47625 w 211931"/>
              <a:gd name="connsiteY18" fmla="*/ 35719 h 254794"/>
              <a:gd name="connsiteX19" fmla="*/ 35719 w 211931"/>
              <a:gd name="connsiteY19" fmla="*/ 54769 h 254794"/>
              <a:gd name="connsiteX20" fmla="*/ 0 w 211931"/>
              <a:gd name="connsiteY20" fmla="*/ 90488 h 254794"/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09538 w 211931"/>
              <a:gd name="connsiteY7" fmla="*/ 190500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111919 w 211931"/>
              <a:gd name="connsiteY17" fmla="*/ 16669 h 254794"/>
              <a:gd name="connsiteX18" fmla="*/ 47625 w 211931"/>
              <a:gd name="connsiteY18" fmla="*/ 35719 h 254794"/>
              <a:gd name="connsiteX19" fmla="*/ 11906 w 211931"/>
              <a:gd name="connsiteY19" fmla="*/ 61913 h 254794"/>
              <a:gd name="connsiteX20" fmla="*/ 0 w 211931"/>
              <a:gd name="connsiteY20" fmla="*/ 90488 h 254794"/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09538 w 211931"/>
              <a:gd name="connsiteY7" fmla="*/ 190500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111919 w 211931"/>
              <a:gd name="connsiteY17" fmla="*/ 16669 h 254794"/>
              <a:gd name="connsiteX18" fmla="*/ 54769 w 211931"/>
              <a:gd name="connsiteY18" fmla="*/ 21432 h 254794"/>
              <a:gd name="connsiteX19" fmla="*/ 47625 w 211931"/>
              <a:gd name="connsiteY19" fmla="*/ 35719 h 254794"/>
              <a:gd name="connsiteX20" fmla="*/ 11906 w 211931"/>
              <a:gd name="connsiteY20" fmla="*/ 61913 h 254794"/>
              <a:gd name="connsiteX21" fmla="*/ 0 w 211931"/>
              <a:gd name="connsiteY21" fmla="*/ 90488 h 254794"/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09538 w 211931"/>
              <a:gd name="connsiteY7" fmla="*/ 190500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54769 w 211931"/>
              <a:gd name="connsiteY17" fmla="*/ 21432 h 254794"/>
              <a:gd name="connsiteX18" fmla="*/ 47625 w 211931"/>
              <a:gd name="connsiteY18" fmla="*/ 35719 h 254794"/>
              <a:gd name="connsiteX19" fmla="*/ 11906 w 211931"/>
              <a:gd name="connsiteY19" fmla="*/ 61913 h 254794"/>
              <a:gd name="connsiteX20" fmla="*/ 0 w 211931"/>
              <a:gd name="connsiteY20" fmla="*/ 90488 h 254794"/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09538 w 211931"/>
              <a:gd name="connsiteY7" fmla="*/ 190500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54769 w 211931"/>
              <a:gd name="connsiteY17" fmla="*/ 21432 h 254794"/>
              <a:gd name="connsiteX18" fmla="*/ 47625 w 211931"/>
              <a:gd name="connsiteY18" fmla="*/ 35719 h 254794"/>
              <a:gd name="connsiteX19" fmla="*/ 11906 w 211931"/>
              <a:gd name="connsiteY19" fmla="*/ 61913 h 254794"/>
              <a:gd name="connsiteX20" fmla="*/ 0 w 211931"/>
              <a:gd name="connsiteY20" fmla="*/ 90488 h 254794"/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09538 w 211931"/>
              <a:gd name="connsiteY7" fmla="*/ 190500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54769 w 211931"/>
              <a:gd name="connsiteY17" fmla="*/ 21432 h 254794"/>
              <a:gd name="connsiteX18" fmla="*/ 47625 w 211931"/>
              <a:gd name="connsiteY18" fmla="*/ 35719 h 254794"/>
              <a:gd name="connsiteX19" fmla="*/ 11906 w 211931"/>
              <a:gd name="connsiteY19" fmla="*/ 61913 h 254794"/>
              <a:gd name="connsiteX20" fmla="*/ 0 w 211931"/>
              <a:gd name="connsiteY20" fmla="*/ 90488 h 254794"/>
              <a:gd name="connsiteX0" fmla="*/ 0 w 211931"/>
              <a:gd name="connsiteY0" fmla="*/ 90488 h 254794"/>
              <a:gd name="connsiteX1" fmla="*/ 59531 w 211931"/>
              <a:gd name="connsiteY1" fmla="*/ 166688 h 254794"/>
              <a:gd name="connsiteX2" fmla="*/ 47625 w 211931"/>
              <a:gd name="connsiteY2" fmla="*/ 204788 h 254794"/>
              <a:gd name="connsiteX3" fmla="*/ 38100 w 211931"/>
              <a:gd name="connsiteY3" fmla="*/ 230982 h 254794"/>
              <a:gd name="connsiteX4" fmla="*/ 71438 w 211931"/>
              <a:gd name="connsiteY4" fmla="*/ 254794 h 254794"/>
              <a:gd name="connsiteX5" fmla="*/ 97631 w 211931"/>
              <a:gd name="connsiteY5" fmla="*/ 226219 h 254794"/>
              <a:gd name="connsiteX6" fmla="*/ 111919 w 211931"/>
              <a:gd name="connsiteY6" fmla="*/ 207169 h 254794"/>
              <a:gd name="connsiteX7" fmla="*/ 116682 w 211931"/>
              <a:gd name="connsiteY7" fmla="*/ 195263 h 254794"/>
              <a:gd name="connsiteX8" fmla="*/ 145256 w 211931"/>
              <a:gd name="connsiteY8" fmla="*/ 195263 h 254794"/>
              <a:gd name="connsiteX9" fmla="*/ 157163 w 211931"/>
              <a:gd name="connsiteY9" fmla="*/ 171450 h 254794"/>
              <a:gd name="connsiteX10" fmla="*/ 171450 w 211931"/>
              <a:gd name="connsiteY10" fmla="*/ 142875 h 254794"/>
              <a:gd name="connsiteX11" fmla="*/ 178594 w 211931"/>
              <a:gd name="connsiteY11" fmla="*/ 123825 h 254794"/>
              <a:gd name="connsiteX12" fmla="*/ 211931 w 211931"/>
              <a:gd name="connsiteY12" fmla="*/ 111919 h 254794"/>
              <a:gd name="connsiteX13" fmla="*/ 211931 w 211931"/>
              <a:gd name="connsiteY13" fmla="*/ 88107 h 254794"/>
              <a:gd name="connsiteX14" fmla="*/ 211931 w 211931"/>
              <a:gd name="connsiteY14" fmla="*/ 88107 h 254794"/>
              <a:gd name="connsiteX15" fmla="*/ 130969 w 211931"/>
              <a:gd name="connsiteY15" fmla="*/ 0 h 254794"/>
              <a:gd name="connsiteX16" fmla="*/ 111919 w 211931"/>
              <a:gd name="connsiteY16" fmla="*/ 16669 h 254794"/>
              <a:gd name="connsiteX17" fmla="*/ 54769 w 211931"/>
              <a:gd name="connsiteY17" fmla="*/ 21432 h 254794"/>
              <a:gd name="connsiteX18" fmla="*/ 47625 w 211931"/>
              <a:gd name="connsiteY18" fmla="*/ 35719 h 254794"/>
              <a:gd name="connsiteX19" fmla="*/ 11906 w 211931"/>
              <a:gd name="connsiteY19" fmla="*/ 61913 h 254794"/>
              <a:gd name="connsiteX20" fmla="*/ 0 w 211931"/>
              <a:gd name="connsiteY20" fmla="*/ 90488 h 254794"/>
              <a:gd name="connsiteX0" fmla="*/ 0 w 216694"/>
              <a:gd name="connsiteY0" fmla="*/ 102394 h 254794"/>
              <a:gd name="connsiteX1" fmla="*/ 64294 w 216694"/>
              <a:gd name="connsiteY1" fmla="*/ 166688 h 254794"/>
              <a:gd name="connsiteX2" fmla="*/ 52388 w 216694"/>
              <a:gd name="connsiteY2" fmla="*/ 204788 h 254794"/>
              <a:gd name="connsiteX3" fmla="*/ 42863 w 216694"/>
              <a:gd name="connsiteY3" fmla="*/ 230982 h 254794"/>
              <a:gd name="connsiteX4" fmla="*/ 76201 w 216694"/>
              <a:gd name="connsiteY4" fmla="*/ 254794 h 254794"/>
              <a:gd name="connsiteX5" fmla="*/ 102394 w 216694"/>
              <a:gd name="connsiteY5" fmla="*/ 226219 h 254794"/>
              <a:gd name="connsiteX6" fmla="*/ 116682 w 216694"/>
              <a:gd name="connsiteY6" fmla="*/ 207169 h 254794"/>
              <a:gd name="connsiteX7" fmla="*/ 121445 w 216694"/>
              <a:gd name="connsiteY7" fmla="*/ 195263 h 254794"/>
              <a:gd name="connsiteX8" fmla="*/ 150019 w 216694"/>
              <a:gd name="connsiteY8" fmla="*/ 195263 h 254794"/>
              <a:gd name="connsiteX9" fmla="*/ 161926 w 216694"/>
              <a:gd name="connsiteY9" fmla="*/ 171450 h 254794"/>
              <a:gd name="connsiteX10" fmla="*/ 176213 w 216694"/>
              <a:gd name="connsiteY10" fmla="*/ 142875 h 254794"/>
              <a:gd name="connsiteX11" fmla="*/ 183357 w 216694"/>
              <a:gd name="connsiteY11" fmla="*/ 123825 h 254794"/>
              <a:gd name="connsiteX12" fmla="*/ 216694 w 216694"/>
              <a:gd name="connsiteY12" fmla="*/ 111919 h 254794"/>
              <a:gd name="connsiteX13" fmla="*/ 216694 w 216694"/>
              <a:gd name="connsiteY13" fmla="*/ 88107 h 254794"/>
              <a:gd name="connsiteX14" fmla="*/ 216694 w 216694"/>
              <a:gd name="connsiteY14" fmla="*/ 88107 h 254794"/>
              <a:gd name="connsiteX15" fmla="*/ 135732 w 216694"/>
              <a:gd name="connsiteY15" fmla="*/ 0 h 254794"/>
              <a:gd name="connsiteX16" fmla="*/ 116682 w 216694"/>
              <a:gd name="connsiteY16" fmla="*/ 16669 h 254794"/>
              <a:gd name="connsiteX17" fmla="*/ 59532 w 216694"/>
              <a:gd name="connsiteY17" fmla="*/ 21432 h 254794"/>
              <a:gd name="connsiteX18" fmla="*/ 52388 w 216694"/>
              <a:gd name="connsiteY18" fmla="*/ 35719 h 254794"/>
              <a:gd name="connsiteX19" fmla="*/ 16669 w 216694"/>
              <a:gd name="connsiteY19" fmla="*/ 61913 h 254794"/>
              <a:gd name="connsiteX20" fmla="*/ 0 w 216694"/>
              <a:gd name="connsiteY20" fmla="*/ 102394 h 254794"/>
              <a:gd name="connsiteX0" fmla="*/ 0 w 216694"/>
              <a:gd name="connsiteY0" fmla="*/ 102394 h 254794"/>
              <a:gd name="connsiteX1" fmla="*/ 64294 w 216694"/>
              <a:gd name="connsiteY1" fmla="*/ 166688 h 254794"/>
              <a:gd name="connsiteX2" fmla="*/ 52388 w 216694"/>
              <a:gd name="connsiteY2" fmla="*/ 204788 h 254794"/>
              <a:gd name="connsiteX3" fmla="*/ 42863 w 216694"/>
              <a:gd name="connsiteY3" fmla="*/ 230982 h 254794"/>
              <a:gd name="connsiteX4" fmla="*/ 76201 w 216694"/>
              <a:gd name="connsiteY4" fmla="*/ 254794 h 254794"/>
              <a:gd name="connsiteX5" fmla="*/ 102394 w 216694"/>
              <a:gd name="connsiteY5" fmla="*/ 226219 h 254794"/>
              <a:gd name="connsiteX6" fmla="*/ 116682 w 216694"/>
              <a:gd name="connsiteY6" fmla="*/ 207169 h 254794"/>
              <a:gd name="connsiteX7" fmla="*/ 121445 w 216694"/>
              <a:gd name="connsiteY7" fmla="*/ 195263 h 254794"/>
              <a:gd name="connsiteX8" fmla="*/ 150019 w 216694"/>
              <a:gd name="connsiteY8" fmla="*/ 195263 h 254794"/>
              <a:gd name="connsiteX9" fmla="*/ 161926 w 216694"/>
              <a:gd name="connsiteY9" fmla="*/ 171450 h 254794"/>
              <a:gd name="connsiteX10" fmla="*/ 176213 w 216694"/>
              <a:gd name="connsiteY10" fmla="*/ 142875 h 254794"/>
              <a:gd name="connsiteX11" fmla="*/ 183357 w 216694"/>
              <a:gd name="connsiteY11" fmla="*/ 123825 h 254794"/>
              <a:gd name="connsiteX12" fmla="*/ 202407 w 216694"/>
              <a:gd name="connsiteY12" fmla="*/ 123826 h 254794"/>
              <a:gd name="connsiteX13" fmla="*/ 216694 w 216694"/>
              <a:gd name="connsiteY13" fmla="*/ 88107 h 254794"/>
              <a:gd name="connsiteX14" fmla="*/ 216694 w 216694"/>
              <a:gd name="connsiteY14" fmla="*/ 88107 h 254794"/>
              <a:gd name="connsiteX15" fmla="*/ 135732 w 216694"/>
              <a:gd name="connsiteY15" fmla="*/ 0 h 254794"/>
              <a:gd name="connsiteX16" fmla="*/ 116682 w 216694"/>
              <a:gd name="connsiteY16" fmla="*/ 16669 h 254794"/>
              <a:gd name="connsiteX17" fmla="*/ 59532 w 216694"/>
              <a:gd name="connsiteY17" fmla="*/ 21432 h 254794"/>
              <a:gd name="connsiteX18" fmla="*/ 52388 w 216694"/>
              <a:gd name="connsiteY18" fmla="*/ 35719 h 254794"/>
              <a:gd name="connsiteX19" fmla="*/ 16669 w 216694"/>
              <a:gd name="connsiteY19" fmla="*/ 61913 h 254794"/>
              <a:gd name="connsiteX20" fmla="*/ 0 w 216694"/>
              <a:gd name="connsiteY20" fmla="*/ 102394 h 254794"/>
              <a:gd name="connsiteX0" fmla="*/ 0 w 216694"/>
              <a:gd name="connsiteY0" fmla="*/ 102394 h 242888"/>
              <a:gd name="connsiteX1" fmla="*/ 64294 w 216694"/>
              <a:gd name="connsiteY1" fmla="*/ 166688 h 242888"/>
              <a:gd name="connsiteX2" fmla="*/ 52388 w 216694"/>
              <a:gd name="connsiteY2" fmla="*/ 204788 h 242888"/>
              <a:gd name="connsiteX3" fmla="*/ 42863 w 216694"/>
              <a:gd name="connsiteY3" fmla="*/ 230982 h 242888"/>
              <a:gd name="connsiteX4" fmla="*/ 76201 w 216694"/>
              <a:gd name="connsiteY4" fmla="*/ 242888 h 242888"/>
              <a:gd name="connsiteX5" fmla="*/ 102394 w 216694"/>
              <a:gd name="connsiteY5" fmla="*/ 226219 h 242888"/>
              <a:gd name="connsiteX6" fmla="*/ 116682 w 216694"/>
              <a:gd name="connsiteY6" fmla="*/ 207169 h 242888"/>
              <a:gd name="connsiteX7" fmla="*/ 121445 w 216694"/>
              <a:gd name="connsiteY7" fmla="*/ 195263 h 242888"/>
              <a:gd name="connsiteX8" fmla="*/ 150019 w 216694"/>
              <a:gd name="connsiteY8" fmla="*/ 195263 h 242888"/>
              <a:gd name="connsiteX9" fmla="*/ 161926 w 216694"/>
              <a:gd name="connsiteY9" fmla="*/ 171450 h 242888"/>
              <a:gd name="connsiteX10" fmla="*/ 176213 w 216694"/>
              <a:gd name="connsiteY10" fmla="*/ 142875 h 242888"/>
              <a:gd name="connsiteX11" fmla="*/ 183357 w 216694"/>
              <a:gd name="connsiteY11" fmla="*/ 123825 h 242888"/>
              <a:gd name="connsiteX12" fmla="*/ 202407 w 216694"/>
              <a:gd name="connsiteY12" fmla="*/ 123826 h 242888"/>
              <a:gd name="connsiteX13" fmla="*/ 216694 w 216694"/>
              <a:gd name="connsiteY13" fmla="*/ 88107 h 242888"/>
              <a:gd name="connsiteX14" fmla="*/ 216694 w 216694"/>
              <a:gd name="connsiteY14" fmla="*/ 88107 h 242888"/>
              <a:gd name="connsiteX15" fmla="*/ 135732 w 216694"/>
              <a:gd name="connsiteY15" fmla="*/ 0 h 242888"/>
              <a:gd name="connsiteX16" fmla="*/ 116682 w 216694"/>
              <a:gd name="connsiteY16" fmla="*/ 16669 h 242888"/>
              <a:gd name="connsiteX17" fmla="*/ 59532 w 216694"/>
              <a:gd name="connsiteY17" fmla="*/ 21432 h 242888"/>
              <a:gd name="connsiteX18" fmla="*/ 52388 w 216694"/>
              <a:gd name="connsiteY18" fmla="*/ 35719 h 242888"/>
              <a:gd name="connsiteX19" fmla="*/ 16669 w 216694"/>
              <a:gd name="connsiteY19" fmla="*/ 61913 h 242888"/>
              <a:gd name="connsiteX20" fmla="*/ 0 w 216694"/>
              <a:gd name="connsiteY20" fmla="*/ 102394 h 242888"/>
              <a:gd name="connsiteX0" fmla="*/ 0 w 216694"/>
              <a:gd name="connsiteY0" fmla="*/ 102394 h 230982"/>
              <a:gd name="connsiteX1" fmla="*/ 64294 w 216694"/>
              <a:gd name="connsiteY1" fmla="*/ 166688 h 230982"/>
              <a:gd name="connsiteX2" fmla="*/ 52388 w 216694"/>
              <a:gd name="connsiteY2" fmla="*/ 204788 h 230982"/>
              <a:gd name="connsiteX3" fmla="*/ 42863 w 216694"/>
              <a:gd name="connsiteY3" fmla="*/ 230982 h 230982"/>
              <a:gd name="connsiteX4" fmla="*/ 80964 w 216694"/>
              <a:gd name="connsiteY4" fmla="*/ 221456 h 230982"/>
              <a:gd name="connsiteX5" fmla="*/ 102394 w 216694"/>
              <a:gd name="connsiteY5" fmla="*/ 226219 h 230982"/>
              <a:gd name="connsiteX6" fmla="*/ 116682 w 216694"/>
              <a:gd name="connsiteY6" fmla="*/ 207169 h 230982"/>
              <a:gd name="connsiteX7" fmla="*/ 121445 w 216694"/>
              <a:gd name="connsiteY7" fmla="*/ 195263 h 230982"/>
              <a:gd name="connsiteX8" fmla="*/ 150019 w 216694"/>
              <a:gd name="connsiteY8" fmla="*/ 195263 h 230982"/>
              <a:gd name="connsiteX9" fmla="*/ 161926 w 216694"/>
              <a:gd name="connsiteY9" fmla="*/ 171450 h 230982"/>
              <a:gd name="connsiteX10" fmla="*/ 176213 w 216694"/>
              <a:gd name="connsiteY10" fmla="*/ 142875 h 230982"/>
              <a:gd name="connsiteX11" fmla="*/ 183357 w 216694"/>
              <a:gd name="connsiteY11" fmla="*/ 123825 h 230982"/>
              <a:gd name="connsiteX12" fmla="*/ 202407 w 216694"/>
              <a:gd name="connsiteY12" fmla="*/ 123826 h 230982"/>
              <a:gd name="connsiteX13" fmla="*/ 216694 w 216694"/>
              <a:gd name="connsiteY13" fmla="*/ 88107 h 230982"/>
              <a:gd name="connsiteX14" fmla="*/ 216694 w 216694"/>
              <a:gd name="connsiteY14" fmla="*/ 88107 h 230982"/>
              <a:gd name="connsiteX15" fmla="*/ 135732 w 216694"/>
              <a:gd name="connsiteY15" fmla="*/ 0 h 230982"/>
              <a:gd name="connsiteX16" fmla="*/ 116682 w 216694"/>
              <a:gd name="connsiteY16" fmla="*/ 16669 h 230982"/>
              <a:gd name="connsiteX17" fmla="*/ 59532 w 216694"/>
              <a:gd name="connsiteY17" fmla="*/ 21432 h 230982"/>
              <a:gd name="connsiteX18" fmla="*/ 52388 w 216694"/>
              <a:gd name="connsiteY18" fmla="*/ 35719 h 230982"/>
              <a:gd name="connsiteX19" fmla="*/ 16669 w 216694"/>
              <a:gd name="connsiteY19" fmla="*/ 61913 h 230982"/>
              <a:gd name="connsiteX20" fmla="*/ 0 w 216694"/>
              <a:gd name="connsiteY20" fmla="*/ 102394 h 230982"/>
              <a:gd name="connsiteX0" fmla="*/ 0 w 216694"/>
              <a:gd name="connsiteY0" fmla="*/ 102394 h 236582"/>
              <a:gd name="connsiteX1" fmla="*/ 64294 w 216694"/>
              <a:gd name="connsiteY1" fmla="*/ 166688 h 236582"/>
              <a:gd name="connsiteX2" fmla="*/ 52388 w 216694"/>
              <a:gd name="connsiteY2" fmla="*/ 204788 h 236582"/>
              <a:gd name="connsiteX3" fmla="*/ 42863 w 216694"/>
              <a:gd name="connsiteY3" fmla="*/ 230982 h 236582"/>
              <a:gd name="connsiteX4" fmla="*/ 80964 w 216694"/>
              <a:gd name="connsiteY4" fmla="*/ 221456 h 236582"/>
              <a:gd name="connsiteX5" fmla="*/ 102394 w 216694"/>
              <a:gd name="connsiteY5" fmla="*/ 226219 h 236582"/>
              <a:gd name="connsiteX6" fmla="*/ 116682 w 216694"/>
              <a:gd name="connsiteY6" fmla="*/ 207169 h 236582"/>
              <a:gd name="connsiteX7" fmla="*/ 121445 w 216694"/>
              <a:gd name="connsiteY7" fmla="*/ 195263 h 236582"/>
              <a:gd name="connsiteX8" fmla="*/ 150019 w 216694"/>
              <a:gd name="connsiteY8" fmla="*/ 195263 h 236582"/>
              <a:gd name="connsiteX9" fmla="*/ 161926 w 216694"/>
              <a:gd name="connsiteY9" fmla="*/ 171450 h 236582"/>
              <a:gd name="connsiteX10" fmla="*/ 176213 w 216694"/>
              <a:gd name="connsiteY10" fmla="*/ 142875 h 236582"/>
              <a:gd name="connsiteX11" fmla="*/ 183357 w 216694"/>
              <a:gd name="connsiteY11" fmla="*/ 123825 h 236582"/>
              <a:gd name="connsiteX12" fmla="*/ 202407 w 216694"/>
              <a:gd name="connsiteY12" fmla="*/ 123826 h 236582"/>
              <a:gd name="connsiteX13" fmla="*/ 216694 w 216694"/>
              <a:gd name="connsiteY13" fmla="*/ 88107 h 236582"/>
              <a:gd name="connsiteX14" fmla="*/ 216694 w 216694"/>
              <a:gd name="connsiteY14" fmla="*/ 88107 h 236582"/>
              <a:gd name="connsiteX15" fmla="*/ 135732 w 216694"/>
              <a:gd name="connsiteY15" fmla="*/ 0 h 236582"/>
              <a:gd name="connsiteX16" fmla="*/ 116682 w 216694"/>
              <a:gd name="connsiteY16" fmla="*/ 16669 h 236582"/>
              <a:gd name="connsiteX17" fmla="*/ 59532 w 216694"/>
              <a:gd name="connsiteY17" fmla="*/ 21432 h 236582"/>
              <a:gd name="connsiteX18" fmla="*/ 52388 w 216694"/>
              <a:gd name="connsiteY18" fmla="*/ 35719 h 236582"/>
              <a:gd name="connsiteX19" fmla="*/ 16669 w 216694"/>
              <a:gd name="connsiteY19" fmla="*/ 61913 h 236582"/>
              <a:gd name="connsiteX20" fmla="*/ 0 w 216694"/>
              <a:gd name="connsiteY20" fmla="*/ 102394 h 236582"/>
              <a:gd name="connsiteX0" fmla="*/ 0 w 216694"/>
              <a:gd name="connsiteY0" fmla="*/ 102394 h 245199"/>
              <a:gd name="connsiteX1" fmla="*/ 64294 w 216694"/>
              <a:gd name="connsiteY1" fmla="*/ 166688 h 245199"/>
              <a:gd name="connsiteX2" fmla="*/ 52388 w 216694"/>
              <a:gd name="connsiteY2" fmla="*/ 204788 h 245199"/>
              <a:gd name="connsiteX3" fmla="*/ 42863 w 216694"/>
              <a:gd name="connsiteY3" fmla="*/ 230982 h 245199"/>
              <a:gd name="connsiteX4" fmla="*/ 83346 w 216694"/>
              <a:gd name="connsiteY4" fmla="*/ 233362 h 245199"/>
              <a:gd name="connsiteX5" fmla="*/ 102394 w 216694"/>
              <a:gd name="connsiteY5" fmla="*/ 226219 h 245199"/>
              <a:gd name="connsiteX6" fmla="*/ 116682 w 216694"/>
              <a:gd name="connsiteY6" fmla="*/ 207169 h 245199"/>
              <a:gd name="connsiteX7" fmla="*/ 121445 w 216694"/>
              <a:gd name="connsiteY7" fmla="*/ 195263 h 245199"/>
              <a:gd name="connsiteX8" fmla="*/ 150019 w 216694"/>
              <a:gd name="connsiteY8" fmla="*/ 195263 h 245199"/>
              <a:gd name="connsiteX9" fmla="*/ 161926 w 216694"/>
              <a:gd name="connsiteY9" fmla="*/ 171450 h 245199"/>
              <a:gd name="connsiteX10" fmla="*/ 176213 w 216694"/>
              <a:gd name="connsiteY10" fmla="*/ 142875 h 245199"/>
              <a:gd name="connsiteX11" fmla="*/ 183357 w 216694"/>
              <a:gd name="connsiteY11" fmla="*/ 123825 h 245199"/>
              <a:gd name="connsiteX12" fmla="*/ 202407 w 216694"/>
              <a:gd name="connsiteY12" fmla="*/ 123826 h 245199"/>
              <a:gd name="connsiteX13" fmla="*/ 216694 w 216694"/>
              <a:gd name="connsiteY13" fmla="*/ 88107 h 245199"/>
              <a:gd name="connsiteX14" fmla="*/ 216694 w 216694"/>
              <a:gd name="connsiteY14" fmla="*/ 88107 h 245199"/>
              <a:gd name="connsiteX15" fmla="*/ 135732 w 216694"/>
              <a:gd name="connsiteY15" fmla="*/ 0 h 245199"/>
              <a:gd name="connsiteX16" fmla="*/ 116682 w 216694"/>
              <a:gd name="connsiteY16" fmla="*/ 16669 h 245199"/>
              <a:gd name="connsiteX17" fmla="*/ 59532 w 216694"/>
              <a:gd name="connsiteY17" fmla="*/ 21432 h 245199"/>
              <a:gd name="connsiteX18" fmla="*/ 52388 w 216694"/>
              <a:gd name="connsiteY18" fmla="*/ 35719 h 245199"/>
              <a:gd name="connsiteX19" fmla="*/ 16669 w 216694"/>
              <a:gd name="connsiteY19" fmla="*/ 61913 h 245199"/>
              <a:gd name="connsiteX20" fmla="*/ 0 w 216694"/>
              <a:gd name="connsiteY20" fmla="*/ 102394 h 245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6694" h="245199">
                <a:moveTo>
                  <a:pt x="0" y="102394"/>
                </a:moveTo>
                <a:lnTo>
                  <a:pt x="64294" y="166688"/>
                </a:lnTo>
                <a:lnTo>
                  <a:pt x="52388" y="204788"/>
                </a:lnTo>
                <a:lnTo>
                  <a:pt x="42863" y="230982"/>
                </a:lnTo>
                <a:cubicBezTo>
                  <a:pt x="55563" y="227807"/>
                  <a:pt x="65883" y="262731"/>
                  <a:pt x="83346" y="233362"/>
                </a:cubicBezTo>
                <a:lnTo>
                  <a:pt x="102394" y="226219"/>
                </a:lnTo>
                <a:lnTo>
                  <a:pt x="116682" y="207169"/>
                </a:lnTo>
                <a:lnTo>
                  <a:pt x="121445" y="195263"/>
                </a:lnTo>
                <a:lnTo>
                  <a:pt x="150019" y="195263"/>
                </a:lnTo>
                <a:lnTo>
                  <a:pt x="161926" y="171450"/>
                </a:lnTo>
                <a:lnTo>
                  <a:pt x="176213" y="142875"/>
                </a:lnTo>
                <a:lnTo>
                  <a:pt x="183357" y="123825"/>
                </a:lnTo>
                <a:lnTo>
                  <a:pt x="202407" y="123826"/>
                </a:lnTo>
                <a:lnTo>
                  <a:pt x="216694" y="88107"/>
                </a:lnTo>
                <a:lnTo>
                  <a:pt x="216694" y="88107"/>
                </a:lnTo>
                <a:lnTo>
                  <a:pt x="135732" y="0"/>
                </a:lnTo>
                <a:lnTo>
                  <a:pt x="116682" y="16669"/>
                </a:lnTo>
                <a:lnTo>
                  <a:pt x="59532" y="21432"/>
                </a:lnTo>
                <a:lnTo>
                  <a:pt x="52388" y="35719"/>
                </a:lnTo>
                <a:lnTo>
                  <a:pt x="16669" y="61913"/>
                </a:lnTo>
                <a:lnTo>
                  <a:pt x="0" y="102394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0" name="Freeform 99"/>
          <p:cNvSpPr>
            <a:spLocks noChangeAspect="1"/>
          </p:cNvSpPr>
          <p:nvPr/>
        </p:nvSpPr>
        <p:spPr bwMode="auto">
          <a:xfrm>
            <a:off x="3720613" y="3533087"/>
            <a:ext cx="109903" cy="118428"/>
          </a:xfrm>
          <a:custGeom>
            <a:avLst/>
            <a:gdLst>
              <a:gd name="connsiteX0" fmla="*/ 0 w 130968"/>
              <a:gd name="connsiteY0" fmla="*/ 173831 h 173831"/>
              <a:gd name="connsiteX1" fmla="*/ 19050 w 130968"/>
              <a:gd name="connsiteY1" fmla="*/ 126206 h 173831"/>
              <a:gd name="connsiteX2" fmla="*/ 35718 w 130968"/>
              <a:gd name="connsiteY2" fmla="*/ 104775 h 173831"/>
              <a:gd name="connsiteX3" fmla="*/ 45243 w 130968"/>
              <a:gd name="connsiteY3" fmla="*/ 80962 h 173831"/>
              <a:gd name="connsiteX4" fmla="*/ 59531 w 130968"/>
              <a:gd name="connsiteY4" fmla="*/ 64294 h 173831"/>
              <a:gd name="connsiteX5" fmla="*/ 73818 w 130968"/>
              <a:gd name="connsiteY5" fmla="*/ 50006 h 173831"/>
              <a:gd name="connsiteX6" fmla="*/ 85725 w 130968"/>
              <a:gd name="connsiteY6" fmla="*/ 30956 h 173831"/>
              <a:gd name="connsiteX7" fmla="*/ 97631 w 130968"/>
              <a:gd name="connsiteY7" fmla="*/ 7144 h 173831"/>
              <a:gd name="connsiteX8" fmla="*/ 116681 w 130968"/>
              <a:gd name="connsiteY8" fmla="*/ 0 h 173831"/>
              <a:gd name="connsiteX9" fmla="*/ 130968 w 130968"/>
              <a:gd name="connsiteY9" fmla="*/ 35719 h 173831"/>
              <a:gd name="connsiteX10" fmla="*/ 130968 w 130968"/>
              <a:gd name="connsiteY10" fmla="*/ 64294 h 173831"/>
              <a:gd name="connsiteX11" fmla="*/ 119062 w 130968"/>
              <a:gd name="connsiteY11" fmla="*/ 88106 h 173831"/>
              <a:gd name="connsiteX12" fmla="*/ 107156 w 130968"/>
              <a:gd name="connsiteY12" fmla="*/ 107156 h 173831"/>
              <a:gd name="connsiteX13" fmla="*/ 97631 w 130968"/>
              <a:gd name="connsiteY13" fmla="*/ 130969 h 173831"/>
              <a:gd name="connsiteX14" fmla="*/ 80962 w 130968"/>
              <a:gd name="connsiteY14" fmla="*/ 142875 h 173831"/>
              <a:gd name="connsiteX15" fmla="*/ 59531 w 130968"/>
              <a:gd name="connsiteY15" fmla="*/ 150019 h 173831"/>
              <a:gd name="connsiteX16" fmla="*/ 0 w 130968"/>
              <a:gd name="connsiteY16" fmla="*/ 173831 h 173831"/>
              <a:gd name="connsiteX0" fmla="*/ 0 w 130968"/>
              <a:gd name="connsiteY0" fmla="*/ 173831 h 178594"/>
              <a:gd name="connsiteX1" fmla="*/ 19050 w 130968"/>
              <a:gd name="connsiteY1" fmla="*/ 126206 h 178594"/>
              <a:gd name="connsiteX2" fmla="*/ 35718 w 130968"/>
              <a:gd name="connsiteY2" fmla="*/ 104775 h 178594"/>
              <a:gd name="connsiteX3" fmla="*/ 45243 w 130968"/>
              <a:gd name="connsiteY3" fmla="*/ 80962 h 178594"/>
              <a:gd name="connsiteX4" fmla="*/ 59531 w 130968"/>
              <a:gd name="connsiteY4" fmla="*/ 64294 h 178594"/>
              <a:gd name="connsiteX5" fmla="*/ 73818 w 130968"/>
              <a:gd name="connsiteY5" fmla="*/ 50006 h 178594"/>
              <a:gd name="connsiteX6" fmla="*/ 85725 w 130968"/>
              <a:gd name="connsiteY6" fmla="*/ 30956 h 178594"/>
              <a:gd name="connsiteX7" fmla="*/ 97631 w 130968"/>
              <a:gd name="connsiteY7" fmla="*/ 7144 h 178594"/>
              <a:gd name="connsiteX8" fmla="*/ 116681 w 130968"/>
              <a:gd name="connsiteY8" fmla="*/ 0 h 178594"/>
              <a:gd name="connsiteX9" fmla="*/ 130968 w 130968"/>
              <a:gd name="connsiteY9" fmla="*/ 35719 h 178594"/>
              <a:gd name="connsiteX10" fmla="*/ 130968 w 130968"/>
              <a:gd name="connsiteY10" fmla="*/ 64294 h 178594"/>
              <a:gd name="connsiteX11" fmla="*/ 119062 w 130968"/>
              <a:gd name="connsiteY11" fmla="*/ 88106 h 178594"/>
              <a:gd name="connsiteX12" fmla="*/ 107156 w 130968"/>
              <a:gd name="connsiteY12" fmla="*/ 107156 h 178594"/>
              <a:gd name="connsiteX13" fmla="*/ 97631 w 130968"/>
              <a:gd name="connsiteY13" fmla="*/ 130969 h 178594"/>
              <a:gd name="connsiteX14" fmla="*/ 80962 w 130968"/>
              <a:gd name="connsiteY14" fmla="*/ 142875 h 178594"/>
              <a:gd name="connsiteX15" fmla="*/ 35719 w 130968"/>
              <a:gd name="connsiteY15" fmla="*/ 178594 h 178594"/>
              <a:gd name="connsiteX16" fmla="*/ 0 w 130968"/>
              <a:gd name="connsiteY16" fmla="*/ 173831 h 178594"/>
              <a:gd name="connsiteX0" fmla="*/ 0 w 130968"/>
              <a:gd name="connsiteY0" fmla="*/ 173831 h 178594"/>
              <a:gd name="connsiteX1" fmla="*/ 19050 w 130968"/>
              <a:gd name="connsiteY1" fmla="*/ 126206 h 178594"/>
              <a:gd name="connsiteX2" fmla="*/ 35718 w 130968"/>
              <a:gd name="connsiteY2" fmla="*/ 104775 h 178594"/>
              <a:gd name="connsiteX3" fmla="*/ 45243 w 130968"/>
              <a:gd name="connsiteY3" fmla="*/ 80962 h 178594"/>
              <a:gd name="connsiteX4" fmla="*/ 59531 w 130968"/>
              <a:gd name="connsiteY4" fmla="*/ 64294 h 178594"/>
              <a:gd name="connsiteX5" fmla="*/ 73818 w 130968"/>
              <a:gd name="connsiteY5" fmla="*/ 50006 h 178594"/>
              <a:gd name="connsiteX6" fmla="*/ 85725 w 130968"/>
              <a:gd name="connsiteY6" fmla="*/ 30956 h 178594"/>
              <a:gd name="connsiteX7" fmla="*/ 97631 w 130968"/>
              <a:gd name="connsiteY7" fmla="*/ 7144 h 178594"/>
              <a:gd name="connsiteX8" fmla="*/ 116681 w 130968"/>
              <a:gd name="connsiteY8" fmla="*/ 0 h 178594"/>
              <a:gd name="connsiteX9" fmla="*/ 130968 w 130968"/>
              <a:gd name="connsiteY9" fmla="*/ 35719 h 178594"/>
              <a:gd name="connsiteX10" fmla="*/ 130968 w 130968"/>
              <a:gd name="connsiteY10" fmla="*/ 64294 h 178594"/>
              <a:gd name="connsiteX11" fmla="*/ 119062 w 130968"/>
              <a:gd name="connsiteY11" fmla="*/ 88106 h 178594"/>
              <a:gd name="connsiteX12" fmla="*/ 107156 w 130968"/>
              <a:gd name="connsiteY12" fmla="*/ 107156 h 178594"/>
              <a:gd name="connsiteX13" fmla="*/ 97631 w 130968"/>
              <a:gd name="connsiteY13" fmla="*/ 130969 h 178594"/>
              <a:gd name="connsiteX14" fmla="*/ 76200 w 130968"/>
              <a:gd name="connsiteY14" fmla="*/ 157162 h 178594"/>
              <a:gd name="connsiteX15" fmla="*/ 35719 w 130968"/>
              <a:gd name="connsiteY15" fmla="*/ 178594 h 178594"/>
              <a:gd name="connsiteX16" fmla="*/ 0 w 130968"/>
              <a:gd name="connsiteY16" fmla="*/ 173831 h 178594"/>
              <a:gd name="connsiteX0" fmla="*/ 0 w 130968"/>
              <a:gd name="connsiteY0" fmla="*/ 173831 h 178594"/>
              <a:gd name="connsiteX1" fmla="*/ 19050 w 130968"/>
              <a:gd name="connsiteY1" fmla="*/ 126206 h 178594"/>
              <a:gd name="connsiteX2" fmla="*/ 35718 w 130968"/>
              <a:gd name="connsiteY2" fmla="*/ 104775 h 178594"/>
              <a:gd name="connsiteX3" fmla="*/ 45243 w 130968"/>
              <a:gd name="connsiteY3" fmla="*/ 80962 h 178594"/>
              <a:gd name="connsiteX4" fmla="*/ 59531 w 130968"/>
              <a:gd name="connsiteY4" fmla="*/ 64294 h 178594"/>
              <a:gd name="connsiteX5" fmla="*/ 73818 w 130968"/>
              <a:gd name="connsiteY5" fmla="*/ 50006 h 178594"/>
              <a:gd name="connsiteX6" fmla="*/ 85725 w 130968"/>
              <a:gd name="connsiteY6" fmla="*/ 30956 h 178594"/>
              <a:gd name="connsiteX7" fmla="*/ 97631 w 130968"/>
              <a:gd name="connsiteY7" fmla="*/ 7144 h 178594"/>
              <a:gd name="connsiteX8" fmla="*/ 116681 w 130968"/>
              <a:gd name="connsiteY8" fmla="*/ 0 h 178594"/>
              <a:gd name="connsiteX9" fmla="*/ 130968 w 130968"/>
              <a:gd name="connsiteY9" fmla="*/ 35719 h 178594"/>
              <a:gd name="connsiteX10" fmla="*/ 130968 w 130968"/>
              <a:gd name="connsiteY10" fmla="*/ 64294 h 178594"/>
              <a:gd name="connsiteX11" fmla="*/ 119062 w 130968"/>
              <a:gd name="connsiteY11" fmla="*/ 88106 h 178594"/>
              <a:gd name="connsiteX12" fmla="*/ 107156 w 130968"/>
              <a:gd name="connsiteY12" fmla="*/ 107156 h 178594"/>
              <a:gd name="connsiteX13" fmla="*/ 97631 w 130968"/>
              <a:gd name="connsiteY13" fmla="*/ 130969 h 178594"/>
              <a:gd name="connsiteX14" fmla="*/ 76200 w 130968"/>
              <a:gd name="connsiteY14" fmla="*/ 157162 h 178594"/>
              <a:gd name="connsiteX15" fmla="*/ 35719 w 130968"/>
              <a:gd name="connsiteY15" fmla="*/ 178594 h 178594"/>
              <a:gd name="connsiteX16" fmla="*/ 0 w 130968"/>
              <a:gd name="connsiteY16" fmla="*/ 173831 h 178594"/>
              <a:gd name="connsiteX0" fmla="*/ 0 w 130968"/>
              <a:gd name="connsiteY0" fmla="*/ 173831 h 178594"/>
              <a:gd name="connsiteX1" fmla="*/ 19050 w 130968"/>
              <a:gd name="connsiteY1" fmla="*/ 126206 h 178594"/>
              <a:gd name="connsiteX2" fmla="*/ 35718 w 130968"/>
              <a:gd name="connsiteY2" fmla="*/ 104775 h 178594"/>
              <a:gd name="connsiteX3" fmla="*/ 45243 w 130968"/>
              <a:gd name="connsiteY3" fmla="*/ 80962 h 178594"/>
              <a:gd name="connsiteX4" fmla="*/ 59531 w 130968"/>
              <a:gd name="connsiteY4" fmla="*/ 64294 h 178594"/>
              <a:gd name="connsiteX5" fmla="*/ 73818 w 130968"/>
              <a:gd name="connsiteY5" fmla="*/ 50006 h 178594"/>
              <a:gd name="connsiteX6" fmla="*/ 85725 w 130968"/>
              <a:gd name="connsiteY6" fmla="*/ 30956 h 178594"/>
              <a:gd name="connsiteX7" fmla="*/ 97631 w 130968"/>
              <a:gd name="connsiteY7" fmla="*/ 7144 h 178594"/>
              <a:gd name="connsiteX8" fmla="*/ 116681 w 130968"/>
              <a:gd name="connsiteY8" fmla="*/ 0 h 178594"/>
              <a:gd name="connsiteX9" fmla="*/ 130968 w 130968"/>
              <a:gd name="connsiteY9" fmla="*/ 35719 h 178594"/>
              <a:gd name="connsiteX10" fmla="*/ 130968 w 130968"/>
              <a:gd name="connsiteY10" fmla="*/ 64294 h 178594"/>
              <a:gd name="connsiteX11" fmla="*/ 119062 w 130968"/>
              <a:gd name="connsiteY11" fmla="*/ 88106 h 178594"/>
              <a:gd name="connsiteX12" fmla="*/ 107156 w 130968"/>
              <a:gd name="connsiteY12" fmla="*/ 107156 h 178594"/>
              <a:gd name="connsiteX13" fmla="*/ 97631 w 130968"/>
              <a:gd name="connsiteY13" fmla="*/ 130969 h 178594"/>
              <a:gd name="connsiteX14" fmla="*/ 76200 w 130968"/>
              <a:gd name="connsiteY14" fmla="*/ 157162 h 178594"/>
              <a:gd name="connsiteX15" fmla="*/ 35719 w 130968"/>
              <a:gd name="connsiteY15" fmla="*/ 178594 h 178594"/>
              <a:gd name="connsiteX16" fmla="*/ 0 w 130968"/>
              <a:gd name="connsiteY16" fmla="*/ 173831 h 178594"/>
              <a:gd name="connsiteX0" fmla="*/ 0 w 130968"/>
              <a:gd name="connsiteY0" fmla="*/ 173831 h 178594"/>
              <a:gd name="connsiteX1" fmla="*/ 19050 w 130968"/>
              <a:gd name="connsiteY1" fmla="*/ 126206 h 178594"/>
              <a:gd name="connsiteX2" fmla="*/ 35718 w 130968"/>
              <a:gd name="connsiteY2" fmla="*/ 104775 h 178594"/>
              <a:gd name="connsiteX3" fmla="*/ 45243 w 130968"/>
              <a:gd name="connsiteY3" fmla="*/ 80962 h 178594"/>
              <a:gd name="connsiteX4" fmla="*/ 59531 w 130968"/>
              <a:gd name="connsiteY4" fmla="*/ 64294 h 178594"/>
              <a:gd name="connsiteX5" fmla="*/ 73818 w 130968"/>
              <a:gd name="connsiteY5" fmla="*/ 50006 h 178594"/>
              <a:gd name="connsiteX6" fmla="*/ 85725 w 130968"/>
              <a:gd name="connsiteY6" fmla="*/ 30956 h 178594"/>
              <a:gd name="connsiteX7" fmla="*/ 97631 w 130968"/>
              <a:gd name="connsiteY7" fmla="*/ 7144 h 178594"/>
              <a:gd name="connsiteX8" fmla="*/ 116681 w 130968"/>
              <a:gd name="connsiteY8" fmla="*/ 0 h 178594"/>
              <a:gd name="connsiteX9" fmla="*/ 130968 w 130968"/>
              <a:gd name="connsiteY9" fmla="*/ 35719 h 178594"/>
              <a:gd name="connsiteX10" fmla="*/ 130968 w 130968"/>
              <a:gd name="connsiteY10" fmla="*/ 64294 h 178594"/>
              <a:gd name="connsiteX11" fmla="*/ 119062 w 130968"/>
              <a:gd name="connsiteY11" fmla="*/ 88106 h 178594"/>
              <a:gd name="connsiteX12" fmla="*/ 107156 w 130968"/>
              <a:gd name="connsiteY12" fmla="*/ 107156 h 178594"/>
              <a:gd name="connsiteX13" fmla="*/ 97631 w 130968"/>
              <a:gd name="connsiteY13" fmla="*/ 130969 h 178594"/>
              <a:gd name="connsiteX14" fmla="*/ 61912 w 130968"/>
              <a:gd name="connsiteY14" fmla="*/ 154781 h 178594"/>
              <a:gd name="connsiteX15" fmla="*/ 35719 w 130968"/>
              <a:gd name="connsiteY15" fmla="*/ 178594 h 178594"/>
              <a:gd name="connsiteX16" fmla="*/ 0 w 130968"/>
              <a:gd name="connsiteY16" fmla="*/ 173831 h 178594"/>
              <a:gd name="connsiteX0" fmla="*/ 0 w 130968"/>
              <a:gd name="connsiteY0" fmla="*/ 173831 h 178594"/>
              <a:gd name="connsiteX1" fmla="*/ 2381 w 130968"/>
              <a:gd name="connsiteY1" fmla="*/ 119062 h 178594"/>
              <a:gd name="connsiteX2" fmla="*/ 35718 w 130968"/>
              <a:gd name="connsiteY2" fmla="*/ 104775 h 178594"/>
              <a:gd name="connsiteX3" fmla="*/ 45243 w 130968"/>
              <a:gd name="connsiteY3" fmla="*/ 80962 h 178594"/>
              <a:gd name="connsiteX4" fmla="*/ 59531 w 130968"/>
              <a:gd name="connsiteY4" fmla="*/ 64294 h 178594"/>
              <a:gd name="connsiteX5" fmla="*/ 73818 w 130968"/>
              <a:gd name="connsiteY5" fmla="*/ 50006 h 178594"/>
              <a:gd name="connsiteX6" fmla="*/ 85725 w 130968"/>
              <a:gd name="connsiteY6" fmla="*/ 30956 h 178594"/>
              <a:gd name="connsiteX7" fmla="*/ 97631 w 130968"/>
              <a:gd name="connsiteY7" fmla="*/ 7144 h 178594"/>
              <a:gd name="connsiteX8" fmla="*/ 116681 w 130968"/>
              <a:gd name="connsiteY8" fmla="*/ 0 h 178594"/>
              <a:gd name="connsiteX9" fmla="*/ 130968 w 130968"/>
              <a:gd name="connsiteY9" fmla="*/ 35719 h 178594"/>
              <a:gd name="connsiteX10" fmla="*/ 130968 w 130968"/>
              <a:gd name="connsiteY10" fmla="*/ 64294 h 178594"/>
              <a:gd name="connsiteX11" fmla="*/ 119062 w 130968"/>
              <a:gd name="connsiteY11" fmla="*/ 88106 h 178594"/>
              <a:gd name="connsiteX12" fmla="*/ 107156 w 130968"/>
              <a:gd name="connsiteY12" fmla="*/ 107156 h 178594"/>
              <a:gd name="connsiteX13" fmla="*/ 97631 w 130968"/>
              <a:gd name="connsiteY13" fmla="*/ 130969 h 178594"/>
              <a:gd name="connsiteX14" fmla="*/ 61912 w 130968"/>
              <a:gd name="connsiteY14" fmla="*/ 154781 h 178594"/>
              <a:gd name="connsiteX15" fmla="*/ 35719 w 130968"/>
              <a:gd name="connsiteY15" fmla="*/ 178594 h 178594"/>
              <a:gd name="connsiteX16" fmla="*/ 0 w 130968"/>
              <a:gd name="connsiteY16" fmla="*/ 173831 h 178594"/>
              <a:gd name="connsiteX0" fmla="*/ 0 w 142874"/>
              <a:gd name="connsiteY0" fmla="*/ 173831 h 178594"/>
              <a:gd name="connsiteX1" fmla="*/ 14287 w 142874"/>
              <a:gd name="connsiteY1" fmla="*/ 119062 h 178594"/>
              <a:gd name="connsiteX2" fmla="*/ 47624 w 142874"/>
              <a:gd name="connsiteY2" fmla="*/ 104775 h 178594"/>
              <a:gd name="connsiteX3" fmla="*/ 57149 w 142874"/>
              <a:gd name="connsiteY3" fmla="*/ 80962 h 178594"/>
              <a:gd name="connsiteX4" fmla="*/ 71437 w 142874"/>
              <a:gd name="connsiteY4" fmla="*/ 64294 h 178594"/>
              <a:gd name="connsiteX5" fmla="*/ 85724 w 142874"/>
              <a:gd name="connsiteY5" fmla="*/ 50006 h 178594"/>
              <a:gd name="connsiteX6" fmla="*/ 97631 w 142874"/>
              <a:gd name="connsiteY6" fmla="*/ 30956 h 178594"/>
              <a:gd name="connsiteX7" fmla="*/ 109537 w 142874"/>
              <a:gd name="connsiteY7" fmla="*/ 7144 h 178594"/>
              <a:gd name="connsiteX8" fmla="*/ 128587 w 142874"/>
              <a:gd name="connsiteY8" fmla="*/ 0 h 178594"/>
              <a:gd name="connsiteX9" fmla="*/ 142874 w 142874"/>
              <a:gd name="connsiteY9" fmla="*/ 35719 h 178594"/>
              <a:gd name="connsiteX10" fmla="*/ 142874 w 142874"/>
              <a:gd name="connsiteY10" fmla="*/ 64294 h 178594"/>
              <a:gd name="connsiteX11" fmla="*/ 130968 w 142874"/>
              <a:gd name="connsiteY11" fmla="*/ 88106 h 178594"/>
              <a:gd name="connsiteX12" fmla="*/ 119062 w 142874"/>
              <a:gd name="connsiteY12" fmla="*/ 107156 h 178594"/>
              <a:gd name="connsiteX13" fmla="*/ 109537 w 142874"/>
              <a:gd name="connsiteY13" fmla="*/ 130969 h 178594"/>
              <a:gd name="connsiteX14" fmla="*/ 73818 w 142874"/>
              <a:gd name="connsiteY14" fmla="*/ 154781 h 178594"/>
              <a:gd name="connsiteX15" fmla="*/ 47625 w 142874"/>
              <a:gd name="connsiteY15" fmla="*/ 178594 h 178594"/>
              <a:gd name="connsiteX16" fmla="*/ 0 w 142874"/>
              <a:gd name="connsiteY16" fmla="*/ 173831 h 178594"/>
              <a:gd name="connsiteX0" fmla="*/ 0 w 142874"/>
              <a:gd name="connsiteY0" fmla="*/ 173831 h 178594"/>
              <a:gd name="connsiteX1" fmla="*/ 14287 w 142874"/>
              <a:gd name="connsiteY1" fmla="*/ 119062 h 178594"/>
              <a:gd name="connsiteX2" fmla="*/ 35718 w 142874"/>
              <a:gd name="connsiteY2" fmla="*/ 95250 h 178594"/>
              <a:gd name="connsiteX3" fmla="*/ 57149 w 142874"/>
              <a:gd name="connsiteY3" fmla="*/ 80962 h 178594"/>
              <a:gd name="connsiteX4" fmla="*/ 71437 w 142874"/>
              <a:gd name="connsiteY4" fmla="*/ 64294 h 178594"/>
              <a:gd name="connsiteX5" fmla="*/ 85724 w 142874"/>
              <a:gd name="connsiteY5" fmla="*/ 50006 h 178594"/>
              <a:gd name="connsiteX6" fmla="*/ 97631 w 142874"/>
              <a:gd name="connsiteY6" fmla="*/ 30956 h 178594"/>
              <a:gd name="connsiteX7" fmla="*/ 109537 w 142874"/>
              <a:gd name="connsiteY7" fmla="*/ 7144 h 178594"/>
              <a:gd name="connsiteX8" fmla="*/ 128587 w 142874"/>
              <a:gd name="connsiteY8" fmla="*/ 0 h 178594"/>
              <a:gd name="connsiteX9" fmla="*/ 142874 w 142874"/>
              <a:gd name="connsiteY9" fmla="*/ 35719 h 178594"/>
              <a:gd name="connsiteX10" fmla="*/ 142874 w 142874"/>
              <a:gd name="connsiteY10" fmla="*/ 64294 h 178594"/>
              <a:gd name="connsiteX11" fmla="*/ 130968 w 142874"/>
              <a:gd name="connsiteY11" fmla="*/ 88106 h 178594"/>
              <a:gd name="connsiteX12" fmla="*/ 119062 w 142874"/>
              <a:gd name="connsiteY12" fmla="*/ 107156 h 178594"/>
              <a:gd name="connsiteX13" fmla="*/ 109537 w 142874"/>
              <a:gd name="connsiteY13" fmla="*/ 130969 h 178594"/>
              <a:gd name="connsiteX14" fmla="*/ 73818 w 142874"/>
              <a:gd name="connsiteY14" fmla="*/ 154781 h 178594"/>
              <a:gd name="connsiteX15" fmla="*/ 47625 w 142874"/>
              <a:gd name="connsiteY15" fmla="*/ 178594 h 178594"/>
              <a:gd name="connsiteX16" fmla="*/ 0 w 142874"/>
              <a:gd name="connsiteY16" fmla="*/ 173831 h 178594"/>
              <a:gd name="connsiteX0" fmla="*/ 0 w 142874"/>
              <a:gd name="connsiteY0" fmla="*/ 173831 h 178594"/>
              <a:gd name="connsiteX1" fmla="*/ 14287 w 142874"/>
              <a:gd name="connsiteY1" fmla="*/ 119062 h 178594"/>
              <a:gd name="connsiteX2" fmla="*/ 35718 w 142874"/>
              <a:gd name="connsiteY2" fmla="*/ 95250 h 178594"/>
              <a:gd name="connsiteX3" fmla="*/ 57149 w 142874"/>
              <a:gd name="connsiteY3" fmla="*/ 80962 h 178594"/>
              <a:gd name="connsiteX4" fmla="*/ 71437 w 142874"/>
              <a:gd name="connsiteY4" fmla="*/ 64294 h 178594"/>
              <a:gd name="connsiteX5" fmla="*/ 73818 w 142874"/>
              <a:gd name="connsiteY5" fmla="*/ 40481 h 178594"/>
              <a:gd name="connsiteX6" fmla="*/ 97631 w 142874"/>
              <a:gd name="connsiteY6" fmla="*/ 30956 h 178594"/>
              <a:gd name="connsiteX7" fmla="*/ 109537 w 142874"/>
              <a:gd name="connsiteY7" fmla="*/ 7144 h 178594"/>
              <a:gd name="connsiteX8" fmla="*/ 128587 w 142874"/>
              <a:gd name="connsiteY8" fmla="*/ 0 h 178594"/>
              <a:gd name="connsiteX9" fmla="*/ 142874 w 142874"/>
              <a:gd name="connsiteY9" fmla="*/ 35719 h 178594"/>
              <a:gd name="connsiteX10" fmla="*/ 142874 w 142874"/>
              <a:gd name="connsiteY10" fmla="*/ 64294 h 178594"/>
              <a:gd name="connsiteX11" fmla="*/ 130968 w 142874"/>
              <a:gd name="connsiteY11" fmla="*/ 88106 h 178594"/>
              <a:gd name="connsiteX12" fmla="*/ 119062 w 142874"/>
              <a:gd name="connsiteY12" fmla="*/ 107156 h 178594"/>
              <a:gd name="connsiteX13" fmla="*/ 109537 w 142874"/>
              <a:gd name="connsiteY13" fmla="*/ 130969 h 178594"/>
              <a:gd name="connsiteX14" fmla="*/ 73818 w 142874"/>
              <a:gd name="connsiteY14" fmla="*/ 154781 h 178594"/>
              <a:gd name="connsiteX15" fmla="*/ 47625 w 142874"/>
              <a:gd name="connsiteY15" fmla="*/ 178594 h 178594"/>
              <a:gd name="connsiteX16" fmla="*/ 0 w 142874"/>
              <a:gd name="connsiteY16" fmla="*/ 173831 h 178594"/>
              <a:gd name="connsiteX0" fmla="*/ 0 w 142874"/>
              <a:gd name="connsiteY0" fmla="*/ 173831 h 178594"/>
              <a:gd name="connsiteX1" fmla="*/ 14287 w 142874"/>
              <a:gd name="connsiteY1" fmla="*/ 119062 h 178594"/>
              <a:gd name="connsiteX2" fmla="*/ 35718 w 142874"/>
              <a:gd name="connsiteY2" fmla="*/ 95250 h 178594"/>
              <a:gd name="connsiteX3" fmla="*/ 57149 w 142874"/>
              <a:gd name="connsiteY3" fmla="*/ 80962 h 178594"/>
              <a:gd name="connsiteX4" fmla="*/ 71437 w 142874"/>
              <a:gd name="connsiteY4" fmla="*/ 64294 h 178594"/>
              <a:gd name="connsiteX5" fmla="*/ 73818 w 142874"/>
              <a:gd name="connsiteY5" fmla="*/ 40481 h 178594"/>
              <a:gd name="connsiteX6" fmla="*/ 97631 w 142874"/>
              <a:gd name="connsiteY6" fmla="*/ 30956 h 178594"/>
              <a:gd name="connsiteX7" fmla="*/ 100903 w 142874"/>
              <a:gd name="connsiteY7" fmla="*/ 4761 h 178594"/>
              <a:gd name="connsiteX8" fmla="*/ 109537 w 142874"/>
              <a:gd name="connsiteY8" fmla="*/ 7144 h 178594"/>
              <a:gd name="connsiteX9" fmla="*/ 128587 w 142874"/>
              <a:gd name="connsiteY9" fmla="*/ 0 h 178594"/>
              <a:gd name="connsiteX10" fmla="*/ 142874 w 142874"/>
              <a:gd name="connsiteY10" fmla="*/ 35719 h 178594"/>
              <a:gd name="connsiteX11" fmla="*/ 142874 w 142874"/>
              <a:gd name="connsiteY11" fmla="*/ 64294 h 178594"/>
              <a:gd name="connsiteX12" fmla="*/ 130968 w 142874"/>
              <a:gd name="connsiteY12" fmla="*/ 88106 h 178594"/>
              <a:gd name="connsiteX13" fmla="*/ 119062 w 142874"/>
              <a:gd name="connsiteY13" fmla="*/ 107156 h 178594"/>
              <a:gd name="connsiteX14" fmla="*/ 109537 w 142874"/>
              <a:gd name="connsiteY14" fmla="*/ 130969 h 178594"/>
              <a:gd name="connsiteX15" fmla="*/ 73818 w 142874"/>
              <a:gd name="connsiteY15" fmla="*/ 154781 h 178594"/>
              <a:gd name="connsiteX16" fmla="*/ 47625 w 142874"/>
              <a:gd name="connsiteY16" fmla="*/ 178594 h 178594"/>
              <a:gd name="connsiteX17" fmla="*/ 0 w 142874"/>
              <a:gd name="connsiteY17" fmla="*/ 173831 h 178594"/>
              <a:gd name="connsiteX0" fmla="*/ 0 w 142874"/>
              <a:gd name="connsiteY0" fmla="*/ 173831 h 178594"/>
              <a:gd name="connsiteX1" fmla="*/ 14287 w 142874"/>
              <a:gd name="connsiteY1" fmla="*/ 119062 h 178594"/>
              <a:gd name="connsiteX2" fmla="*/ 35718 w 142874"/>
              <a:gd name="connsiteY2" fmla="*/ 95250 h 178594"/>
              <a:gd name="connsiteX3" fmla="*/ 57149 w 142874"/>
              <a:gd name="connsiteY3" fmla="*/ 80962 h 178594"/>
              <a:gd name="connsiteX4" fmla="*/ 71437 w 142874"/>
              <a:gd name="connsiteY4" fmla="*/ 64294 h 178594"/>
              <a:gd name="connsiteX5" fmla="*/ 73818 w 142874"/>
              <a:gd name="connsiteY5" fmla="*/ 40481 h 178594"/>
              <a:gd name="connsiteX6" fmla="*/ 97631 w 142874"/>
              <a:gd name="connsiteY6" fmla="*/ 30956 h 178594"/>
              <a:gd name="connsiteX7" fmla="*/ 100903 w 142874"/>
              <a:gd name="connsiteY7" fmla="*/ 4761 h 178594"/>
              <a:gd name="connsiteX8" fmla="*/ 109537 w 142874"/>
              <a:gd name="connsiteY8" fmla="*/ 7144 h 178594"/>
              <a:gd name="connsiteX9" fmla="*/ 128587 w 142874"/>
              <a:gd name="connsiteY9" fmla="*/ 0 h 178594"/>
              <a:gd name="connsiteX10" fmla="*/ 142874 w 142874"/>
              <a:gd name="connsiteY10" fmla="*/ 35719 h 178594"/>
              <a:gd name="connsiteX11" fmla="*/ 142874 w 142874"/>
              <a:gd name="connsiteY11" fmla="*/ 64294 h 178594"/>
              <a:gd name="connsiteX12" fmla="*/ 130968 w 142874"/>
              <a:gd name="connsiteY12" fmla="*/ 88106 h 178594"/>
              <a:gd name="connsiteX13" fmla="*/ 119062 w 142874"/>
              <a:gd name="connsiteY13" fmla="*/ 107156 h 178594"/>
              <a:gd name="connsiteX14" fmla="*/ 95250 w 142874"/>
              <a:gd name="connsiteY14" fmla="*/ 140494 h 178594"/>
              <a:gd name="connsiteX15" fmla="*/ 73818 w 142874"/>
              <a:gd name="connsiteY15" fmla="*/ 154781 h 178594"/>
              <a:gd name="connsiteX16" fmla="*/ 47625 w 142874"/>
              <a:gd name="connsiteY16" fmla="*/ 178594 h 178594"/>
              <a:gd name="connsiteX17" fmla="*/ 0 w 142874"/>
              <a:gd name="connsiteY17" fmla="*/ 173831 h 178594"/>
              <a:gd name="connsiteX0" fmla="*/ 0 w 142874"/>
              <a:gd name="connsiteY0" fmla="*/ 173831 h 178594"/>
              <a:gd name="connsiteX1" fmla="*/ 14287 w 142874"/>
              <a:gd name="connsiteY1" fmla="*/ 119062 h 178594"/>
              <a:gd name="connsiteX2" fmla="*/ 35718 w 142874"/>
              <a:gd name="connsiteY2" fmla="*/ 95250 h 178594"/>
              <a:gd name="connsiteX3" fmla="*/ 57149 w 142874"/>
              <a:gd name="connsiteY3" fmla="*/ 80962 h 178594"/>
              <a:gd name="connsiteX4" fmla="*/ 71437 w 142874"/>
              <a:gd name="connsiteY4" fmla="*/ 64294 h 178594"/>
              <a:gd name="connsiteX5" fmla="*/ 73818 w 142874"/>
              <a:gd name="connsiteY5" fmla="*/ 40481 h 178594"/>
              <a:gd name="connsiteX6" fmla="*/ 97631 w 142874"/>
              <a:gd name="connsiteY6" fmla="*/ 30956 h 178594"/>
              <a:gd name="connsiteX7" fmla="*/ 100903 w 142874"/>
              <a:gd name="connsiteY7" fmla="*/ 4761 h 178594"/>
              <a:gd name="connsiteX8" fmla="*/ 109537 w 142874"/>
              <a:gd name="connsiteY8" fmla="*/ 7144 h 178594"/>
              <a:gd name="connsiteX9" fmla="*/ 128587 w 142874"/>
              <a:gd name="connsiteY9" fmla="*/ 0 h 178594"/>
              <a:gd name="connsiteX10" fmla="*/ 142874 w 142874"/>
              <a:gd name="connsiteY10" fmla="*/ 35719 h 178594"/>
              <a:gd name="connsiteX11" fmla="*/ 142874 w 142874"/>
              <a:gd name="connsiteY11" fmla="*/ 64294 h 178594"/>
              <a:gd name="connsiteX12" fmla="*/ 130968 w 142874"/>
              <a:gd name="connsiteY12" fmla="*/ 88106 h 178594"/>
              <a:gd name="connsiteX13" fmla="*/ 119062 w 142874"/>
              <a:gd name="connsiteY13" fmla="*/ 107156 h 178594"/>
              <a:gd name="connsiteX14" fmla="*/ 95250 w 142874"/>
              <a:gd name="connsiteY14" fmla="*/ 140494 h 178594"/>
              <a:gd name="connsiteX15" fmla="*/ 59530 w 142874"/>
              <a:gd name="connsiteY15" fmla="*/ 161925 h 178594"/>
              <a:gd name="connsiteX16" fmla="*/ 47625 w 142874"/>
              <a:gd name="connsiteY16" fmla="*/ 178594 h 178594"/>
              <a:gd name="connsiteX17" fmla="*/ 0 w 142874"/>
              <a:gd name="connsiteY17" fmla="*/ 173831 h 17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2874" h="178594">
                <a:moveTo>
                  <a:pt x="0" y="173831"/>
                </a:moveTo>
                <a:cubicBezTo>
                  <a:pt x="794" y="155575"/>
                  <a:pt x="13493" y="137318"/>
                  <a:pt x="14287" y="119062"/>
                </a:cubicBezTo>
                <a:lnTo>
                  <a:pt x="35718" y="95250"/>
                </a:lnTo>
                <a:lnTo>
                  <a:pt x="57149" y="80962"/>
                </a:lnTo>
                <a:lnTo>
                  <a:pt x="71437" y="64294"/>
                </a:lnTo>
                <a:lnTo>
                  <a:pt x="73818" y="40481"/>
                </a:lnTo>
                <a:lnTo>
                  <a:pt x="97631" y="30956"/>
                </a:lnTo>
                <a:cubicBezTo>
                  <a:pt x="100309" y="26193"/>
                  <a:pt x="98225" y="9524"/>
                  <a:pt x="100903" y="4761"/>
                </a:cubicBezTo>
                <a:lnTo>
                  <a:pt x="109537" y="7144"/>
                </a:lnTo>
                <a:lnTo>
                  <a:pt x="128587" y="0"/>
                </a:lnTo>
                <a:lnTo>
                  <a:pt x="142874" y="35719"/>
                </a:lnTo>
                <a:lnTo>
                  <a:pt x="142874" y="64294"/>
                </a:lnTo>
                <a:lnTo>
                  <a:pt x="130968" y="88106"/>
                </a:lnTo>
                <a:lnTo>
                  <a:pt x="119062" y="107156"/>
                </a:lnTo>
                <a:lnTo>
                  <a:pt x="95250" y="140494"/>
                </a:lnTo>
                <a:lnTo>
                  <a:pt x="59530" y="161925"/>
                </a:lnTo>
                <a:cubicBezTo>
                  <a:pt x="26986" y="159544"/>
                  <a:pt x="61119" y="171450"/>
                  <a:pt x="47625" y="178594"/>
                </a:cubicBezTo>
                <a:lnTo>
                  <a:pt x="0" y="173831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1" name="Freeform 100"/>
          <p:cNvSpPr>
            <a:spLocks noChangeAspect="1"/>
          </p:cNvSpPr>
          <p:nvPr/>
        </p:nvSpPr>
        <p:spPr bwMode="auto">
          <a:xfrm>
            <a:off x="3938955" y="3808185"/>
            <a:ext cx="93785" cy="59214"/>
          </a:xfrm>
          <a:custGeom>
            <a:avLst/>
            <a:gdLst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64294 w 97631"/>
              <a:gd name="connsiteY6" fmla="*/ 61912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42862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76200 w 97631"/>
              <a:gd name="connsiteY5" fmla="*/ 50006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6200"/>
              <a:gd name="connsiteX1" fmla="*/ 33338 w 97631"/>
              <a:gd name="connsiteY1" fmla="*/ 26193 h 76200"/>
              <a:gd name="connsiteX2" fmla="*/ 64294 w 97631"/>
              <a:gd name="connsiteY2" fmla="*/ 0 h 76200"/>
              <a:gd name="connsiteX3" fmla="*/ 95250 w 97631"/>
              <a:gd name="connsiteY3" fmla="*/ 0 h 76200"/>
              <a:gd name="connsiteX4" fmla="*/ 97631 w 97631"/>
              <a:gd name="connsiteY4" fmla="*/ 30956 h 76200"/>
              <a:gd name="connsiteX5" fmla="*/ 69057 w 97631"/>
              <a:gd name="connsiteY5" fmla="*/ 57150 h 76200"/>
              <a:gd name="connsiteX6" fmla="*/ 38100 w 97631"/>
              <a:gd name="connsiteY6" fmla="*/ 76200 h 76200"/>
              <a:gd name="connsiteX7" fmla="*/ 0 w 97631"/>
              <a:gd name="connsiteY7" fmla="*/ 76200 h 76200"/>
              <a:gd name="connsiteX0" fmla="*/ 0 w 97631"/>
              <a:gd name="connsiteY0" fmla="*/ 76200 h 78582"/>
              <a:gd name="connsiteX1" fmla="*/ 33338 w 97631"/>
              <a:gd name="connsiteY1" fmla="*/ 26193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78582"/>
              <a:gd name="connsiteX1" fmla="*/ 21431 w 97631"/>
              <a:gd name="connsiteY1" fmla="*/ 47624 h 78582"/>
              <a:gd name="connsiteX2" fmla="*/ 64294 w 97631"/>
              <a:gd name="connsiteY2" fmla="*/ 0 h 78582"/>
              <a:gd name="connsiteX3" fmla="*/ 95250 w 97631"/>
              <a:gd name="connsiteY3" fmla="*/ 0 h 78582"/>
              <a:gd name="connsiteX4" fmla="*/ 97631 w 97631"/>
              <a:gd name="connsiteY4" fmla="*/ 30956 h 78582"/>
              <a:gd name="connsiteX5" fmla="*/ 69057 w 97631"/>
              <a:gd name="connsiteY5" fmla="*/ 57150 h 78582"/>
              <a:gd name="connsiteX6" fmla="*/ 26193 w 97631"/>
              <a:gd name="connsiteY6" fmla="*/ 78582 h 78582"/>
              <a:gd name="connsiteX7" fmla="*/ 0 w 97631"/>
              <a:gd name="connsiteY7" fmla="*/ 76200 h 78582"/>
              <a:gd name="connsiteX0" fmla="*/ 0 w 97631"/>
              <a:gd name="connsiteY0" fmla="*/ 76200 h 88107"/>
              <a:gd name="connsiteX1" fmla="*/ 21431 w 97631"/>
              <a:gd name="connsiteY1" fmla="*/ 47624 h 88107"/>
              <a:gd name="connsiteX2" fmla="*/ 64294 w 97631"/>
              <a:gd name="connsiteY2" fmla="*/ 0 h 88107"/>
              <a:gd name="connsiteX3" fmla="*/ 95250 w 97631"/>
              <a:gd name="connsiteY3" fmla="*/ 0 h 88107"/>
              <a:gd name="connsiteX4" fmla="*/ 97631 w 97631"/>
              <a:gd name="connsiteY4" fmla="*/ 30956 h 88107"/>
              <a:gd name="connsiteX5" fmla="*/ 69057 w 97631"/>
              <a:gd name="connsiteY5" fmla="*/ 57150 h 88107"/>
              <a:gd name="connsiteX6" fmla="*/ 11905 w 97631"/>
              <a:gd name="connsiteY6" fmla="*/ 88107 h 88107"/>
              <a:gd name="connsiteX7" fmla="*/ 0 w 97631"/>
              <a:gd name="connsiteY7" fmla="*/ 76200 h 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631" h="88107">
                <a:moveTo>
                  <a:pt x="0" y="76200"/>
                </a:moveTo>
                <a:lnTo>
                  <a:pt x="21431" y="47624"/>
                </a:lnTo>
                <a:lnTo>
                  <a:pt x="64294" y="0"/>
                </a:lnTo>
                <a:lnTo>
                  <a:pt x="95250" y="0"/>
                </a:lnTo>
                <a:lnTo>
                  <a:pt x="97631" y="30956"/>
                </a:lnTo>
                <a:lnTo>
                  <a:pt x="69057" y="57150"/>
                </a:lnTo>
                <a:lnTo>
                  <a:pt x="11905" y="88107"/>
                </a:lnTo>
                <a:lnTo>
                  <a:pt x="0" y="762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7426" name="TextBox 108"/>
          <p:cNvSpPr txBox="1">
            <a:spLocks noChangeArrowheads="1"/>
          </p:cNvSpPr>
          <p:nvPr/>
        </p:nvSpPr>
        <p:spPr bwMode="auto">
          <a:xfrm>
            <a:off x="2284536" y="2805252"/>
            <a:ext cx="4205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1</a:t>
            </a:r>
          </a:p>
        </p:txBody>
      </p:sp>
      <p:sp>
        <p:nvSpPr>
          <p:cNvPr id="6" name="TextBox 111"/>
          <p:cNvSpPr txBox="1">
            <a:spLocks noChangeArrowheads="1"/>
          </p:cNvSpPr>
          <p:nvPr/>
        </p:nvSpPr>
        <p:spPr bwMode="auto">
          <a:xfrm rot="-374680">
            <a:off x="955431" y="3330734"/>
            <a:ext cx="42056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4</a:t>
            </a:r>
          </a:p>
        </p:txBody>
      </p:sp>
      <p:sp>
        <p:nvSpPr>
          <p:cNvPr id="7" name="TextBox 112"/>
          <p:cNvSpPr txBox="1">
            <a:spLocks noChangeArrowheads="1"/>
          </p:cNvSpPr>
          <p:nvPr/>
        </p:nvSpPr>
        <p:spPr bwMode="auto">
          <a:xfrm rot="-425411">
            <a:off x="1320312" y="3273987"/>
            <a:ext cx="4191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5</a:t>
            </a:r>
          </a:p>
        </p:txBody>
      </p:sp>
      <p:sp>
        <p:nvSpPr>
          <p:cNvPr id="8" name="TextBox 113"/>
          <p:cNvSpPr txBox="1">
            <a:spLocks noChangeArrowheads="1"/>
          </p:cNvSpPr>
          <p:nvPr/>
        </p:nvSpPr>
        <p:spPr bwMode="auto">
          <a:xfrm rot="-390836">
            <a:off x="1724759" y="3213539"/>
            <a:ext cx="4205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6</a:t>
            </a:r>
          </a:p>
        </p:txBody>
      </p:sp>
      <p:sp>
        <p:nvSpPr>
          <p:cNvPr id="9" name="TextBox 114"/>
          <p:cNvSpPr txBox="1">
            <a:spLocks noChangeArrowheads="1"/>
          </p:cNvSpPr>
          <p:nvPr/>
        </p:nvSpPr>
        <p:spPr bwMode="auto">
          <a:xfrm rot="-672536">
            <a:off x="2614247" y="3049468"/>
            <a:ext cx="4191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8</a:t>
            </a:r>
          </a:p>
        </p:txBody>
      </p:sp>
      <p:sp>
        <p:nvSpPr>
          <p:cNvPr id="10" name="TextBox 115"/>
          <p:cNvSpPr txBox="1">
            <a:spLocks noChangeArrowheads="1"/>
          </p:cNvSpPr>
          <p:nvPr/>
        </p:nvSpPr>
        <p:spPr bwMode="auto">
          <a:xfrm rot="-672536">
            <a:off x="2193682" y="3124719"/>
            <a:ext cx="4205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7</a:t>
            </a:r>
          </a:p>
        </p:txBody>
      </p:sp>
      <p:sp>
        <p:nvSpPr>
          <p:cNvPr id="17434" name="TextBox 116"/>
          <p:cNvSpPr txBox="1">
            <a:spLocks noChangeArrowheads="1"/>
          </p:cNvSpPr>
          <p:nvPr/>
        </p:nvSpPr>
        <p:spPr bwMode="auto">
          <a:xfrm rot="20927464" flipH="1">
            <a:off x="3006970" y="2990255"/>
            <a:ext cx="27109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9</a:t>
            </a:r>
          </a:p>
        </p:txBody>
      </p:sp>
      <p:sp>
        <p:nvSpPr>
          <p:cNvPr id="17435" name="TextBox 117"/>
          <p:cNvSpPr txBox="1">
            <a:spLocks noChangeArrowheads="1"/>
          </p:cNvSpPr>
          <p:nvPr/>
        </p:nvSpPr>
        <p:spPr bwMode="auto">
          <a:xfrm rot="-342629">
            <a:off x="1806820" y="3506524"/>
            <a:ext cx="4191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10</a:t>
            </a:r>
          </a:p>
        </p:txBody>
      </p:sp>
      <p:sp>
        <p:nvSpPr>
          <p:cNvPr id="17436" name="TextBox 118"/>
          <p:cNvSpPr txBox="1">
            <a:spLocks noChangeArrowheads="1"/>
          </p:cNvSpPr>
          <p:nvPr/>
        </p:nvSpPr>
        <p:spPr bwMode="auto">
          <a:xfrm rot="-342629">
            <a:off x="2225921" y="3493572"/>
            <a:ext cx="4205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>
                <a:latin typeface="Calibri" pitchFamily="34" charset="0"/>
              </a:rPr>
              <a:t>11</a:t>
            </a:r>
          </a:p>
        </p:txBody>
      </p:sp>
      <p:sp>
        <p:nvSpPr>
          <p:cNvPr id="17437" name="TextBox 119"/>
          <p:cNvSpPr txBox="1">
            <a:spLocks noChangeArrowheads="1"/>
          </p:cNvSpPr>
          <p:nvPr/>
        </p:nvSpPr>
        <p:spPr bwMode="auto">
          <a:xfrm rot="-342629">
            <a:off x="2646485" y="3440232"/>
            <a:ext cx="4191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200">
                <a:latin typeface="Calibri" pitchFamily="34" charset="0"/>
              </a:rPr>
              <a:t>12</a:t>
            </a:r>
          </a:p>
        </p:txBody>
      </p:sp>
      <p:sp>
        <p:nvSpPr>
          <p:cNvPr id="121" name="TextBox 120"/>
          <p:cNvSpPr txBox="1"/>
          <p:nvPr/>
        </p:nvSpPr>
        <p:spPr bwMode="auto">
          <a:xfrm rot="20927464" flipH="1">
            <a:off x="3285394" y="2817076"/>
            <a:ext cx="408843" cy="2539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1050" dirty="0">
                <a:latin typeface="Calibri" pitchFamily="34" charset="0"/>
              </a:rPr>
              <a:t>13</a:t>
            </a:r>
          </a:p>
        </p:txBody>
      </p:sp>
      <p:sp>
        <p:nvSpPr>
          <p:cNvPr id="51" name="TextBox 107"/>
          <p:cNvSpPr txBox="1">
            <a:spLocks noChangeArrowheads="1"/>
          </p:cNvSpPr>
          <p:nvPr/>
        </p:nvSpPr>
        <p:spPr bwMode="auto">
          <a:xfrm>
            <a:off x="3056793" y="3672488"/>
            <a:ext cx="8323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100" dirty="0">
                <a:latin typeface="Calibri" pitchFamily="34" charset="0"/>
              </a:rPr>
              <a:t>LEVİATHAN</a:t>
            </a:r>
          </a:p>
        </p:txBody>
      </p:sp>
      <p:sp>
        <p:nvSpPr>
          <p:cNvPr id="115" name="Freeform 114"/>
          <p:cNvSpPr>
            <a:spLocks noChangeAspect="1"/>
          </p:cNvSpPr>
          <p:nvPr/>
        </p:nvSpPr>
        <p:spPr bwMode="auto">
          <a:xfrm rot="20977932">
            <a:off x="4035165" y="4913492"/>
            <a:ext cx="347020" cy="268549"/>
          </a:xfrm>
          <a:custGeom>
            <a:avLst/>
            <a:gdLst>
              <a:gd name="connsiteX0" fmla="*/ 957263 w 957263"/>
              <a:gd name="connsiteY0" fmla="*/ 642938 h 881063"/>
              <a:gd name="connsiteX1" fmla="*/ 264319 w 957263"/>
              <a:gd name="connsiteY1" fmla="*/ 197644 h 881063"/>
              <a:gd name="connsiteX2" fmla="*/ 276225 w 957263"/>
              <a:gd name="connsiteY2" fmla="*/ 171450 h 881063"/>
              <a:gd name="connsiteX3" fmla="*/ 35719 w 957263"/>
              <a:gd name="connsiteY3" fmla="*/ 0 h 881063"/>
              <a:gd name="connsiteX4" fmla="*/ 0 w 957263"/>
              <a:gd name="connsiteY4" fmla="*/ 21432 h 881063"/>
              <a:gd name="connsiteX5" fmla="*/ 135731 w 957263"/>
              <a:gd name="connsiteY5" fmla="*/ 204788 h 881063"/>
              <a:gd name="connsiteX6" fmla="*/ 631031 w 957263"/>
              <a:gd name="connsiteY6" fmla="*/ 881063 h 881063"/>
              <a:gd name="connsiteX7" fmla="*/ 790575 w 957263"/>
              <a:gd name="connsiteY7" fmla="*/ 878682 h 881063"/>
              <a:gd name="connsiteX8" fmla="*/ 957263 w 957263"/>
              <a:gd name="connsiteY8" fmla="*/ 642938 h 88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7263" h="881063">
                <a:moveTo>
                  <a:pt x="957263" y="642938"/>
                </a:moveTo>
                <a:lnTo>
                  <a:pt x="264319" y="197644"/>
                </a:lnTo>
                <a:lnTo>
                  <a:pt x="276225" y="171450"/>
                </a:lnTo>
                <a:lnTo>
                  <a:pt x="35719" y="0"/>
                </a:lnTo>
                <a:lnTo>
                  <a:pt x="0" y="21432"/>
                </a:lnTo>
                <a:lnTo>
                  <a:pt x="135731" y="204788"/>
                </a:lnTo>
                <a:lnTo>
                  <a:pt x="631031" y="881063"/>
                </a:lnTo>
                <a:lnTo>
                  <a:pt x="790575" y="878682"/>
                </a:lnTo>
                <a:lnTo>
                  <a:pt x="957263" y="642938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34000"/>
            </a:schemeClr>
          </a:solidFill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16" name="TextBox 106"/>
          <p:cNvSpPr txBox="1">
            <a:spLocks noChangeArrowheads="1"/>
          </p:cNvSpPr>
          <p:nvPr/>
        </p:nvSpPr>
        <p:spPr bwMode="auto">
          <a:xfrm>
            <a:off x="4404274" y="4926345"/>
            <a:ext cx="97425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1050" dirty="0" smtClean="0">
                <a:solidFill>
                  <a:srgbClr val="0099FF"/>
                </a:solidFill>
                <a:latin typeface="Calibri" pitchFamily="34" charset="0"/>
              </a:rPr>
              <a:t>GAZZE BLOK RUHSAT ALANI</a:t>
            </a:r>
            <a:endParaRPr lang="tr-TR" sz="1050" dirty="0">
              <a:solidFill>
                <a:srgbClr val="0099FF"/>
              </a:solidFill>
              <a:latin typeface="Calibri" pitchFamily="34" charset="0"/>
            </a:endParaRPr>
          </a:p>
        </p:txBody>
      </p:sp>
      <p:sp>
        <p:nvSpPr>
          <p:cNvPr id="117" name="TextBox 16"/>
          <p:cNvSpPr txBox="1">
            <a:spLocks noChangeArrowheads="1"/>
          </p:cNvSpPr>
          <p:nvPr/>
        </p:nvSpPr>
        <p:spPr bwMode="auto">
          <a:xfrm>
            <a:off x="935647" y="17271"/>
            <a:ext cx="7674953" cy="40011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tr-TR" sz="2000" dirty="0">
                <a:latin typeface="Calibri" pitchFamily="34" charset="0"/>
              </a:rPr>
              <a:t>DÜNYA’DA SON 10 YILDA YAPILAN EN BÜYÜK OFFSHORE GAZ KEŞFİ !!</a:t>
            </a:r>
          </a:p>
        </p:txBody>
      </p:sp>
    </p:spTree>
    <p:extLst>
      <p:ext uri="{BB962C8B-B14F-4D97-AF65-F5344CB8AC3E}">
        <p14:creationId xmlns:p14="http://schemas.microsoft.com/office/powerpoint/2010/main" val="21481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1"/>
          <p:cNvSpPr>
            <a:spLocks noGrp="1"/>
          </p:cNvSpPr>
          <p:nvPr>
            <p:ph idx="1"/>
          </p:nvPr>
        </p:nvSpPr>
        <p:spPr>
          <a:xfrm>
            <a:off x="492369" y="1328610"/>
            <a:ext cx="4648200" cy="885739"/>
          </a:xfrm>
        </p:spPr>
        <p:txBody>
          <a:bodyPr/>
          <a:lstStyle/>
          <a:p>
            <a:r>
              <a:rPr lang="tr-TR" sz="1800" b="1" dirty="0" smtClean="0"/>
              <a:t>KIYI ŞERİDİNDEKİ NÜFUS YOĞUNLUĞU </a:t>
            </a:r>
          </a:p>
          <a:p>
            <a:pPr>
              <a:buFontTx/>
              <a:buNone/>
            </a:pPr>
            <a:r>
              <a:rPr lang="tr-TR" sz="1800" b="1" dirty="0" smtClean="0"/>
              <a:t>	(Toplam Nüfusun % 57’si)</a:t>
            </a:r>
          </a:p>
          <a:p>
            <a:pPr>
              <a:lnSpc>
                <a:spcPct val="150000"/>
              </a:lnSpc>
            </a:pPr>
            <a:r>
              <a:rPr lang="tr-TR" sz="1800" b="1" dirty="0" smtClean="0"/>
              <a:t>ÇEVRECİ GRUPLARIN YOĞUN MUHALEFETİ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/>
              <a:t>REZERVE ERİŞİM: FİZİKSEL, SOSYAL KISITLAR</a:t>
            </a:r>
            <a:endParaRPr/>
          </a:p>
        </p:txBody>
      </p:sp>
      <p:pic>
        <p:nvPicPr>
          <p:cNvPr id="36870" name="Picture 2"/>
          <p:cNvPicPr>
            <a:picLocks noChangeAspect="1" noChangeArrowheads="1"/>
          </p:cNvPicPr>
          <p:nvPr/>
        </p:nvPicPr>
        <p:blipFill>
          <a:blip r:embed="rId2"/>
          <a:srcRect l="9685" r="2294" b="10245"/>
          <a:stretch>
            <a:fillRect/>
          </a:stretch>
        </p:blipFill>
        <p:spPr bwMode="auto">
          <a:xfrm>
            <a:off x="567105" y="2315505"/>
            <a:ext cx="3741126" cy="2009567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0967" name="Picture 9" descr="Tick ok sig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347" y="113494"/>
            <a:ext cx="1329104" cy="111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Rectangle 12"/>
          <p:cNvSpPr>
            <a:spLocks noChangeArrowheads="1"/>
          </p:cNvSpPr>
          <p:nvPr/>
        </p:nvSpPr>
        <p:spPr bwMode="auto">
          <a:xfrm>
            <a:off x="781050" y="1080651"/>
            <a:ext cx="819150" cy="226986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r-TR" sz="2000" dirty="0">
                <a:latin typeface="Calibri" pitchFamily="34" charset="0"/>
              </a:rPr>
              <a:t>İSRAİL</a:t>
            </a:r>
          </a:p>
        </p:txBody>
      </p:sp>
      <p:pic>
        <p:nvPicPr>
          <p:cNvPr id="36881" name="Picture 17" descr="http://rst.gsfc.nasa.gov/Sect6/TelAvivbea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7235" y="1249657"/>
            <a:ext cx="3351334" cy="169252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45064" name="Rectangle 16"/>
          <p:cNvSpPr>
            <a:spLocks noChangeArrowheads="1"/>
          </p:cNvSpPr>
          <p:nvPr/>
        </p:nvSpPr>
        <p:spPr bwMode="auto">
          <a:xfrm>
            <a:off x="4763966" y="3332009"/>
            <a:ext cx="819150" cy="228219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r-TR" sz="2000">
                <a:latin typeface="Calibri" pitchFamily="34" charset="0"/>
              </a:rPr>
              <a:t>GKRY</a:t>
            </a:r>
          </a:p>
        </p:txBody>
      </p:sp>
      <p:sp>
        <p:nvSpPr>
          <p:cNvPr id="18" name="Content Placeholder 1"/>
          <p:cNvSpPr txBox="1">
            <a:spLocks/>
          </p:cNvSpPr>
          <p:nvPr/>
        </p:nvSpPr>
        <p:spPr bwMode="auto">
          <a:xfrm>
            <a:off x="4497266" y="3592301"/>
            <a:ext cx="4646734" cy="83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1938" indent="-261938" eaLnBrk="0" hangingPunct="0">
              <a:lnSpc>
                <a:spcPct val="150000"/>
              </a:lnSpc>
              <a:spcBef>
                <a:spcPct val="15000"/>
              </a:spcBef>
              <a:buClr>
                <a:srgbClr val="FF0000"/>
              </a:buClr>
              <a:buSzPct val="115000"/>
              <a:buFontTx/>
              <a:buChar char="•"/>
              <a:defRPr/>
            </a:pPr>
            <a:r>
              <a:rPr lang="tr-TR" sz="1800" kern="0" dirty="0">
                <a:solidFill>
                  <a:srgbClr val="003366"/>
                </a:solidFill>
                <a:latin typeface="Calibri" pitchFamily="34" charset="0"/>
                <a:cs typeface="+mn-cs"/>
              </a:rPr>
              <a:t>YOĞUN SİYASİ DESTEK</a:t>
            </a:r>
          </a:p>
          <a:p>
            <a:pPr marL="261938" indent="-261938" eaLnBrk="0" hangingPunct="0">
              <a:lnSpc>
                <a:spcPct val="150000"/>
              </a:lnSpc>
              <a:spcBef>
                <a:spcPct val="15000"/>
              </a:spcBef>
              <a:buClr>
                <a:srgbClr val="FF0000"/>
              </a:buClr>
              <a:buSzPct val="115000"/>
              <a:buFontTx/>
              <a:buChar char="•"/>
              <a:defRPr/>
            </a:pPr>
            <a:r>
              <a:rPr lang="tr-TR" sz="1800" kern="0" dirty="0">
                <a:solidFill>
                  <a:srgbClr val="003366"/>
                </a:solidFill>
                <a:latin typeface="Calibri" pitchFamily="34" charset="0"/>
                <a:cs typeface="+mn-cs"/>
              </a:rPr>
              <a:t>ONAYLANMIŞ PROJELER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5463" y="4933247"/>
            <a:ext cx="7927731" cy="40011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tr-TR" sz="2000">
                <a:latin typeface="Calibri" pitchFamily="34" charset="0"/>
              </a:rPr>
              <a:t>GKRY İÇİN HERHANGİ BİR FİZİKİ KISIT BULUNMAMAKTADIR !! </a:t>
            </a:r>
          </a:p>
        </p:txBody>
      </p:sp>
      <p:sp>
        <p:nvSpPr>
          <p:cNvPr id="45067" name="TextBox 5"/>
          <p:cNvSpPr txBox="1">
            <a:spLocks noChangeArrowheads="1"/>
          </p:cNvSpPr>
          <p:nvPr/>
        </p:nvSpPr>
        <p:spPr bwMode="auto">
          <a:xfrm>
            <a:off x="567105" y="4344810"/>
            <a:ext cx="3741126" cy="707886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tr-TR" sz="2000" dirty="0">
                <a:latin typeface="Calibri" pitchFamily="34" charset="0"/>
              </a:rPr>
              <a:t>VASSILLIKOS LNG TERMİNAL PROJESİ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272D24-70C9-40CC-A293-EFCB1B8E56F0}" type="slidenum">
              <a:rPr lang="en-US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2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Content Placeholder 1"/>
          <p:cNvSpPr>
            <a:spLocks noGrp="1"/>
          </p:cNvSpPr>
          <p:nvPr>
            <p:ph idx="1"/>
          </p:nvPr>
        </p:nvSpPr>
        <p:spPr>
          <a:xfrm>
            <a:off x="379535" y="1492680"/>
            <a:ext cx="3596054" cy="363794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tr-TR" sz="1600" b="1" dirty="0" smtClean="0"/>
              <a:t>YUNANİSTAN BORU HATTI</a:t>
            </a:r>
          </a:p>
          <a:p>
            <a:pPr>
              <a:lnSpc>
                <a:spcPct val="200000"/>
              </a:lnSpc>
            </a:pPr>
            <a:r>
              <a:rPr lang="tr-TR" sz="1600" b="1" dirty="0" smtClean="0"/>
              <a:t>ARAP GAZ BORU HATTI</a:t>
            </a:r>
          </a:p>
          <a:p>
            <a:pPr>
              <a:lnSpc>
                <a:spcPct val="200000"/>
              </a:lnSpc>
            </a:pPr>
            <a:r>
              <a:rPr lang="tr-TR" sz="1600" b="1" dirty="0" smtClean="0"/>
              <a:t>İSRAİL-KIBRIS-TÜRKİYE B.H</a:t>
            </a:r>
          </a:p>
          <a:p>
            <a:pPr>
              <a:lnSpc>
                <a:spcPct val="200000"/>
              </a:lnSpc>
            </a:pPr>
            <a:r>
              <a:rPr lang="tr-TR" sz="1600" b="1" dirty="0" smtClean="0"/>
              <a:t>FLOATING LNG</a:t>
            </a:r>
          </a:p>
          <a:p>
            <a:pPr>
              <a:lnSpc>
                <a:spcPct val="200000"/>
              </a:lnSpc>
            </a:pPr>
            <a:r>
              <a:rPr lang="tr-TR" sz="1600" b="1" dirty="0" smtClean="0"/>
              <a:t>MISIR LNG</a:t>
            </a:r>
          </a:p>
          <a:p>
            <a:pPr>
              <a:lnSpc>
                <a:spcPct val="200000"/>
              </a:lnSpc>
            </a:pPr>
            <a:r>
              <a:rPr lang="tr-TR" sz="1600" b="1" dirty="0" smtClean="0"/>
              <a:t>İSRAİL LNG</a:t>
            </a:r>
          </a:p>
          <a:p>
            <a:pPr>
              <a:lnSpc>
                <a:spcPct val="200000"/>
              </a:lnSpc>
            </a:pPr>
            <a:r>
              <a:rPr lang="tr-TR" sz="1600" b="1" dirty="0" smtClean="0"/>
              <a:t>GKRY LNG</a:t>
            </a:r>
          </a:p>
          <a:p>
            <a:pPr>
              <a:lnSpc>
                <a:spcPct val="200000"/>
              </a:lnSpc>
            </a:pPr>
            <a:endParaRPr lang="tr-TR" sz="1600" b="1" dirty="0" smtClean="0"/>
          </a:p>
          <a:p>
            <a:pPr>
              <a:lnSpc>
                <a:spcPct val="200000"/>
              </a:lnSpc>
            </a:pPr>
            <a:endParaRPr lang="tr-TR" sz="16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740" y="610642"/>
            <a:ext cx="7851531" cy="280031"/>
          </a:xfrm>
        </p:spPr>
        <p:txBody>
          <a:bodyPr/>
          <a:lstStyle/>
          <a:p>
            <a:pPr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İHRAÇ ALTERNATİFLERİNİN DEĞERLENDİRMESİ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6804" name="Group 5"/>
          <p:cNvGrpSpPr>
            <a:grpSpLocks/>
          </p:cNvGrpSpPr>
          <p:nvPr/>
        </p:nvGrpSpPr>
        <p:grpSpPr bwMode="auto">
          <a:xfrm>
            <a:off x="4086958" y="4802484"/>
            <a:ext cx="2101362" cy="164071"/>
            <a:chOff x="7394574" y="548640"/>
            <a:chExt cx="2276173" cy="210312"/>
          </a:xfrm>
        </p:grpSpPr>
        <p:sp>
          <p:nvSpPr>
            <p:cNvPr id="7" name="5-Point Star 6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05" name="Group 24"/>
          <p:cNvGrpSpPr>
            <a:grpSpLocks/>
          </p:cNvGrpSpPr>
          <p:nvPr/>
        </p:nvGrpSpPr>
        <p:grpSpPr bwMode="auto">
          <a:xfrm>
            <a:off x="4086958" y="4299166"/>
            <a:ext cx="2101362" cy="162838"/>
            <a:chOff x="7394574" y="548640"/>
            <a:chExt cx="2276173" cy="210312"/>
          </a:xfrm>
        </p:grpSpPr>
        <p:sp>
          <p:nvSpPr>
            <p:cNvPr id="26" name="5-Point Star 25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5-Point Star 26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5-Point Star 27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5-Point Star 28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5-Point Star 29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5-Point Star 30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5-Point Star 31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5-Point Star 32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5-Point Star 33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5-Point Star 34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06" name="Group 35"/>
          <p:cNvGrpSpPr>
            <a:grpSpLocks/>
          </p:cNvGrpSpPr>
          <p:nvPr/>
        </p:nvGrpSpPr>
        <p:grpSpPr bwMode="auto">
          <a:xfrm>
            <a:off x="4081097" y="3798316"/>
            <a:ext cx="2101362" cy="162838"/>
            <a:chOff x="7394574" y="548640"/>
            <a:chExt cx="2276173" cy="210312"/>
          </a:xfrm>
        </p:grpSpPr>
        <p:sp>
          <p:nvSpPr>
            <p:cNvPr id="37" name="5-Point Star 36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5-Point Star 37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5-Point Star 38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5-Point Star 39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5-Point Star 40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5-Point Star 41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5-Point Star 42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5-Point Star 43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5-Point Star 44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5-Point Star 45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07" name="Group 46"/>
          <p:cNvGrpSpPr>
            <a:grpSpLocks/>
          </p:cNvGrpSpPr>
          <p:nvPr/>
        </p:nvGrpSpPr>
        <p:grpSpPr bwMode="auto">
          <a:xfrm>
            <a:off x="4092820" y="3286363"/>
            <a:ext cx="2101362" cy="162838"/>
            <a:chOff x="7394574" y="548640"/>
            <a:chExt cx="2276173" cy="210312"/>
          </a:xfrm>
        </p:grpSpPr>
        <p:sp>
          <p:nvSpPr>
            <p:cNvPr id="48" name="5-Point Star 47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5-Point Star 48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5-Point Star 49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" name="5-Point Star 50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5-Point Star 51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3" name="5-Point Star 52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4" name="5-Point Star 53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" name="5-Point Star 54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6" name="5-Point Star 55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7" name="5-Point Star 56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08" name="Group 57"/>
          <p:cNvGrpSpPr>
            <a:grpSpLocks/>
          </p:cNvGrpSpPr>
          <p:nvPr/>
        </p:nvGrpSpPr>
        <p:grpSpPr bwMode="auto">
          <a:xfrm>
            <a:off x="4086958" y="2757142"/>
            <a:ext cx="2101362" cy="164071"/>
            <a:chOff x="7394574" y="548640"/>
            <a:chExt cx="2276173" cy="210312"/>
          </a:xfrm>
        </p:grpSpPr>
        <p:sp>
          <p:nvSpPr>
            <p:cNvPr id="59" name="5-Point Star 58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" name="5-Point Star 59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" name="5-Point Star 60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" name="5-Point Star 61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" name="5-Point Star 62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" name="5-Point Star 63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" name="5-Point Star 64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5-Point Star 65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5-Point Star 66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" name="5-Point Star 67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09" name="Group 68"/>
          <p:cNvGrpSpPr>
            <a:grpSpLocks/>
          </p:cNvGrpSpPr>
          <p:nvPr/>
        </p:nvGrpSpPr>
        <p:grpSpPr bwMode="auto">
          <a:xfrm>
            <a:off x="4086958" y="2248889"/>
            <a:ext cx="2101362" cy="162838"/>
            <a:chOff x="7394574" y="548640"/>
            <a:chExt cx="2276173" cy="210312"/>
          </a:xfrm>
        </p:grpSpPr>
        <p:sp>
          <p:nvSpPr>
            <p:cNvPr id="70" name="5-Point Star 69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5-Point Star 70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5-Point Star 71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5-Point Star 72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5-Point Star 73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5-Point Star 74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5-Point Star 75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5-Point Star 76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8" name="5-Point Star 77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5-Point Star 78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0" name="Group 79"/>
          <p:cNvGrpSpPr>
            <a:grpSpLocks/>
          </p:cNvGrpSpPr>
          <p:nvPr/>
        </p:nvGrpSpPr>
        <p:grpSpPr bwMode="auto">
          <a:xfrm>
            <a:off x="4086958" y="1730769"/>
            <a:ext cx="2101362" cy="162838"/>
            <a:chOff x="7394574" y="548640"/>
            <a:chExt cx="2276173" cy="210312"/>
          </a:xfrm>
        </p:grpSpPr>
        <p:sp>
          <p:nvSpPr>
            <p:cNvPr id="81" name="5-Point Star 80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5-Point Star 81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5-Point Star 82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4" name="5-Point Star 83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5-Point Star 84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5-Point Star 85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" name="5-Point Star 86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8" name="5-Point Star 87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9" name="5-Point Star 88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" name="5-Point Star 89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1" name="Group 5"/>
          <p:cNvGrpSpPr>
            <a:grpSpLocks/>
          </p:cNvGrpSpPr>
          <p:nvPr/>
        </p:nvGrpSpPr>
        <p:grpSpPr bwMode="auto">
          <a:xfrm>
            <a:off x="6701205" y="4802484"/>
            <a:ext cx="2101362" cy="164071"/>
            <a:chOff x="7394574" y="548640"/>
            <a:chExt cx="2276173" cy="210312"/>
          </a:xfrm>
        </p:grpSpPr>
        <p:sp>
          <p:nvSpPr>
            <p:cNvPr id="169" name="5-Point Star 168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0" name="5-Point Star 169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1" name="5-Point Star 170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2" name="5-Point Star 171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3" name="5-Point Star 172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4" name="5-Point Star 173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5" name="5-Point Star 174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6" name="5-Point Star 175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7" name="5-Point Star 176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8" name="5-Point Star 177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2" name="Group 24"/>
          <p:cNvGrpSpPr>
            <a:grpSpLocks/>
          </p:cNvGrpSpPr>
          <p:nvPr/>
        </p:nvGrpSpPr>
        <p:grpSpPr bwMode="auto">
          <a:xfrm>
            <a:off x="6701205" y="4299166"/>
            <a:ext cx="2101362" cy="162838"/>
            <a:chOff x="7394574" y="548640"/>
            <a:chExt cx="2276173" cy="210312"/>
          </a:xfrm>
        </p:grpSpPr>
        <p:sp>
          <p:nvSpPr>
            <p:cNvPr id="180" name="5-Point Star 179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1" name="5-Point Star 180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2" name="5-Point Star 181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3" name="5-Point Star 182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4" name="5-Point Star 183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5" name="5-Point Star 184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6" name="5-Point Star 185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solidFill>
              <a:srgbClr val="FF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7" name="5-Point Star 186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solidFill>
              <a:srgbClr val="FF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8" name="5-Point Star 187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9" name="5-Point Star 188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3" name="Group 35"/>
          <p:cNvGrpSpPr>
            <a:grpSpLocks/>
          </p:cNvGrpSpPr>
          <p:nvPr/>
        </p:nvGrpSpPr>
        <p:grpSpPr bwMode="auto">
          <a:xfrm>
            <a:off x="6695343" y="3798316"/>
            <a:ext cx="2101362" cy="162838"/>
            <a:chOff x="7394574" y="548640"/>
            <a:chExt cx="2276173" cy="210312"/>
          </a:xfrm>
        </p:grpSpPr>
        <p:sp>
          <p:nvSpPr>
            <p:cNvPr id="191" name="5-Point Star 190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2" name="5-Point Star 191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3" name="5-Point Star 192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4" name="5-Point Star 193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5" name="5-Point Star 194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6" name="5-Point Star 195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7" name="5-Point Star 196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solidFill>
              <a:srgbClr val="FF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8" name="5-Point Star 197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9" name="5-Point Star 198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0" name="5-Point Star 199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4" name="Group 46"/>
          <p:cNvGrpSpPr>
            <a:grpSpLocks/>
          </p:cNvGrpSpPr>
          <p:nvPr/>
        </p:nvGrpSpPr>
        <p:grpSpPr bwMode="auto">
          <a:xfrm>
            <a:off x="6707066" y="3286363"/>
            <a:ext cx="2101362" cy="162838"/>
            <a:chOff x="7394574" y="548640"/>
            <a:chExt cx="2276173" cy="210312"/>
          </a:xfrm>
        </p:grpSpPr>
        <p:sp>
          <p:nvSpPr>
            <p:cNvPr id="202" name="5-Point Star 201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3" name="5-Point Star 202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4" name="5-Point Star 203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5" name="5-Point Star 204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6" name="5-Point Star 205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7" name="5-Point Star 206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8" name="5-Point Star 207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9" name="5-Point Star 208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0" name="5-Point Star 209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1" name="5-Point Star 210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5" name="Group 57"/>
          <p:cNvGrpSpPr>
            <a:grpSpLocks/>
          </p:cNvGrpSpPr>
          <p:nvPr/>
        </p:nvGrpSpPr>
        <p:grpSpPr bwMode="auto">
          <a:xfrm>
            <a:off x="6701205" y="2757142"/>
            <a:ext cx="2101362" cy="164071"/>
            <a:chOff x="7394574" y="548640"/>
            <a:chExt cx="2276173" cy="210312"/>
          </a:xfrm>
        </p:grpSpPr>
        <p:sp>
          <p:nvSpPr>
            <p:cNvPr id="213" name="5-Point Star 212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4" name="5-Point Star 213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5" name="5-Point Star 214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6" name="5-Point Star 215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7" name="5-Point Star 216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8" name="5-Point Star 217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9" name="5-Point Star 218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0" name="5-Point Star 219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1" name="5-Point Star 220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2" name="5-Point Star 221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6" name="Group 68"/>
          <p:cNvGrpSpPr>
            <a:grpSpLocks/>
          </p:cNvGrpSpPr>
          <p:nvPr/>
        </p:nvGrpSpPr>
        <p:grpSpPr bwMode="auto">
          <a:xfrm>
            <a:off x="6701205" y="2248889"/>
            <a:ext cx="2101362" cy="162838"/>
            <a:chOff x="7394574" y="548640"/>
            <a:chExt cx="2276173" cy="210312"/>
          </a:xfrm>
        </p:grpSpPr>
        <p:sp>
          <p:nvSpPr>
            <p:cNvPr id="224" name="5-Point Star 223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5" name="5-Point Star 224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6" name="5-Point Star 225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7" name="5-Point Star 226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8" name="5-Point Star 227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9" name="5-Point Star 228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0" name="5-Point Star 229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1" name="5-Point Star 230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2" name="5-Point Star 231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3" name="5-Point Star 232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6817" name="Group 79"/>
          <p:cNvGrpSpPr>
            <a:grpSpLocks/>
          </p:cNvGrpSpPr>
          <p:nvPr/>
        </p:nvGrpSpPr>
        <p:grpSpPr bwMode="auto">
          <a:xfrm>
            <a:off x="6701205" y="1730769"/>
            <a:ext cx="2101362" cy="162838"/>
            <a:chOff x="7394574" y="548640"/>
            <a:chExt cx="2276173" cy="210312"/>
          </a:xfrm>
        </p:grpSpPr>
        <p:sp>
          <p:nvSpPr>
            <p:cNvPr id="235" name="5-Point Star 234"/>
            <p:cNvSpPr/>
            <p:nvPr/>
          </p:nvSpPr>
          <p:spPr bwMode="auto">
            <a:xfrm>
              <a:off x="7394574" y="548640"/>
              <a:ext cx="215871" cy="210312"/>
            </a:xfrm>
            <a:prstGeom prst="star5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6" name="5-Point Star 235"/>
            <p:cNvSpPr/>
            <p:nvPr/>
          </p:nvSpPr>
          <p:spPr bwMode="auto">
            <a:xfrm>
              <a:off x="7623144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7" name="5-Point Star 236"/>
            <p:cNvSpPr/>
            <p:nvPr/>
          </p:nvSpPr>
          <p:spPr bwMode="auto">
            <a:xfrm>
              <a:off x="7851713" y="548640"/>
              <a:ext cx="217458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8" name="5-Point Star 237"/>
            <p:cNvSpPr/>
            <p:nvPr/>
          </p:nvSpPr>
          <p:spPr bwMode="auto">
            <a:xfrm>
              <a:off x="8081870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9" name="5-Point Star 238"/>
            <p:cNvSpPr/>
            <p:nvPr/>
          </p:nvSpPr>
          <p:spPr bwMode="auto">
            <a:xfrm>
              <a:off x="831043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0" name="5-Point Star 239"/>
            <p:cNvSpPr/>
            <p:nvPr/>
          </p:nvSpPr>
          <p:spPr bwMode="auto">
            <a:xfrm>
              <a:off x="853900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1" name="5-Point Star 240"/>
            <p:cNvSpPr/>
            <p:nvPr/>
          </p:nvSpPr>
          <p:spPr bwMode="auto">
            <a:xfrm>
              <a:off x="8767579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2" name="5-Point Star 241"/>
            <p:cNvSpPr/>
            <p:nvPr/>
          </p:nvSpPr>
          <p:spPr bwMode="auto">
            <a:xfrm>
              <a:off x="8996149" y="548640"/>
              <a:ext cx="217459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3" name="5-Point Star 242"/>
            <p:cNvSpPr/>
            <p:nvPr/>
          </p:nvSpPr>
          <p:spPr bwMode="auto">
            <a:xfrm>
              <a:off x="922630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4" name="5-Point Star 243"/>
            <p:cNvSpPr/>
            <p:nvPr/>
          </p:nvSpPr>
          <p:spPr bwMode="auto">
            <a:xfrm>
              <a:off x="9454876" y="548640"/>
              <a:ext cx="215871" cy="210312"/>
            </a:xfrm>
            <a:prstGeom prst="star5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028344" y="1063380"/>
            <a:ext cx="2159977" cy="40011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0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JEOPOLİTİK</a:t>
            </a:r>
            <a:endParaRPr lang="tr-TR" sz="2000" b="1" dirty="0">
              <a:solidFill>
                <a:schemeClr val="bg1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76819" name="TextBox 244"/>
          <p:cNvSpPr txBox="1">
            <a:spLocks noChangeArrowheads="1"/>
          </p:cNvSpPr>
          <p:nvPr/>
        </p:nvSpPr>
        <p:spPr bwMode="auto">
          <a:xfrm>
            <a:off x="6636729" y="1076951"/>
            <a:ext cx="2159977" cy="40011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tr-TR" sz="2000" dirty="0">
                <a:latin typeface="Calibri" pitchFamily="34" charset="0"/>
              </a:rPr>
              <a:t>TİCARİ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35DDC4-05D3-4BC3-A1B2-83C8CEB7C3D6}" type="slidenum">
              <a:rPr lang="en-US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64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25539" y="592138"/>
            <a:ext cx="7851775" cy="2800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defRPr/>
            </a:pPr>
            <a:r>
              <a:rPr lang="tr-TR" sz="2800" dirty="0" smtClean="0">
                <a:latin typeface="Comic Sans MS" pitchFamily="66" charset="0"/>
                <a:cs typeface="Tahoma" pitchFamily="34" charset="0"/>
                <a:sym typeface="Wingdings" pitchFamily="2" charset="2"/>
              </a:rPr>
              <a:t>Dünya’da TPAO … Yeni Girişimler</a:t>
            </a:r>
            <a:endParaRPr lang="en-US" sz="2800" dirty="0" smtClean="0">
              <a:latin typeface="Comic Sans MS" pitchFamily="66" charset="0"/>
              <a:cs typeface="Tahoma" pitchFamily="34" charset="0"/>
              <a:sym typeface="Wingdings" pitchFamily="2" charset="2"/>
            </a:endParaRPr>
          </a:p>
        </p:txBody>
      </p:sp>
      <p:grpSp>
        <p:nvGrpSpPr>
          <p:cNvPr id="144387" name="Group 1058"/>
          <p:cNvGrpSpPr>
            <a:grpSpLocks noChangeAspect="1"/>
          </p:cNvGrpSpPr>
          <p:nvPr/>
        </p:nvGrpSpPr>
        <p:grpSpPr bwMode="auto">
          <a:xfrm>
            <a:off x="33338" y="1312572"/>
            <a:ext cx="9074150" cy="3076648"/>
            <a:chOff x="251977" y="1574691"/>
            <a:chExt cx="8745537" cy="3816351"/>
          </a:xfrm>
        </p:grpSpPr>
        <p:sp>
          <p:nvSpPr>
            <p:cNvPr id="758" name="Freeform 2"/>
            <p:cNvSpPr>
              <a:spLocks/>
            </p:cNvSpPr>
            <p:nvPr/>
          </p:nvSpPr>
          <p:spPr bwMode="auto">
            <a:xfrm>
              <a:off x="5143418" y="1736894"/>
              <a:ext cx="3600114" cy="996169"/>
            </a:xfrm>
            <a:custGeom>
              <a:avLst/>
              <a:gdLst>
                <a:gd name="T0" fmla="*/ 1230 w 1395"/>
                <a:gd name="T1" fmla="*/ 79 h 340"/>
                <a:gd name="T2" fmla="*/ 1129 w 1395"/>
                <a:gd name="T3" fmla="*/ 58 h 340"/>
                <a:gd name="T4" fmla="*/ 1085 w 1395"/>
                <a:gd name="T5" fmla="*/ 49 h 340"/>
                <a:gd name="T6" fmla="*/ 985 w 1395"/>
                <a:gd name="T7" fmla="*/ 61 h 340"/>
                <a:gd name="T8" fmla="*/ 907 w 1395"/>
                <a:gd name="T9" fmla="*/ 51 h 340"/>
                <a:gd name="T10" fmla="*/ 789 w 1395"/>
                <a:gd name="T11" fmla="*/ 38 h 340"/>
                <a:gd name="T12" fmla="*/ 765 w 1395"/>
                <a:gd name="T13" fmla="*/ 36 h 340"/>
                <a:gd name="T14" fmla="*/ 793 w 1395"/>
                <a:gd name="T15" fmla="*/ 23 h 340"/>
                <a:gd name="T16" fmla="*/ 734 w 1395"/>
                <a:gd name="T17" fmla="*/ 6 h 340"/>
                <a:gd name="T18" fmla="*/ 708 w 1395"/>
                <a:gd name="T19" fmla="*/ 0 h 340"/>
                <a:gd name="T20" fmla="*/ 657 w 1395"/>
                <a:gd name="T21" fmla="*/ 12 h 340"/>
                <a:gd name="T22" fmla="*/ 579 w 1395"/>
                <a:gd name="T23" fmla="*/ 20 h 340"/>
                <a:gd name="T24" fmla="*/ 545 w 1395"/>
                <a:gd name="T25" fmla="*/ 44 h 340"/>
                <a:gd name="T26" fmla="*/ 514 w 1395"/>
                <a:gd name="T27" fmla="*/ 60 h 340"/>
                <a:gd name="T28" fmla="*/ 460 w 1395"/>
                <a:gd name="T29" fmla="*/ 54 h 340"/>
                <a:gd name="T30" fmla="*/ 440 w 1395"/>
                <a:gd name="T31" fmla="*/ 50 h 340"/>
                <a:gd name="T32" fmla="*/ 466 w 1395"/>
                <a:gd name="T33" fmla="*/ 95 h 340"/>
                <a:gd name="T34" fmla="*/ 400 w 1395"/>
                <a:gd name="T35" fmla="*/ 106 h 340"/>
                <a:gd name="T36" fmla="*/ 416 w 1395"/>
                <a:gd name="T37" fmla="*/ 52 h 340"/>
                <a:gd name="T38" fmla="*/ 384 w 1395"/>
                <a:gd name="T39" fmla="*/ 81 h 340"/>
                <a:gd name="T40" fmla="*/ 306 w 1395"/>
                <a:gd name="T41" fmla="*/ 84 h 340"/>
                <a:gd name="T42" fmla="*/ 247 w 1395"/>
                <a:gd name="T43" fmla="*/ 81 h 340"/>
                <a:gd name="T44" fmla="*/ 172 w 1395"/>
                <a:gd name="T45" fmla="*/ 87 h 340"/>
                <a:gd name="T46" fmla="*/ 125 w 1395"/>
                <a:gd name="T47" fmla="*/ 109 h 340"/>
                <a:gd name="T48" fmla="*/ 80 w 1395"/>
                <a:gd name="T49" fmla="*/ 127 h 340"/>
                <a:gd name="T50" fmla="*/ 94 w 1395"/>
                <a:gd name="T51" fmla="*/ 109 h 340"/>
                <a:gd name="T52" fmla="*/ 55 w 1395"/>
                <a:gd name="T53" fmla="*/ 78 h 340"/>
                <a:gd name="T54" fmla="*/ 13 w 1395"/>
                <a:gd name="T55" fmla="*/ 81 h 340"/>
                <a:gd name="T56" fmla="*/ 24 w 1395"/>
                <a:gd name="T57" fmla="*/ 131 h 340"/>
                <a:gd name="T58" fmla="*/ 2 w 1395"/>
                <a:gd name="T59" fmla="*/ 175 h 340"/>
                <a:gd name="T60" fmla="*/ 33 w 1395"/>
                <a:gd name="T61" fmla="*/ 216 h 340"/>
                <a:gd name="T62" fmla="*/ 46 w 1395"/>
                <a:gd name="T63" fmla="*/ 237 h 340"/>
                <a:gd name="T64" fmla="*/ 108 w 1395"/>
                <a:gd name="T65" fmla="*/ 259 h 340"/>
                <a:gd name="T66" fmla="*/ 102 w 1395"/>
                <a:gd name="T67" fmla="*/ 287 h 340"/>
                <a:gd name="T68" fmla="*/ 94 w 1395"/>
                <a:gd name="T69" fmla="*/ 308 h 340"/>
                <a:gd name="T70" fmla="*/ 178 w 1395"/>
                <a:gd name="T71" fmla="*/ 334 h 340"/>
                <a:gd name="T72" fmla="*/ 191 w 1395"/>
                <a:gd name="T73" fmla="*/ 280 h 340"/>
                <a:gd name="T74" fmla="*/ 212 w 1395"/>
                <a:gd name="T75" fmla="*/ 243 h 340"/>
                <a:gd name="T76" fmla="*/ 290 w 1395"/>
                <a:gd name="T77" fmla="*/ 252 h 340"/>
                <a:gd name="T78" fmla="*/ 310 w 1395"/>
                <a:gd name="T79" fmla="*/ 226 h 340"/>
                <a:gd name="T80" fmla="*/ 400 w 1395"/>
                <a:gd name="T81" fmla="*/ 213 h 340"/>
                <a:gd name="T82" fmla="*/ 452 w 1395"/>
                <a:gd name="T83" fmla="*/ 217 h 340"/>
                <a:gd name="T84" fmla="*/ 519 w 1395"/>
                <a:gd name="T85" fmla="*/ 254 h 340"/>
                <a:gd name="T86" fmla="*/ 598 w 1395"/>
                <a:gd name="T87" fmla="*/ 251 h 340"/>
                <a:gd name="T88" fmla="*/ 658 w 1395"/>
                <a:gd name="T89" fmla="*/ 240 h 340"/>
                <a:gd name="T90" fmla="*/ 763 w 1395"/>
                <a:gd name="T91" fmla="*/ 267 h 340"/>
                <a:gd name="T92" fmla="*/ 839 w 1395"/>
                <a:gd name="T93" fmla="*/ 259 h 340"/>
                <a:gd name="T94" fmla="*/ 884 w 1395"/>
                <a:gd name="T95" fmla="*/ 227 h 340"/>
                <a:gd name="T96" fmla="*/ 965 w 1395"/>
                <a:gd name="T97" fmla="*/ 279 h 340"/>
                <a:gd name="T98" fmla="*/ 968 w 1395"/>
                <a:gd name="T99" fmla="*/ 305 h 340"/>
                <a:gd name="T100" fmla="*/ 989 w 1395"/>
                <a:gd name="T101" fmla="*/ 318 h 340"/>
                <a:gd name="T102" fmla="*/ 1044 w 1395"/>
                <a:gd name="T103" fmla="*/ 233 h 340"/>
                <a:gd name="T104" fmla="*/ 990 w 1395"/>
                <a:gd name="T105" fmla="*/ 212 h 340"/>
                <a:gd name="T106" fmla="*/ 1118 w 1395"/>
                <a:gd name="T107" fmla="*/ 170 h 340"/>
                <a:gd name="T108" fmla="*/ 1185 w 1395"/>
                <a:gd name="T109" fmla="*/ 155 h 340"/>
                <a:gd name="T110" fmla="*/ 1255 w 1395"/>
                <a:gd name="T111" fmla="*/ 141 h 340"/>
                <a:gd name="T112" fmla="*/ 1186 w 1395"/>
                <a:gd name="T113" fmla="*/ 193 h 340"/>
                <a:gd name="T114" fmla="*/ 1201 w 1395"/>
                <a:gd name="T115" fmla="*/ 235 h 340"/>
                <a:gd name="T116" fmla="*/ 1242 w 1395"/>
                <a:gd name="T117" fmla="*/ 184 h 340"/>
                <a:gd name="T118" fmla="*/ 1314 w 1395"/>
                <a:gd name="T119" fmla="*/ 161 h 340"/>
                <a:gd name="T120" fmla="*/ 1365 w 1395"/>
                <a:gd name="T121" fmla="*/ 122 h 340"/>
                <a:gd name="T122" fmla="*/ 1383 w 1395"/>
                <a:gd name="T123" fmla="*/ 7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5" h="340">
                  <a:moveTo>
                    <a:pt x="1365" y="74"/>
                  </a:moveTo>
                  <a:lnTo>
                    <a:pt x="1339" y="73"/>
                  </a:lnTo>
                  <a:lnTo>
                    <a:pt x="1318" y="72"/>
                  </a:lnTo>
                  <a:lnTo>
                    <a:pt x="1312" y="69"/>
                  </a:lnTo>
                  <a:lnTo>
                    <a:pt x="1312" y="75"/>
                  </a:lnTo>
                  <a:lnTo>
                    <a:pt x="1314" y="84"/>
                  </a:lnTo>
                  <a:lnTo>
                    <a:pt x="1301" y="83"/>
                  </a:lnTo>
                  <a:lnTo>
                    <a:pt x="1296" y="80"/>
                  </a:lnTo>
                  <a:lnTo>
                    <a:pt x="1291" y="77"/>
                  </a:lnTo>
                  <a:lnTo>
                    <a:pt x="1289" y="74"/>
                  </a:lnTo>
                  <a:cubicBezTo>
                    <a:pt x="1282" y="76"/>
                    <a:pt x="1279" y="77"/>
                    <a:pt x="1279" y="77"/>
                  </a:cubicBezTo>
                  <a:cubicBezTo>
                    <a:pt x="1278" y="77"/>
                    <a:pt x="1275" y="77"/>
                    <a:pt x="1270" y="76"/>
                  </a:cubicBezTo>
                  <a:lnTo>
                    <a:pt x="1258" y="76"/>
                  </a:lnTo>
                  <a:lnTo>
                    <a:pt x="1255" y="75"/>
                  </a:lnTo>
                  <a:lnTo>
                    <a:pt x="1243" y="75"/>
                  </a:lnTo>
                  <a:cubicBezTo>
                    <a:pt x="1238" y="75"/>
                    <a:pt x="1235" y="76"/>
                    <a:pt x="1235" y="76"/>
                  </a:cubicBezTo>
                  <a:cubicBezTo>
                    <a:pt x="1234" y="76"/>
                    <a:pt x="1233" y="77"/>
                    <a:pt x="1230" y="79"/>
                  </a:cubicBezTo>
                  <a:lnTo>
                    <a:pt x="1227" y="87"/>
                  </a:lnTo>
                  <a:lnTo>
                    <a:pt x="1227" y="77"/>
                  </a:lnTo>
                  <a:lnTo>
                    <a:pt x="1215" y="74"/>
                  </a:lnTo>
                  <a:lnTo>
                    <a:pt x="1218" y="71"/>
                  </a:lnTo>
                  <a:lnTo>
                    <a:pt x="1213" y="67"/>
                  </a:lnTo>
                  <a:lnTo>
                    <a:pt x="1205" y="63"/>
                  </a:lnTo>
                  <a:cubicBezTo>
                    <a:pt x="1198" y="63"/>
                    <a:pt x="1194" y="62"/>
                    <a:pt x="1193" y="62"/>
                  </a:cubicBezTo>
                  <a:cubicBezTo>
                    <a:pt x="1193" y="62"/>
                    <a:pt x="1188" y="62"/>
                    <a:pt x="1180" y="62"/>
                  </a:cubicBezTo>
                  <a:lnTo>
                    <a:pt x="1172" y="63"/>
                  </a:lnTo>
                  <a:lnTo>
                    <a:pt x="1161" y="65"/>
                  </a:lnTo>
                  <a:lnTo>
                    <a:pt x="1148" y="65"/>
                  </a:lnTo>
                  <a:lnTo>
                    <a:pt x="1141" y="62"/>
                  </a:lnTo>
                  <a:lnTo>
                    <a:pt x="1139" y="60"/>
                  </a:lnTo>
                  <a:lnTo>
                    <a:pt x="1135" y="60"/>
                  </a:lnTo>
                  <a:lnTo>
                    <a:pt x="1128" y="61"/>
                  </a:lnTo>
                  <a:cubicBezTo>
                    <a:pt x="1131" y="59"/>
                    <a:pt x="1132" y="58"/>
                    <a:pt x="1131" y="58"/>
                  </a:cubicBezTo>
                  <a:cubicBezTo>
                    <a:pt x="1131" y="58"/>
                    <a:pt x="1130" y="58"/>
                    <a:pt x="1129" y="58"/>
                  </a:cubicBezTo>
                  <a:lnTo>
                    <a:pt x="1126" y="58"/>
                  </a:lnTo>
                  <a:cubicBezTo>
                    <a:pt x="1125" y="58"/>
                    <a:pt x="1124" y="58"/>
                    <a:pt x="1122" y="58"/>
                  </a:cubicBezTo>
                  <a:cubicBezTo>
                    <a:pt x="1120" y="57"/>
                    <a:pt x="1119" y="57"/>
                    <a:pt x="1120" y="57"/>
                  </a:cubicBezTo>
                  <a:cubicBezTo>
                    <a:pt x="1121" y="56"/>
                    <a:pt x="1123" y="55"/>
                    <a:pt x="1125" y="54"/>
                  </a:cubicBezTo>
                  <a:cubicBezTo>
                    <a:pt x="1122" y="53"/>
                    <a:pt x="1121" y="52"/>
                    <a:pt x="1120" y="52"/>
                  </a:cubicBezTo>
                  <a:cubicBezTo>
                    <a:pt x="1119" y="52"/>
                    <a:pt x="1118" y="52"/>
                    <a:pt x="1117" y="51"/>
                  </a:cubicBezTo>
                  <a:cubicBezTo>
                    <a:pt x="1116" y="51"/>
                    <a:pt x="1115" y="51"/>
                    <a:pt x="1114" y="51"/>
                  </a:cubicBezTo>
                  <a:cubicBezTo>
                    <a:pt x="1114" y="51"/>
                    <a:pt x="1110" y="51"/>
                    <a:pt x="1104" y="50"/>
                  </a:cubicBezTo>
                  <a:lnTo>
                    <a:pt x="1097" y="51"/>
                  </a:lnTo>
                  <a:lnTo>
                    <a:pt x="1095" y="53"/>
                  </a:lnTo>
                  <a:lnTo>
                    <a:pt x="1094" y="54"/>
                  </a:lnTo>
                  <a:lnTo>
                    <a:pt x="1089" y="57"/>
                  </a:lnTo>
                  <a:lnTo>
                    <a:pt x="1080" y="57"/>
                  </a:lnTo>
                  <a:lnTo>
                    <a:pt x="1088" y="55"/>
                  </a:lnTo>
                  <a:lnTo>
                    <a:pt x="1094" y="53"/>
                  </a:lnTo>
                  <a:lnTo>
                    <a:pt x="1095" y="49"/>
                  </a:lnTo>
                  <a:lnTo>
                    <a:pt x="1085" y="49"/>
                  </a:lnTo>
                  <a:lnTo>
                    <a:pt x="1077" y="48"/>
                  </a:lnTo>
                  <a:cubicBezTo>
                    <a:pt x="1069" y="48"/>
                    <a:pt x="1064" y="48"/>
                    <a:pt x="1064" y="48"/>
                  </a:cubicBezTo>
                  <a:lnTo>
                    <a:pt x="1057" y="48"/>
                  </a:lnTo>
                  <a:cubicBezTo>
                    <a:pt x="1053" y="47"/>
                    <a:pt x="1051" y="47"/>
                    <a:pt x="1051" y="47"/>
                  </a:cubicBezTo>
                  <a:cubicBezTo>
                    <a:pt x="1050" y="47"/>
                    <a:pt x="1047" y="46"/>
                    <a:pt x="1041" y="46"/>
                  </a:cubicBezTo>
                  <a:lnTo>
                    <a:pt x="1036" y="46"/>
                  </a:lnTo>
                  <a:lnTo>
                    <a:pt x="1035" y="51"/>
                  </a:lnTo>
                  <a:lnTo>
                    <a:pt x="1032" y="51"/>
                  </a:lnTo>
                  <a:lnTo>
                    <a:pt x="1029" y="54"/>
                  </a:lnTo>
                  <a:lnTo>
                    <a:pt x="1033" y="59"/>
                  </a:lnTo>
                  <a:lnTo>
                    <a:pt x="1031" y="58"/>
                  </a:lnTo>
                  <a:lnTo>
                    <a:pt x="1019" y="58"/>
                  </a:lnTo>
                  <a:lnTo>
                    <a:pt x="1013" y="62"/>
                  </a:lnTo>
                  <a:lnTo>
                    <a:pt x="1008" y="59"/>
                  </a:lnTo>
                  <a:cubicBezTo>
                    <a:pt x="1004" y="58"/>
                    <a:pt x="1001" y="57"/>
                    <a:pt x="1000" y="57"/>
                  </a:cubicBezTo>
                  <a:cubicBezTo>
                    <a:pt x="999" y="57"/>
                    <a:pt x="997" y="57"/>
                    <a:pt x="994" y="57"/>
                  </a:cubicBezTo>
                  <a:lnTo>
                    <a:pt x="985" y="61"/>
                  </a:lnTo>
                  <a:lnTo>
                    <a:pt x="977" y="58"/>
                  </a:lnTo>
                  <a:lnTo>
                    <a:pt x="970" y="54"/>
                  </a:lnTo>
                  <a:lnTo>
                    <a:pt x="966" y="55"/>
                  </a:lnTo>
                  <a:lnTo>
                    <a:pt x="951" y="66"/>
                  </a:lnTo>
                  <a:cubicBezTo>
                    <a:pt x="947" y="65"/>
                    <a:pt x="944" y="64"/>
                    <a:pt x="943" y="64"/>
                  </a:cubicBezTo>
                  <a:cubicBezTo>
                    <a:pt x="943" y="63"/>
                    <a:pt x="941" y="63"/>
                    <a:pt x="938" y="62"/>
                  </a:cubicBezTo>
                  <a:lnTo>
                    <a:pt x="938" y="57"/>
                  </a:lnTo>
                  <a:lnTo>
                    <a:pt x="934" y="54"/>
                  </a:lnTo>
                  <a:lnTo>
                    <a:pt x="932" y="55"/>
                  </a:lnTo>
                  <a:cubicBezTo>
                    <a:pt x="929" y="55"/>
                    <a:pt x="927" y="55"/>
                    <a:pt x="926" y="55"/>
                  </a:cubicBezTo>
                  <a:cubicBezTo>
                    <a:pt x="926" y="55"/>
                    <a:pt x="924" y="54"/>
                    <a:pt x="921" y="52"/>
                  </a:cubicBezTo>
                  <a:lnTo>
                    <a:pt x="916" y="49"/>
                  </a:lnTo>
                  <a:lnTo>
                    <a:pt x="913" y="52"/>
                  </a:lnTo>
                  <a:lnTo>
                    <a:pt x="917" y="60"/>
                  </a:lnTo>
                  <a:lnTo>
                    <a:pt x="911" y="54"/>
                  </a:lnTo>
                  <a:lnTo>
                    <a:pt x="907" y="51"/>
                  </a:lnTo>
                  <a:lnTo>
                    <a:pt x="907" y="51"/>
                  </a:lnTo>
                  <a:cubicBezTo>
                    <a:pt x="902" y="50"/>
                    <a:pt x="899" y="50"/>
                    <a:pt x="897" y="50"/>
                  </a:cubicBezTo>
                  <a:lnTo>
                    <a:pt x="894" y="48"/>
                  </a:lnTo>
                  <a:cubicBezTo>
                    <a:pt x="894" y="48"/>
                    <a:pt x="894" y="48"/>
                    <a:pt x="894" y="48"/>
                  </a:cubicBezTo>
                  <a:cubicBezTo>
                    <a:pt x="892" y="48"/>
                    <a:pt x="892" y="47"/>
                    <a:pt x="891" y="47"/>
                  </a:cubicBezTo>
                  <a:cubicBezTo>
                    <a:pt x="890" y="47"/>
                    <a:pt x="890" y="47"/>
                    <a:pt x="889" y="47"/>
                  </a:cubicBezTo>
                  <a:cubicBezTo>
                    <a:pt x="887" y="47"/>
                    <a:pt x="886" y="47"/>
                    <a:pt x="884" y="47"/>
                  </a:cubicBezTo>
                  <a:lnTo>
                    <a:pt x="877" y="45"/>
                  </a:lnTo>
                  <a:lnTo>
                    <a:pt x="876" y="45"/>
                  </a:lnTo>
                  <a:lnTo>
                    <a:pt x="868" y="44"/>
                  </a:lnTo>
                  <a:cubicBezTo>
                    <a:pt x="860" y="45"/>
                    <a:pt x="855" y="46"/>
                    <a:pt x="855" y="46"/>
                  </a:cubicBezTo>
                  <a:cubicBezTo>
                    <a:pt x="854" y="46"/>
                    <a:pt x="851" y="45"/>
                    <a:pt x="844" y="45"/>
                  </a:cubicBezTo>
                  <a:lnTo>
                    <a:pt x="838" y="43"/>
                  </a:lnTo>
                  <a:lnTo>
                    <a:pt x="836" y="39"/>
                  </a:lnTo>
                  <a:lnTo>
                    <a:pt x="801" y="38"/>
                  </a:lnTo>
                  <a:lnTo>
                    <a:pt x="793" y="39"/>
                  </a:lnTo>
                  <a:lnTo>
                    <a:pt x="790" y="46"/>
                  </a:lnTo>
                  <a:lnTo>
                    <a:pt x="789" y="38"/>
                  </a:lnTo>
                  <a:lnTo>
                    <a:pt x="786" y="36"/>
                  </a:lnTo>
                  <a:lnTo>
                    <a:pt x="786" y="30"/>
                  </a:lnTo>
                  <a:cubicBezTo>
                    <a:pt x="786" y="30"/>
                    <a:pt x="785" y="30"/>
                    <a:pt x="785" y="30"/>
                  </a:cubicBezTo>
                  <a:cubicBezTo>
                    <a:pt x="785" y="30"/>
                    <a:pt x="784" y="31"/>
                    <a:pt x="784" y="31"/>
                  </a:cubicBezTo>
                  <a:cubicBezTo>
                    <a:pt x="784" y="32"/>
                    <a:pt x="783" y="32"/>
                    <a:pt x="783" y="32"/>
                  </a:cubicBezTo>
                  <a:lnTo>
                    <a:pt x="777" y="32"/>
                  </a:lnTo>
                  <a:cubicBezTo>
                    <a:pt x="774" y="32"/>
                    <a:pt x="772" y="32"/>
                    <a:pt x="771" y="32"/>
                  </a:cubicBezTo>
                  <a:cubicBezTo>
                    <a:pt x="771" y="32"/>
                    <a:pt x="771" y="32"/>
                    <a:pt x="771" y="32"/>
                  </a:cubicBezTo>
                  <a:cubicBezTo>
                    <a:pt x="771" y="32"/>
                    <a:pt x="771" y="32"/>
                    <a:pt x="773" y="33"/>
                  </a:cubicBezTo>
                  <a:cubicBezTo>
                    <a:pt x="773" y="33"/>
                    <a:pt x="774" y="33"/>
                    <a:pt x="775" y="33"/>
                  </a:cubicBezTo>
                  <a:cubicBezTo>
                    <a:pt x="778" y="34"/>
                    <a:pt x="780" y="35"/>
                    <a:pt x="780" y="35"/>
                  </a:cubicBezTo>
                  <a:cubicBezTo>
                    <a:pt x="780" y="35"/>
                    <a:pt x="780" y="36"/>
                    <a:pt x="781" y="36"/>
                  </a:cubicBezTo>
                  <a:lnTo>
                    <a:pt x="782" y="37"/>
                  </a:lnTo>
                  <a:cubicBezTo>
                    <a:pt x="782" y="37"/>
                    <a:pt x="780" y="37"/>
                    <a:pt x="777" y="36"/>
                  </a:cubicBezTo>
                  <a:cubicBezTo>
                    <a:pt x="775" y="36"/>
                    <a:pt x="773" y="36"/>
                    <a:pt x="772" y="36"/>
                  </a:cubicBezTo>
                  <a:cubicBezTo>
                    <a:pt x="771" y="36"/>
                    <a:pt x="770" y="36"/>
                    <a:pt x="768" y="36"/>
                  </a:cubicBezTo>
                  <a:lnTo>
                    <a:pt x="765" y="36"/>
                  </a:lnTo>
                  <a:cubicBezTo>
                    <a:pt x="764" y="36"/>
                    <a:pt x="761" y="38"/>
                    <a:pt x="754" y="41"/>
                  </a:cubicBezTo>
                  <a:lnTo>
                    <a:pt x="734" y="42"/>
                  </a:lnTo>
                  <a:lnTo>
                    <a:pt x="723" y="43"/>
                  </a:lnTo>
                  <a:lnTo>
                    <a:pt x="715" y="46"/>
                  </a:lnTo>
                  <a:lnTo>
                    <a:pt x="723" y="43"/>
                  </a:lnTo>
                  <a:lnTo>
                    <a:pt x="722" y="43"/>
                  </a:lnTo>
                  <a:lnTo>
                    <a:pt x="723" y="43"/>
                  </a:lnTo>
                  <a:lnTo>
                    <a:pt x="727" y="42"/>
                  </a:lnTo>
                  <a:lnTo>
                    <a:pt x="730" y="40"/>
                  </a:lnTo>
                  <a:lnTo>
                    <a:pt x="743" y="38"/>
                  </a:lnTo>
                  <a:lnTo>
                    <a:pt x="749" y="35"/>
                  </a:lnTo>
                  <a:cubicBezTo>
                    <a:pt x="754" y="35"/>
                    <a:pt x="757" y="34"/>
                    <a:pt x="757" y="34"/>
                  </a:cubicBezTo>
                  <a:cubicBezTo>
                    <a:pt x="758" y="34"/>
                    <a:pt x="759" y="33"/>
                    <a:pt x="761" y="31"/>
                  </a:cubicBezTo>
                  <a:lnTo>
                    <a:pt x="770" y="30"/>
                  </a:lnTo>
                  <a:lnTo>
                    <a:pt x="771" y="30"/>
                  </a:lnTo>
                  <a:lnTo>
                    <a:pt x="789" y="25"/>
                  </a:lnTo>
                  <a:lnTo>
                    <a:pt x="793" y="23"/>
                  </a:lnTo>
                  <a:cubicBezTo>
                    <a:pt x="793" y="22"/>
                    <a:pt x="792" y="21"/>
                    <a:pt x="792" y="21"/>
                  </a:cubicBezTo>
                  <a:cubicBezTo>
                    <a:pt x="791" y="20"/>
                    <a:pt x="790" y="19"/>
                    <a:pt x="787" y="18"/>
                  </a:cubicBezTo>
                  <a:cubicBezTo>
                    <a:pt x="787" y="17"/>
                    <a:pt x="786" y="17"/>
                    <a:pt x="786" y="17"/>
                  </a:cubicBezTo>
                  <a:lnTo>
                    <a:pt x="786" y="17"/>
                  </a:lnTo>
                  <a:cubicBezTo>
                    <a:pt x="782" y="15"/>
                    <a:pt x="780" y="15"/>
                    <a:pt x="779" y="14"/>
                  </a:cubicBezTo>
                  <a:cubicBezTo>
                    <a:pt x="778" y="14"/>
                    <a:pt x="777" y="14"/>
                    <a:pt x="775" y="14"/>
                  </a:cubicBezTo>
                  <a:cubicBezTo>
                    <a:pt x="775" y="14"/>
                    <a:pt x="774" y="13"/>
                    <a:pt x="773" y="13"/>
                  </a:cubicBezTo>
                  <a:lnTo>
                    <a:pt x="767" y="10"/>
                  </a:lnTo>
                  <a:cubicBezTo>
                    <a:pt x="762" y="10"/>
                    <a:pt x="759" y="9"/>
                    <a:pt x="759" y="9"/>
                  </a:cubicBezTo>
                  <a:cubicBezTo>
                    <a:pt x="758" y="9"/>
                    <a:pt x="755" y="9"/>
                    <a:pt x="748" y="9"/>
                  </a:cubicBezTo>
                  <a:lnTo>
                    <a:pt x="740" y="10"/>
                  </a:lnTo>
                  <a:lnTo>
                    <a:pt x="739" y="12"/>
                  </a:lnTo>
                  <a:lnTo>
                    <a:pt x="735" y="13"/>
                  </a:lnTo>
                  <a:lnTo>
                    <a:pt x="731" y="12"/>
                  </a:lnTo>
                  <a:lnTo>
                    <a:pt x="730" y="10"/>
                  </a:lnTo>
                  <a:lnTo>
                    <a:pt x="735" y="9"/>
                  </a:lnTo>
                  <a:lnTo>
                    <a:pt x="734" y="6"/>
                  </a:lnTo>
                  <a:lnTo>
                    <a:pt x="737" y="4"/>
                  </a:lnTo>
                  <a:lnTo>
                    <a:pt x="734" y="4"/>
                  </a:lnTo>
                  <a:lnTo>
                    <a:pt x="730" y="7"/>
                  </a:lnTo>
                  <a:lnTo>
                    <a:pt x="726" y="8"/>
                  </a:lnTo>
                  <a:lnTo>
                    <a:pt x="718" y="8"/>
                  </a:lnTo>
                  <a:cubicBezTo>
                    <a:pt x="717" y="8"/>
                    <a:pt x="716" y="8"/>
                    <a:pt x="713" y="8"/>
                  </a:cubicBezTo>
                  <a:cubicBezTo>
                    <a:pt x="710" y="7"/>
                    <a:pt x="709" y="7"/>
                    <a:pt x="708" y="7"/>
                  </a:cubicBezTo>
                  <a:cubicBezTo>
                    <a:pt x="707" y="7"/>
                    <a:pt x="708" y="7"/>
                    <a:pt x="711" y="6"/>
                  </a:cubicBezTo>
                  <a:lnTo>
                    <a:pt x="718" y="4"/>
                  </a:lnTo>
                  <a:cubicBezTo>
                    <a:pt x="725" y="5"/>
                    <a:pt x="730" y="5"/>
                    <a:pt x="731" y="4"/>
                  </a:cubicBezTo>
                  <a:cubicBezTo>
                    <a:pt x="731" y="4"/>
                    <a:pt x="731" y="4"/>
                    <a:pt x="731" y="3"/>
                  </a:cubicBezTo>
                  <a:cubicBezTo>
                    <a:pt x="731" y="3"/>
                    <a:pt x="730" y="3"/>
                    <a:pt x="730" y="3"/>
                  </a:cubicBezTo>
                  <a:cubicBezTo>
                    <a:pt x="730" y="3"/>
                    <a:pt x="729" y="3"/>
                    <a:pt x="729" y="3"/>
                  </a:cubicBezTo>
                  <a:cubicBezTo>
                    <a:pt x="724" y="2"/>
                    <a:pt x="721" y="2"/>
                    <a:pt x="718" y="2"/>
                  </a:cubicBezTo>
                  <a:cubicBezTo>
                    <a:pt x="715" y="1"/>
                    <a:pt x="713" y="1"/>
                    <a:pt x="713" y="1"/>
                  </a:cubicBezTo>
                  <a:cubicBezTo>
                    <a:pt x="712" y="1"/>
                    <a:pt x="711" y="1"/>
                    <a:pt x="710" y="0"/>
                  </a:cubicBezTo>
                  <a:lnTo>
                    <a:pt x="708" y="0"/>
                  </a:lnTo>
                  <a:cubicBezTo>
                    <a:pt x="708" y="0"/>
                    <a:pt x="707" y="0"/>
                    <a:pt x="707" y="0"/>
                  </a:cubicBezTo>
                  <a:cubicBezTo>
                    <a:pt x="706" y="0"/>
                    <a:pt x="705" y="0"/>
                    <a:pt x="703" y="0"/>
                  </a:cubicBezTo>
                  <a:cubicBezTo>
                    <a:pt x="700" y="0"/>
                    <a:pt x="699" y="1"/>
                    <a:pt x="698" y="1"/>
                  </a:cubicBezTo>
                  <a:cubicBezTo>
                    <a:pt x="698" y="1"/>
                    <a:pt x="696" y="2"/>
                    <a:pt x="693" y="3"/>
                  </a:cubicBezTo>
                  <a:cubicBezTo>
                    <a:pt x="689" y="3"/>
                    <a:pt x="687" y="4"/>
                    <a:pt x="687" y="4"/>
                  </a:cubicBezTo>
                  <a:cubicBezTo>
                    <a:pt x="686" y="4"/>
                    <a:pt x="683" y="5"/>
                    <a:pt x="678" y="6"/>
                  </a:cubicBezTo>
                  <a:lnTo>
                    <a:pt x="675" y="11"/>
                  </a:lnTo>
                  <a:lnTo>
                    <a:pt x="675" y="11"/>
                  </a:lnTo>
                  <a:lnTo>
                    <a:pt x="686" y="14"/>
                  </a:lnTo>
                  <a:lnTo>
                    <a:pt x="675" y="11"/>
                  </a:lnTo>
                  <a:lnTo>
                    <a:pt x="675" y="11"/>
                  </a:lnTo>
                  <a:cubicBezTo>
                    <a:pt x="673" y="12"/>
                    <a:pt x="672" y="12"/>
                    <a:pt x="671" y="12"/>
                  </a:cubicBezTo>
                  <a:cubicBezTo>
                    <a:pt x="671" y="12"/>
                    <a:pt x="670" y="12"/>
                    <a:pt x="668" y="12"/>
                  </a:cubicBezTo>
                  <a:lnTo>
                    <a:pt x="664" y="12"/>
                  </a:lnTo>
                  <a:cubicBezTo>
                    <a:pt x="664" y="12"/>
                    <a:pt x="663" y="12"/>
                    <a:pt x="661" y="11"/>
                  </a:cubicBezTo>
                  <a:lnTo>
                    <a:pt x="657" y="11"/>
                  </a:lnTo>
                  <a:lnTo>
                    <a:pt x="657" y="12"/>
                  </a:lnTo>
                  <a:lnTo>
                    <a:pt x="658" y="13"/>
                  </a:lnTo>
                  <a:lnTo>
                    <a:pt x="662" y="15"/>
                  </a:lnTo>
                  <a:lnTo>
                    <a:pt x="666" y="18"/>
                  </a:lnTo>
                  <a:lnTo>
                    <a:pt x="668" y="24"/>
                  </a:lnTo>
                  <a:lnTo>
                    <a:pt x="664" y="24"/>
                  </a:lnTo>
                  <a:lnTo>
                    <a:pt x="659" y="22"/>
                  </a:lnTo>
                  <a:lnTo>
                    <a:pt x="657" y="18"/>
                  </a:lnTo>
                  <a:lnTo>
                    <a:pt x="658" y="16"/>
                  </a:lnTo>
                  <a:lnTo>
                    <a:pt x="656" y="13"/>
                  </a:lnTo>
                  <a:lnTo>
                    <a:pt x="655" y="14"/>
                  </a:lnTo>
                  <a:lnTo>
                    <a:pt x="643" y="18"/>
                  </a:lnTo>
                  <a:lnTo>
                    <a:pt x="636" y="19"/>
                  </a:lnTo>
                  <a:lnTo>
                    <a:pt x="630" y="17"/>
                  </a:lnTo>
                  <a:lnTo>
                    <a:pt x="614" y="15"/>
                  </a:lnTo>
                  <a:lnTo>
                    <a:pt x="605" y="16"/>
                  </a:lnTo>
                  <a:lnTo>
                    <a:pt x="602" y="19"/>
                  </a:lnTo>
                  <a:lnTo>
                    <a:pt x="579" y="20"/>
                  </a:lnTo>
                  <a:lnTo>
                    <a:pt x="569" y="21"/>
                  </a:lnTo>
                  <a:lnTo>
                    <a:pt x="564" y="22"/>
                  </a:lnTo>
                  <a:lnTo>
                    <a:pt x="560" y="25"/>
                  </a:lnTo>
                  <a:lnTo>
                    <a:pt x="554" y="23"/>
                  </a:lnTo>
                  <a:lnTo>
                    <a:pt x="548" y="24"/>
                  </a:lnTo>
                  <a:lnTo>
                    <a:pt x="549" y="25"/>
                  </a:lnTo>
                  <a:lnTo>
                    <a:pt x="552" y="26"/>
                  </a:lnTo>
                  <a:lnTo>
                    <a:pt x="548" y="30"/>
                  </a:lnTo>
                  <a:lnTo>
                    <a:pt x="541" y="29"/>
                  </a:lnTo>
                  <a:lnTo>
                    <a:pt x="532" y="28"/>
                  </a:lnTo>
                  <a:lnTo>
                    <a:pt x="535" y="30"/>
                  </a:lnTo>
                  <a:cubicBezTo>
                    <a:pt x="535" y="32"/>
                    <a:pt x="536" y="34"/>
                    <a:pt x="536" y="34"/>
                  </a:cubicBezTo>
                  <a:cubicBezTo>
                    <a:pt x="537" y="34"/>
                    <a:pt x="537" y="35"/>
                    <a:pt x="536" y="36"/>
                  </a:cubicBezTo>
                  <a:cubicBezTo>
                    <a:pt x="538" y="37"/>
                    <a:pt x="540" y="37"/>
                    <a:pt x="541" y="37"/>
                  </a:cubicBezTo>
                  <a:cubicBezTo>
                    <a:pt x="542" y="37"/>
                    <a:pt x="544" y="37"/>
                    <a:pt x="546" y="36"/>
                  </a:cubicBezTo>
                  <a:lnTo>
                    <a:pt x="545" y="41"/>
                  </a:lnTo>
                  <a:lnTo>
                    <a:pt x="545" y="44"/>
                  </a:lnTo>
                  <a:lnTo>
                    <a:pt x="544" y="45"/>
                  </a:lnTo>
                  <a:lnTo>
                    <a:pt x="536" y="40"/>
                  </a:lnTo>
                  <a:lnTo>
                    <a:pt x="536" y="36"/>
                  </a:lnTo>
                  <a:lnTo>
                    <a:pt x="535" y="36"/>
                  </a:lnTo>
                  <a:lnTo>
                    <a:pt x="527" y="38"/>
                  </a:lnTo>
                  <a:lnTo>
                    <a:pt x="503" y="38"/>
                  </a:lnTo>
                  <a:lnTo>
                    <a:pt x="492" y="39"/>
                  </a:lnTo>
                  <a:lnTo>
                    <a:pt x="487" y="40"/>
                  </a:lnTo>
                  <a:lnTo>
                    <a:pt x="487" y="44"/>
                  </a:lnTo>
                  <a:lnTo>
                    <a:pt x="490" y="50"/>
                  </a:lnTo>
                  <a:lnTo>
                    <a:pt x="495" y="51"/>
                  </a:lnTo>
                  <a:lnTo>
                    <a:pt x="500" y="51"/>
                  </a:lnTo>
                  <a:lnTo>
                    <a:pt x="503" y="54"/>
                  </a:lnTo>
                  <a:lnTo>
                    <a:pt x="506" y="53"/>
                  </a:lnTo>
                  <a:lnTo>
                    <a:pt x="513" y="55"/>
                  </a:lnTo>
                  <a:lnTo>
                    <a:pt x="516" y="58"/>
                  </a:lnTo>
                  <a:lnTo>
                    <a:pt x="514" y="60"/>
                  </a:lnTo>
                  <a:lnTo>
                    <a:pt x="512" y="63"/>
                  </a:lnTo>
                  <a:lnTo>
                    <a:pt x="511" y="72"/>
                  </a:lnTo>
                  <a:lnTo>
                    <a:pt x="508" y="71"/>
                  </a:lnTo>
                  <a:lnTo>
                    <a:pt x="503" y="68"/>
                  </a:lnTo>
                  <a:lnTo>
                    <a:pt x="503" y="65"/>
                  </a:lnTo>
                  <a:lnTo>
                    <a:pt x="508" y="61"/>
                  </a:lnTo>
                  <a:cubicBezTo>
                    <a:pt x="510" y="59"/>
                    <a:pt x="512" y="58"/>
                    <a:pt x="513" y="58"/>
                  </a:cubicBezTo>
                  <a:cubicBezTo>
                    <a:pt x="513" y="58"/>
                    <a:pt x="513" y="58"/>
                    <a:pt x="513" y="58"/>
                  </a:cubicBezTo>
                  <a:cubicBezTo>
                    <a:pt x="513" y="58"/>
                    <a:pt x="512" y="58"/>
                    <a:pt x="510" y="57"/>
                  </a:cubicBezTo>
                  <a:cubicBezTo>
                    <a:pt x="506" y="57"/>
                    <a:pt x="503" y="57"/>
                    <a:pt x="502" y="58"/>
                  </a:cubicBezTo>
                  <a:cubicBezTo>
                    <a:pt x="501" y="58"/>
                    <a:pt x="499" y="58"/>
                    <a:pt x="496" y="57"/>
                  </a:cubicBezTo>
                  <a:lnTo>
                    <a:pt x="486" y="52"/>
                  </a:lnTo>
                  <a:lnTo>
                    <a:pt x="482" y="51"/>
                  </a:lnTo>
                  <a:lnTo>
                    <a:pt x="476" y="50"/>
                  </a:lnTo>
                  <a:lnTo>
                    <a:pt x="471" y="49"/>
                  </a:lnTo>
                  <a:lnTo>
                    <a:pt x="465" y="54"/>
                  </a:lnTo>
                  <a:cubicBezTo>
                    <a:pt x="463" y="54"/>
                    <a:pt x="461" y="54"/>
                    <a:pt x="460" y="54"/>
                  </a:cubicBezTo>
                  <a:cubicBezTo>
                    <a:pt x="459" y="54"/>
                    <a:pt x="457" y="54"/>
                    <a:pt x="453" y="54"/>
                  </a:cubicBezTo>
                  <a:cubicBezTo>
                    <a:pt x="452" y="54"/>
                    <a:pt x="452" y="54"/>
                    <a:pt x="451" y="54"/>
                  </a:cubicBezTo>
                  <a:lnTo>
                    <a:pt x="445" y="55"/>
                  </a:lnTo>
                  <a:lnTo>
                    <a:pt x="445" y="57"/>
                  </a:lnTo>
                  <a:lnTo>
                    <a:pt x="450" y="59"/>
                  </a:lnTo>
                  <a:lnTo>
                    <a:pt x="457" y="59"/>
                  </a:lnTo>
                  <a:lnTo>
                    <a:pt x="464" y="60"/>
                  </a:lnTo>
                  <a:lnTo>
                    <a:pt x="469" y="63"/>
                  </a:lnTo>
                  <a:lnTo>
                    <a:pt x="463" y="61"/>
                  </a:lnTo>
                  <a:cubicBezTo>
                    <a:pt x="457" y="61"/>
                    <a:pt x="455" y="60"/>
                    <a:pt x="454" y="60"/>
                  </a:cubicBezTo>
                  <a:cubicBezTo>
                    <a:pt x="453" y="60"/>
                    <a:pt x="452" y="60"/>
                    <a:pt x="450" y="60"/>
                  </a:cubicBezTo>
                  <a:cubicBezTo>
                    <a:pt x="449" y="60"/>
                    <a:pt x="447" y="60"/>
                    <a:pt x="446" y="60"/>
                  </a:cubicBezTo>
                  <a:lnTo>
                    <a:pt x="442" y="60"/>
                  </a:lnTo>
                  <a:cubicBezTo>
                    <a:pt x="442" y="58"/>
                    <a:pt x="442" y="57"/>
                    <a:pt x="442" y="56"/>
                  </a:cubicBezTo>
                  <a:cubicBezTo>
                    <a:pt x="442" y="56"/>
                    <a:pt x="442" y="56"/>
                    <a:pt x="442" y="55"/>
                  </a:cubicBezTo>
                  <a:cubicBezTo>
                    <a:pt x="442" y="55"/>
                    <a:pt x="442" y="54"/>
                    <a:pt x="441" y="53"/>
                  </a:cubicBezTo>
                  <a:cubicBezTo>
                    <a:pt x="441" y="51"/>
                    <a:pt x="440" y="50"/>
                    <a:pt x="440" y="50"/>
                  </a:cubicBezTo>
                  <a:cubicBezTo>
                    <a:pt x="440" y="49"/>
                    <a:pt x="439" y="48"/>
                    <a:pt x="437" y="48"/>
                  </a:cubicBezTo>
                  <a:lnTo>
                    <a:pt x="436" y="53"/>
                  </a:lnTo>
                  <a:lnTo>
                    <a:pt x="428" y="54"/>
                  </a:lnTo>
                  <a:lnTo>
                    <a:pt x="422" y="56"/>
                  </a:lnTo>
                  <a:lnTo>
                    <a:pt x="419" y="60"/>
                  </a:lnTo>
                  <a:lnTo>
                    <a:pt x="429" y="67"/>
                  </a:lnTo>
                  <a:lnTo>
                    <a:pt x="426" y="81"/>
                  </a:lnTo>
                  <a:lnTo>
                    <a:pt x="431" y="81"/>
                  </a:lnTo>
                  <a:lnTo>
                    <a:pt x="441" y="80"/>
                  </a:lnTo>
                  <a:lnTo>
                    <a:pt x="450" y="79"/>
                  </a:lnTo>
                  <a:lnTo>
                    <a:pt x="457" y="80"/>
                  </a:lnTo>
                  <a:lnTo>
                    <a:pt x="460" y="82"/>
                  </a:lnTo>
                  <a:cubicBezTo>
                    <a:pt x="460" y="84"/>
                    <a:pt x="461" y="86"/>
                    <a:pt x="461" y="87"/>
                  </a:cubicBezTo>
                  <a:cubicBezTo>
                    <a:pt x="461" y="87"/>
                    <a:pt x="460" y="89"/>
                    <a:pt x="460" y="92"/>
                  </a:cubicBezTo>
                  <a:lnTo>
                    <a:pt x="466" y="94"/>
                  </a:lnTo>
                  <a:lnTo>
                    <a:pt x="472" y="95"/>
                  </a:lnTo>
                  <a:lnTo>
                    <a:pt x="466" y="95"/>
                  </a:lnTo>
                  <a:cubicBezTo>
                    <a:pt x="463" y="95"/>
                    <a:pt x="461" y="95"/>
                    <a:pt x="459" y="94"/>
                  </a:cubicBezTo>
                  <a:cubicBezTo>
                    <a:pt x="459" y="94"/>
                    <a:pt x="458" y="94"/>
                    <a:pt x="458" y="94"/>
                  </a:cubicBezTo>
                  <a:cubicBezTo>
                    <a:pt x="457" y="94"/>
                    <a:pt x="457" y="93"/>
                    <a:pt x="456" y="91"/>
                  </a:cubicBezTo>
                  <a:lnTo>
                    <a:pt x="458" y="86"/>
                  </a:lnTo>
                  <a:cubicBezTo>
                    <a:pt x="455" y="85"/>
                    <a:pt x="454" y="83"/>
                    <a:pt x="453" y="83"/>
                  </a:cubicBezTo>
                  <a:cubicBezTo>
                    <a:pt x="452" y="82"/>
                    <a:pt x="451" y="82"/>
                    <a:pt x="449" y="80"/>
                  </a:cubicBezTo>
                  <a:lnTo>
                    <a:pt x="441" y="81"/>
                  </a:lnTo>
                  <a:lnTo>
                    <a:pt x="432" y="84"/>
                  </a:lnTo>
                  <a:lnTo>
                    <a:pt x="433" y="95"/>
                  </a:lnTo>
                  <a:lnTo>
                    <a:pt x="428" y="99"/>
                  </a:lnTo>
                  <a:cubicBezTo>
                    <a:pt x="423" y="100"/>
                    <a:pt x="421" y="101"/>
                    <a:pt x="420" y="101"/>
                  </a:cubicBezTo>
                  <a:cubicBezTo>
                    <a:pt x="420" y="101"/>
                    <a:pt x="419" y="101"/>
                    <a:pt x="418" y="102"/>
                  </a:cubicBezTo>
                  <a:cubicBezTo>
                    <a:pt x="417" y="102"/>
                    <a:pt x="417" y="103"/>
                    <a:pt x="416" y="103"/>
                  </a:cubicBezTo>
                  <a:cubicBezTo>
                    <a:pt x="416" y="103"/>
                    <a:pt x="414" y="104"/>
                    <a:pt x="412" y="108"/>
                  </a:cubicBezTo>
                  <a:cubicBezTo>
                    <a:pt x="408" y="108"/>
                    <a:pt x="406" y="107"/>
                    <a:pt x="405" y="107"/>
                  </a:cubicBezTo>
                  <a:cubicBezTo>
                    <a:pt x="405" y="107"/>
                    <a:pt x="404" y="106"/>
                    <a:pt x="402" y="106"/>
                  </a:cubicBezTo>
                  <a:cubicBezTo>
                    <a:pt x="401" y="106"/>
                    <a:pt x="400" y="106"/>
                    <a:pt x="400" y="106"/>
                  </a:cubicBezTo>
                  <a:lnTo>
                    <a:pt x="389" y="106"/>
                  </a:lnTo>
                  <a:cubicBezTo>
                    <a:pt x="388" y="106"/>
                    <a:pt x="386" y="106"/>
                    <a:pt x="383" y="105"/>
                  </a:cubicBezTo>
                  <a:lnTo>
                    <a:pt x="385" y="104"/>
                  </a:lnTo>
                  <a:lnTo>
                    <a:pt x="402" y="105"/>
                  </a:lnTo>
                  <a:cubicBezTo>
                    <a:pt x="402" y="104"/>
                    <a:pt x="403" y="103"/>
                    <a:pt x="403" y="102"/>
                  </a:cubicBezTo>
                  <a:cubicBezTo>
                    <a:pt x="404" y="101"/>
                    <a:pt x="404" y="101"/>
                    <a:pt x="406" y="100"/>
                  </a:cubicBezTo>
                  <a:cubicBezTo>
                    <a:pt x="406" y="100"/>
                    <a:pt x="407" y="99"/>
                    <a:pt x="408" y="99"/>
                  </a:cubicBezTo>
                  <a:cubicBezTo>
                    <a:pt x="408" y="99"/>
                    <a:pt x="409" y="98"/>
                    <a:pt x="411" y="97"/>
                  </a:cubicBezTo>
                  <a:cubicBezTo>
                    <a:pt x="413" y="96"/>
                    <a:pt x="414" y="95"/>
                    <a:pt x="414" y="95"/>
                  </a:cubicBezTo>
                  <a:cubicBezTo>
                    <a:pt x="415" y="95"/>
                    <a:pt x="416" y="95"/>
                    <a:pt x="419" y="95"/>
                  </a:cubicBezTo>
                  <a:lnTo>
                    <a:pt x="420" y="91"/>
                  </a:lnTo>
                  <a:lnTo>
                    <a:pt x="415" y="80"/>
                  </a:lnTo>
                  <a:lnTo>
                    <a:pt x="413" y="74"/>
                  </a:lnTo>
                  <a:lnTo>
                    <a:pt x="416" y="64"/>
                  </a:lnTo>
                  <a:lnTo>
                    <a:pt x="410" y="62"/>
                  </a:lnTo>
                  <a:lnTo>
                    <a:pt x="408" y="58"/>
                  </a:lnTo>
                  <a:lnTo>
                    <a:pt x="416" y="52"/>
                  </a:lnTo>
                  <a:lnTo>
                    <a:pt x="417" y="50"/>
                  </a:lnTo>
                  <a:cubicBezTo>
                    <a:pt x="416" y="48"/>
                    <a:pt x="415" y="46"/>
                    <a:pt x="414" y="46"/>
                  </a:cubicBezTo>
                  <a:cubicBezTo>
                    <a:pt x="414" y="45"/>
                    <a:pt x="413" y="45"/>
                    <a:pt x="411" y="45"/>
                  </a:cubicBezTo>
                  <a:lnTo>
                    <a:pt x="408" y="46"/>
                  </a:lnTo>
                  <a:cubicBezTo>
                    <a:pt x="407" y="46"/>
                    <a:pt x="403" y="46"/>
                    <a:pt x="396" y="46"/>
                  </a:cubicBezTo>
                  <a:lnTo>
                    <a:pt x="391" y="46"/>
                  </a:lnTo>
                  <a:lnTo>
                    <a:pt x="390" y="45"/>
                  </a:lnTo>
                  <a:lnTo>
                    <a:pt x="387" y="44"/>
                  </a:lnTo>
                  <a:lnTo>
                    <a:pt x="382" y="47"/>
                  </a:lnTo>
                  <a:lnTo>
                    <a:pt x="375" y="58"/>
                  </a:lnTo>
                  <a:lnTo>
                    <a:pt x="365" y="59"/>
                  </a:lnTo>
                  <a:lnTo>
                    <a:pt x="360" y="62"/>
                  </a:lnTo>
                  <a:lnTo>
                    <a:pt x="361" y="77"/>
                  </a:lnTo>
                  <a:lnTo>
                    <a:pt x="371" y="76"/>
                  </a:lnTo>
                  <a:lnTo>
                    <a:pt x="374" y="78"/>
                  </a:lnTo>
                  <a:lnTo>
                    <a:pt x="376" y="82"/>
                  </a:lnTo>
                  <a:lnTo>
                    <a:pt x="384" y="81"/>
                  </a:lnTo>
                  <a:lnTo>
                    <a:pt x="384" y="83"/>
                  </a:lnTo>
                  <a:cubicBezTo>
                    <a:pt x="381" y="86"/>
                    <a:pt x="379" y="87"/>
                    <a:pt x="379" y="88"/>
                  </a:cubicBezTo>
                  <a:cubicBezTo>
                    <a:pt x="379" y="89"/>
                    <a:pt x="377" y="89"/>
                    <a:pt x="375" y="89"/>
                  </a:cubicBezTo>
                  <a:lnTo>
                    <a:pt x="370" y="87"/>
                  </a:lnTo>
                  <a:cubicBezTo>
                    <a:pt x="365" y="84"/>
                    <a:pt x="363" y="83"/>
                    <a:pt x="362" y="83"/>
                  </a:cubicBezTo>
                  <a:lnTo>
                    <a:pt x="355" y="81"/>
                  </a:lnTo>
                  <a:cubicBezTo>
                    <a:pt x="351" y="80"/>
                    <a:pt x="349" y="80"/>
                    <a:pt x="348" y="80"/>
                  </a:cubicBezTo>
                  <a:cubicBezTo>
                    <a:pt x="348" y="80"/>
                    <a:pt x="345" y="79"/>
                    <a:pt x="340" y="77"/>
                  </a:cubicBezTo>
                  <a:cubicBezTo>
                    <a:pt x="339" y="77"/>
                    <a:pt x="337" y="76"/>
                    <a:pt x="336" y="76"/>
                  </a:cubicBezTo>
                  <a:cubicBezTo>
                    <a:pt x="334" y="75"/>
                    <a:pt x="333" y="75"/>
                    <a:pt x="333" y="75"/>
                  </a:cubicBezTo>
                  <a:cubicBezTo>
                    <a:pt x="332" y="75"/>
                    <a:pt x="330" y="74"/>
                    <a:pt x="326" y="74"/>
                  </a:cubicBezTo>
                  <a:lnTo>
                    <a:pt x="319" y="75"/>
                  </a:lnTo>
                  <a:cubicBezTo>
                    <a:pt x="318" y="74"/>
                    <a:pt x="314" y="74"/>
                    <a:pt x="307" y="72"/>
                  </a:cubicBezTo>
                  <a:lnTo>
                    <a:pt x="301" y="75"/>
                  </a:lnTo>
                  <a:lnTo>
                    <a:pt x="302" y="78"/>
                  </a:lnTo>
                  <a:lnTo>
                    <a:pt x="306" y="81"/>
                  </a:lnTo>
                  <a:lnTo>
                    <a:pt x="306" y="84"/>
                  </a:lnTo>
                  <a:lnTo>
                    <a:pt x="299" y="84"/>
                  </a:lnTo>
                  <a:lnTo>
                    <a:pt x="296" y="87"/>
                  </a:lnTo>
                  <a:lnTo>
                    <a:pt x="292" y="83"/>
                  </a:lnTo>
                  <a:lnTo>
                    <a:pt x="292" y="80"/>
                  </a:lnTo>
                  <a:lnTo>
                    <a:pt x="288" y="78"/>
                  </a:lnTo>
                  <a:lnTo>
                    <a:pt x="287" y="83"/>
                  </a:lnTo>
                  <a:lnTo>
                    <a:pt x="281" y="84"/>
                  </a:lnTo>
                  <a:lnTo>
                    <a:pt x="274" y="85"/>
                  </a:lnTo>
                  <a:lnTo>
                    <a:pt x="258" y="85"/>
                  </a:lnTo>
                  <a:cubicBezTo>
                    <a:pt x="254" y="87"/>
                    <a:pt x="252" y="88"/>
                    <a:pt x="251" y="88"/>
                  </a:cubicBezTo>
                  <a:cubicBezTo>
                    <a:pt x="250" y="88"/>
                    <a:pt x="249" y="89"/>
                    <a:pt x="247" y="89"/>
                  </a:cubicBezTo>
                  <a:lnTo>
                    <a:pt x="244" y="90"/>
                  </a:lnTo>
                  <a:lnTo>
                    <a:pt x="240" y="89"/>
                  </a:lnTo>
                  <a:lnTo>
                    <a:pt x="243" y="87"/>
                  </a:lnTo>
                  <a:lnTo>
                    <a:pt x="242" y="84"/>
                  </a:lnTo>
                  <a:lnTo>
                    <a:pt x="247" y="83"/>
                  </a:lnTo>
                  <a:lnTo>
                    <a:pt x="247" y="81"/>
                  </a:lnTo>
                  <a:lnTo>
                    <a:pt x="238" y="83"/>
                  </a:lnTo>
                  <a:lnTo>
                    <a:pt x="230" y="86"/>
                  </a:lnTo>
                  <a:lnTo>
                    <a:pt x="222" y="86"/>
                  </a:lnTo>
                  <a:lnTo>
                    <a:pt x="214" y="87"/>
                  </a:lnTo>
                  <a:lnTo>
                    <a:pt x="201" y="92"/>
                  </a:lnTo>
                  <a:lnTo>
                    <a:pt x="196" y="91"/>
                  </a:lnTo>
                  <a:cubicBezTo>
                    <a:pt x="194" y="93"/>
                    <a:pt x="193" y="94"/>
                    <a:pt x="193" y="94"/>
                  </a:cubicBezTo>
                  <a:cubicBezTo>
                    <a:pt x="192" y="94"/>
                    <a:pt x="191" y="94"/>
                    <a:pt x="188" y="95"/>
                  </a:cubicBezTo>
                  <a:lnTo>
                    <a:pt x="186" y="101"/>
                  </a:lnTo>
                  <a:lnTo>
                    <a:pt x="181" y="101"/>
                  </a:lnTo>
                  <a:lnTo>
                    <a:pt x="174" y="102"/>
                  </a:lnTo>
                  <a:lnTo>
                    <a:pt x="166" y="100"/>
                  </a:lnTo>
                  <a:lnTo>
                    <a:pt x="162" y="97"/>
                  </a:lnTo>
                  <a:lnTo>
                    <a:pt x="165" y="94"/>
                  </a:lnTo>
                  <a:lnTo>
                    <a:pt x="178" y="94"/>
                  </a:lnTo>
                  <a:lnTo>
                    <a:pt x="176" y="91"/>
                  </a:lnTo>
                  <a:lnTo>
                    <a:pt x="172" y="87"/>
                  </a:lnTo>
                  <a:lnTo>
                    <a:pt x="167" y="85"/>
                  </a:lnTo>
                  <a:cubicBezTo>
                    <a:pt x="161" y="86"/>
                    <a:pt x="158" y="86"/>
                    <a:pt x="157" y="87"/>
                  </a:cubicBezTo>
                  <a:cubicBezTo>
                    <a:pt x="157" y="87"/>
                    <a:pt x="156" y="87"/>
                    <a:pt x="154" y="86"/>
                  </a:cubicBezTo>
                  <a:lnTo>
                    <a:pt x="146" y="83"/>
                  </a:lnTo>
                  <a:lnTo>
                    <a:pt x="149" y="87"/>
                  </a:lnTo>
                  <a:lnTo>
                    <a:pt x="153" y="91"/>
                  </a:lnTo>
                  <a:lnTo>
                    <a:pt x="151" y="95"/>
                  </a:lnTo>
                  <a:lnTo>
                    <a:pt x="151" y="102"/>
                  </a:lnTo>
                  <a:lnTo>
                    <a:pt x="155" y="112"/>
                  </a:lnTo>
                  <a:cubicBezTo>
                    <a:pt x="153" y="111"/>
                    <a:pt x="152" y="110"/>
                    <a:pt x="151" y="109"/>
                  </a:cubicBezTo>
                  <a:cubicBezTo>
                    <a:pt x="151" y="109"/>
                    <a:pt x="149" y="108"/>
                    <a:pt x="148" y="107"/>
                  </a:cubicBezTo>
                  <a:cubicBezTo>
                    <a:pt x="146" y="106"/>
                    <a:pt x="145" y="105"/>
                    <a:pt x="145" y="105"/>
                  </a:cubicBezTo>
                  <a:cubicBezTo>
                    <a:pt x="144" y="105"/>
                    <a:pt x="142" y="105"/>
                    <a:pt x="139" y="104"/>
                  </a:cubicBezTo>
                  <a:lnTo>
                    <a:pt x="137" y="103"/>
                  </a:lnTo>
                  <a:lnTo>
                    <a:pt x="135" y="106"/>
                  </a:lnTo>
                  <a:cubicBezTo>
                    <a:pt x="131" y="107"/>
                    <a:pt x="129" y="108"/>
                    <a:pt x="128" y="108"/>
                  </a:cubicBezTo>
                  <a:cubicBezTo>
                    <a:pt x="128" y="108"/>
                    <a:pt x="127" y="109"/>
                    <a:pt x="125" y="109"/>
                  </a:cubicBezTo>
                  <a:cubicBezTo>
                    <a:pt x="123" y="110"/>
                    <a:pt x="122" y="110"/>
                    <a:pt x="122" y="110"/>
                  </a:cubicBezTo>
                  <a:cubicBezTo>
                    <a:pt x="122" y="110"/>
                    <a:pt x="121" y="110"/>
                    <a:pt x="119" y="111"/>
                  </a:cubicBezTo>
                  <a:lnTo>
                    <a:pt x="116" y="112"/>
                  </a:lnTo>
                  <a:cubicBezTo>
                    <a:pt x="116" y="112"/>
                    <a:pt x="115" y="113"/>
                    <a:pt x="114" y="114"/>
                  </a:cubicBezTo>
                  <a:lnTo>
                    <a:pt x="117" y="118"/>
                  </a:lnTo>
                  <a:lnTo>
                    <a:pt x="120" y="123"/>
                  </a:lnTo>
                  <a:lnTo>
                    <a:pt x="115" y="122"/>
                  </a:lnTo>
                  <a:cubicBezTo>
                    <a:pt x="110" y="123"/>
                    <a:pt x="107" y="123"/>
                    <a:pt x="107" y="123"/>
                  </a:cubicBezTo>
                  <a:cubicBezTo>
                    <a:pt x="106" y="123"/>
                    <a:pt x="104" y="122"/>
                    <a:pt x="102" y="121"/>
                  </a:cubicBezTo>
                  <a:lnTo>
                    <a:pt x="87" y="116"/>
                  </a:lnTo>
                  <a:cubicBezTo>
                    <a:pt x="87" y="117"/>
                    <a:pt x="87" y="118"/>
                    <a:pt x="88" y="119"/>
                  </a:cubicBezTo>
                  <a:cubicBezTo>
                    <a:pt x="88" y="119"/>
                    <a:pt x="90" y="121"/>
                    <a:pt x="93" y="123"/>
                  </a:cubicBezTo>
                  <a:lnTo>
                    <a:pt x="97" y="126"/>
                  </a:lnTo>
                  <a:cubicBezTo>
                    <a:pt x="96" y="127"/>
                    <a:pt x="96" y="128"/>
                    <a:pt x="95" y="128"/>
                  </a:cubicBezTo>
                  <a:cubicBezTo>
                    <a:pt x="94" y="129"/>
                    <a:pt x="93" y="129"/>
                    <a:pt x="92" y="130"/>
                  </a:cubicBezTo>
                  <a:cubicBezTo>
                    <a:pt x="87" y="130"/>
                    <a:pt x="85" y="129"/>
                    <a:pt x="84" y="129"/>
                  </a:cubicBezTo>
                  <a:cubicBezTo>
                    <a:pt x="83" y="129"/>
                    <a:pt x="82" y="129"/>
                    <a:pt x="80" y="127"/>
                  </a:cubicBezTo>
                  <a:lnTo>
                    <a:pt x="77" y="126"/>
                  </a:lnTo>
                  <a:lnTo>
                    <a:pt x="68" y="124"/>
                  </a:lnTo>
                  <a:lnTo>
                    <a:pt x="68" y="121"/>
                  </a:lnTo>
                  <a:lnTo>
                    <a:pt x="70" y="118"/>
                  </a:lnTo>
                  <a:lnTo>
                    <a:pt x="70" y="112"/>
                  </a:lnTo>
                  <a:lnTo>
                    <a:pt x="67" y="110"/>
                  </a:lnTo>
                  <a:cubicBezTo>
                    <a:pt x="65" y="109"/>
                    <a:pt x="63" y="109"/>
                    <a:pt x="62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0" y="108"/>
                    <a:pt x="59" y="108"/>
                    <a:pt x="57" y="106"/>
                  </a:cubicBezTo>
                  <a:cubicBezTo>
                    <a:pt x="54" y="104"/>
                    <a:pt x="53" y="103"/>
                    <a:pt x="52" y="103"/>
                  </a:cubicBezTo>
                  <a:cubicBezTo>
                    <a:pt x="52" y="103"/>
                    <a:pt x="49" y="102"/>
                    <a:pt x="43" y="99"/>
                  </a:cubicBezTo>
                  <a:lnTo>
                    <a:pt x="48" y="100"/>
                  </a:lnTo>
                  <a:lnTo>
                    <a:pt x="57" y="104"/>
                  </a:lnTo>
                  <a:lnTo>
                    <a:pt x="62" y="105"/>
                  </a:lnTo>
                  <a:lnTo>
                    <a:pt x="70" y="106"/>
                  </a:lnTo>
                  <a:lnTo>
                    <a:pt x="74" y="105"/>
                  </a:lnTo>
                  <a:lnTo>
                    <a:pt x="94" y="109"/>
                  </a:lnTo>
                  <a:lnTo>
                    <a:pt x="110" y="109"/>
                  </a:lnTo>
                  <a:lnTo>
                    <a:pt x="117" y="107"/>
                  </a:lnTo>
                  <a:lnTo>
                    <a:pt x="128" y="101"/>
                  </a:lnTo>
                  <a:lnTo>
                    <a:pt x="128" y="97"/>
                  </a:lnTo>
                  <a:lnTo>
                    <a:pt x="124" y="94"/>
                  </a:lnTo>
                  <a:lnTo>
                    <a:pt x="116" y="91"/>
                  </a:lnTo>
                  <a:cubicBezTo>
                    <a:pt x="111" y="90"/>
                    <a:pt x="108" y="89"/>
                    <a:pt x="107" y="89"/>
                  </a:cubicBezTo>
                  <a:cubicBezTo>
                    <a:pt x="106" y="89"/>
                    <a:pt x="104" y="88"/>
                    <a:pt x="102" y="88"/>
                  </a:cubicBezTo>
                  <a:lnTo>
                    <a:pt x="93" y="85"/>
                  </a:lnTo>
                  <a:lnTo>
                    <a:pt x="87" y="82"/>
                  </a:lnTo>
                  <a:cubicBezTo>
                    <a:pt x="81" y="81"/>
                    <a:pt x="78" y="81"/>
                    <a:pt x="77" y="81"/>
                  </a:cubicBezTo>
                  <a:cubicBezTo>
                    <a:pt x="77" y="81"/>
                    <a:pt x="76" y="80"/>
                    <a:pt x="74" y="80"/>
                  </a:cubicBezTo>
                  <a:cubicBezTo>
                    <a:pt x="72" y="79"/>
                    <a:pt x="71" y="79"/>
                    <a:pt x="70" y="79"/>
                  </a:cubicBezTo>
                  <a:cubicBezTo>
                    <a:pt x="69" y="79"/>
                    <a:pt x="69" y="79"/>
                    <a:pt x="67" y="79"/>
                  </a:cubicBezTo>
                  <a:lnTo>
                    <a:pt x="65" y="79"/>
                  </a:lnTo>
                  <a:cubicBezTo>
                    <a:pt x="64" y="79"/>
                    <a:pt x="62" y="79"/>
                    <a:pt x="57" y="79"/>
                  </a:cubicBezTo>
                  <a:cubicBezTo>
                    <a:pt x="56" y="78"/>
                    <a:pt x="55" y="78"/>
                    <a:pt x="55" y="78"/>
                  </a:cubicBezTo>
                  <a:cubicBezTo>
                    <a:pt x="55" y="78"/>
                    <a:pt x="54" y="78"/>
                    <a:pt x="52" y="77"/>
                  </a:cubicBezTo>
                  <a:lnTo>
                    <a:pt x="48" y="77"/>
                  </a:lnTo>
                  <a:cubicBezTo>
                    <a:pt x="47" y="76"/>
                    <a:pt x="47" y="76"/>
                    <a:pt x="48" y="76"/>
                  </a:cubicBezTo>
                  <a:lnTo>
                    <a:pt x="51" y="75"/>
                  </a:lnTo>
                  <a:cubicBezTo>
                    <a:pt x="52" y="75"/>
                    <a:pt x="53" y="75"/>
                    <a:pt x="53" y="75"/>
                  </a:cubicBezTo>
                  <a:cubicBezTo>
                    <a:pt x="54" y="75"/>
                    <a:pt x="54" y="74"/>
                    <a:pt x="54" y="74"/>
                  </a:cubicBezTo>
                  <a:cubicBezTo>
                    <a:pt x="51" y="74"/>
                    <a:pt x="49" y="73"/>
                    <a:pt x="48" y="73"/>
                  </a:cubicBezTo>
                  <a:cubicBezTo>
                    <a:pt x="47" y="73"/>
                    <a:pt x="45" y="73"/>
                    <a:pt x="43" y="73"/>
                  </a:cubicBezTo>
                  <a:lnTo>
                    <a:pt x="38" y="75"/>
                  </a:lnTo>
                  <a:lnTo>
                    <a:pt x="33" y="75"/>
                  </a:lnTo>
                  <a:lnTo>
                    <a:pt x="32" y="74"/>
                  </a:lnTo>
                  <a:lnTo>
                    <a:pt x="31" y="77"/>
                  </a:lnTo>
                  <a:cubicBezTo>
                    <a:pt x="29" y="77"/>
                    <a:pt x="28" y="77"/>
                    <a:pt x="27" y="77"/>
                  </a:cubicBezTo>
                  <a:cubicBezTo>
                    <a:pt x="26" y="77"/>
                    <a:pt x="25" y="77"/>
                    <a:pt x="21" y="78"/>
                  </a:cubicBezTo>
                  <a:lnTo>
                    <a:pt x="18" y="81"/>
                  </a:lnTo>
                  <a:lnTo>
                    <a:pt x="16" y="79"/>
                  </a:lnTo>
                  <a:cubicBezTo>
                    <a:pt x="15" y="80"/>
                    <a:pt x="14" y="80"/>
                    <a:pt x="13" y="81"/>
                  </a:cubicBezTo>
                  <a:cubicBezTo>
                    <a:pt x="13" y="81"/>
                    <a:pt x="12" y="82"/>
                    <a:pt x="10" y="84"/>
                  </a:cubicBezTo>
                  <a:lnTo>
                    <a:pt x="12" y="88"/>
                  </a:lnTo>
                  <a:lnTo>
                    <a:pt x="17" y="91"/>
                  </a:lnTo>
                  <a:lnTo>
                    <a:pt x="22" y="92"/>
                  </a:lnTo>
                  <a:lnTo>
                    <a:pt x="24" y="94"/>
                  </a:lnTo>
                  <a:lnTo>
                    <a:pt x="21" y="97"/>
                  </a:lnTo>
                  <a:lnTo>
                    <a:pt x="15" y="100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1"/>
                  </a:lnTo>
                  <a:lnTo>
                    <a:pt x="20" y="116"/>
                  </a:lnTo>
                  <a:lnTo>
                    <a:pt x="22" y="120"/>
                  </a:lnTo>
                  <a:lnTo>
                    <a:pt x="26" y="121"/>
                  </a:lnTo>
                  <a:lnTo>
                    <a:pt x="24" y="123"/>
                  </a:lnTo>
                  <a:lnTo>
                    <a:pt x="28" y="125"/>
                  </a:lnTo>
                  <a:lnTo>
                    <a:pt x="28" y="129"/>
                  </a:lnTo>
                  <a:lnTo>
                    <a:pt x="24" y="131"/>
                  </a:lnTo>
                  <a:lnTo>
                    <a:pt x="28" y="133"/>
                  </a:lnTo>
                  <a:lnTo>
                    <a:pt x="33" y="133"/>
                  </a:lnTo>
                  <a:lnTo>
                    <a:pt x="37" y="138"/>
                  </a:lnTo>
                  <a:cubicBezTo>
                    <a:pt x="37" y="139"/>
                    <a:pt x="37" y="140"/>
                    <a:pt x="37" y="141"/>
                  </a:cubicBezTo>
                  <a:cubicBezTo>
                    <a:pt x="37" y="142"/>
                    <a:pt x="35" y="143"/>
                    <a:pt x="32" y="144"/>
                  </a:cubicBezTo>
                  <a:lnTo>
                    <a:pt x="25" y="147"/>
                  </a:lnTo>
                  <a:cubicBezTo>
                    <a:pt x="23" y="149"/>
                    <a:pt x="22" y="151"/>
                    <a:pt x="22" y="152"/>
                  </a:cubicBezTo>
                  <a:cubicBezTo>
                    <a:pt x="21" y="153"/>
                    <a:pt x="19" y="154"/>
                    <a:pt x="14" y="155"/>
                  </a:cubicBezTo>
                  <a:lnTo>
                    <a:pt x="9" y="157"/>
                  </a:lnTo>
                  <a:lnTo>
                    <a:pt x="6" y="162"/>
                  </a:lnTo>
                  <a:lnTo>
                    <a:pt x="10" y="162"/>
                  </a:lnTo>
                  <a:lnTo>
                    <a:pt x="14" y="165"/>
                  </a:lnTo>
                  <a:lnTo>
                    <a:pt x="24" y="166"/>
                  </a:lnTo>
                  <a:lnTo>
                    <a:pt x="14" y="165"/>
                  </a:lnTo>
                  <a:lnTo>
                    <a:pt x="7" y="168"/>
                  </a:lnTo>
                  <a:lnTo>
                    <a:pt x="7" y="172"/>
                  </a:lnTo>
                  <a:lnTo>
                    <a:pt x="2" y="175"/>
                  </a:lnTo>
                  <a:lnTo>
                    <a:pt x="0" y="177"/>
                  </a:lnTo>
                  <a:lnTo>
                    <a:pt x="1" y="186"/>
                  </a:lnTo>
                  <a:lnTo>
                    <a:pt x="1" y="187"/>
                  </a:lnTo>
                  <a:lnTo>
                    <a:pt x="3" y="189"/>
                  </a:lnTo>
                  <a:lnTo>
                    <a:pt x="3" y="192"/>
                  </a:lnTo>
                  <a:lnTo>
                    <a:pt x="3" y="195"/>
                  </a:lnTo>
                  <a:lnTo>
                    <a:pt x="7" y="198"/>
                  </a:lnTo>
                  <a:lnTo>
                    <a:pt x="8" y="202"/>
                  </a:lnTo>
                  <a:lnTo>
                    <a:pt x="11" y="202"/>
                  </a:lnTo>
                  <a:lnTo>
                    <a:pt x="18" y="204"/>
                  </a:lnTo>
                  <a:lnTo>
                    <a:pt x="21" y="206"/>
                  </a:lnTo>
                  <a:lnTo>
                    <a:pt x="25" y="204"/>
                  </a:lnTo>
                  <a:lnTo>
                    <a:pt x="28" y="204"/>
                  </a:lnTo>
                  <a:lnTo>
                    <a:pt x="32" y="207"/>
                  </a:lnTo>
                  <a:lnTo>
                    <a:pt x="33" y="211"/>
                  </a:lnTo>
                  <a:lnTo>
                    <a:pt x="31" y="214"/>
                  </a:lnTo>
                  <a:lnTo>
                    <a:pt x="33" y="216"/>
                  </a:lnTo>
                  <a:lnTo>
                    <a:pt x="36" y="218"/>
                  </a:lnTo>
                  <a:lnTo>
                    <a:pt x="38" y="220"/>
                  </a:lnTo>
                  <a:lnTo>
                    <a:pt x="41" y="221"/>
                  </a:lnTo>
                  <a:lnTo>
                    <a:pt x="41" y="223"/>
                  </a:lnTo>
                  <a:lnTo>
                    <a:pt x="49" y="226"/>
                  </a:lnTo>
                  <a:lnTo>
                    <a:pt x="48" y="228"/>
                  </a:lnTo>
                  <a:lnTo>
                    <a:pt x="45" y="230"/>
                  </a:lnTo>
                  <a:lnTo>
                    <a:pt x="41" y="230"/>
                  </a:lnTo>
                  <a:lnTo>
                    <a:pt x="39" y="229"/>
                  </a:lnTo>
                  <a:lnTo>
                    <a:pt x="37" y="230"/>
                  </a:lnTo>
                  <a:lnTo>
                    <a:pt x="36" y="232"/>
                  </a:lnTo>
                  <a:lnTo>
                    <a:pt x="39" y="235"/>
                  </a:lnTo>
                  <a:lnTo>
                    <a:pt x="39" y="238"/>
                  </a:lnTo>
                  <a:lnTo>
                    <a:pt x="39" y="238"/>
                  </a:lnTo>
                  <a:lnTo>
                    <a:pt x="41" y="239"/>
                  </a:lnTo>
                  <a:lnTo>
                    <a:pt x="45" y="239"/>
                  </a:lnTo>
                  <a:lnTo>
                    <a:pt x="46" y="237"/>
                  </a:lnTo>
                  <a:lnTo>
                    <a:pt x="51" y="236"/>
                  </a:lnTo>
                  <a:lnTo>
                    <a:pt x="52" y="238"/>
                  </a:lnTo>
                  <a:lnTo>
                    <a:pt x="55" y="236"/>
                  </a:lnTo>
                  <a:lnTo>
                    <a:pt x="59" y="237"/>
                  </a:lnTo>
                  <a:lnTo>
                    <a:pt x="62" y="239"/>
                  </a:lnTo>
                  <a:lnTo>
                    <a:pt x="64" y="242"/>
                  </a:lnTo>
                  <a:lnTo>
                    <a:pt x="62" y="245"/>
                  </a:lnTo>
                  <a:lnTo>
                    <a:pt x="63" y="247"/>
                  </a:lnTo>
                  <a:lnTo>
                    <a:pt x="73" y="249"/>
                  </a:lnTo>
                  <a:lnTo>
                    <a:pt x="74" y="252"/>
                  </a:lnTo>
                  <a:lnTo>
                    <a:pt x="75" y="255"/>
                  </a:lnTo>
                  <a:lnTo>
                    <a:pt x="81" y="255"/>
                  </a:lnTo>
                  <a:lnTo>
                    <a:pt x="86" y="256"/>
                  </a:lnTo>
                  <a:lnTo>
                    <a:pt x="91" y="254"/>
                  </a:lnTo>
                  <a:lnTo>
                    <a:pt x="94" y="255"/>
                  </a:lnTo>
                  <a:lnTo>
                    <a:pt x="96" y="258"/>
                  </a:lnTo>
                  <a:lnTo>
                    <a:pt x="108" y="259"/>
                  </a:lnTo>
                  <a:lnTo>
                    <a:pt x="112" y="261"/>
                  </a:lnTo>
                  <a:lnTo>
                    <a:pt x="114" y="263"/>
                  </a:lnTo>
                  <a:lnTo>
                    <a:pt x="117" y="262"/>
                  </a:lnTo>
                  <a:lnTo>
                    <a:pt x="119" y="265"/>
                  </a:lnTo>
                  <a:cubicBezTo>
                    <a:pt x="118" y="266"/>
                    <a:pt x="117" y="267"/>
                    <a:pt x="116" y="267"/>
                  </a:cubicBezTo>
                  <a:cubicBezTo>
                    <a:pt x="116" y="267"/>
                    <a:pt x="114" y="267"/>
                    <a:pt x="113" y="268"/>
                  </a:cubicBezTo>
                  <a:lnTo>
                    <a:pt x="114" y="271"/>
                  </a:lnTo>
                  <a:lnTo>
                    <a:pt x="116" y="274"/>
                  </a:lnTo>
                  <a:lnTo>
                    <a:pt x="115" y="278"/>
                  </a:lnTo>
                  <a:lnTo>
                    <a:pt x="110" y="279"/>
                  </a:lnTo>
                  <a:lnTo>
                    <a:pt x="106" y="278"/>
                  </a:lnTo>
                  <a:lnTo>
                    <a:pt x="100" y="280"/>
                  </a:lnTo>
                  <a:lnTo>
                    <a:pt x="98" y="284"/>
                  </a:lnTo>
                  <a:lnTo>
                    <a:pt x="98" y="285"/>
                  </a:lnTo>
                  <a:lnTo>
                    <a:pt x="109" y="284"/>
                  </a:lnTo>
                  <a:lnTo>
                    <a:pt x="106" y="287"/>
                  </a:lnTo>
                  <a:lnTo>
                    <a:pt x="102" y="287"/>
                  </a:lnTo>
                  <a:lnTo>
                    <a:pt x="102" y="290"/>
                  </a:lnTo>
                  <a:lnTo>
                    <a:pt x="98" y="289"/>
                  </a:lnTo>
                  <a:lnTo>
                    <a:pt x="96" y="289"/>
                  </a:lnTo>
                  <a:lnTo>
                    <a:pt x="94" y="290"/>
                  </a:lnTo>
                  <a:lnTo>
                    <a:pt x="99" y="292"/>
                  </a:lnTo>
                  <a:lnTo>
                    <a:pt x="100" y="294"/>
                  </a:lnTo>
                  <a:lnTo>
                    <a:pt x="97" y="296"/>
                  </a:lnTo>
                  <a:lnTo>
                    <a:pt x="94" y="298"/>
                  </a:lnTo>
                  <a:lnTo>
                    <a:pt x="94" y="301"/>
                  </a:lnTo>
                  <a:lnTo>
                    <a:pt x="92" y="301"/>
                  </a:lnTo>
                  <a:lnTo>
                    <a:pt x="89" y="301"/>
                  </a:lnTo>
                  <a:lnTo>
                    <a:pt x="86" y="300"/>
                  </a:lnTo>
                  <a:lnTo>
                    <a:pt x="83" y="300"/>
                  </a:lnTo>
                  <a:lnTo>
                    <a:pt x="82" y="304"/>
                  </a:lnTo>
                  <a:lnTo>
                    <a:pt x="85" y="304"/>
                  </a:lnTo>
                  <a:lnTo>
                    <a:pt x="90" y="305"/>
                  </a:lnTo>
                  <a:lnTo>
                    <a:pt x="94" y="308"/>
                  </a:lnTo>
                  <a:lnTo>
                    <a:pt x="98" y="309"/>
                  </a:lnTo>
                  <a:lnTo>
                    <a:pt x="100" y="311"/>
                  </a:lnTo>
                  <a:lnTo>
                    <a:pt x="104" y="311"/>
                  </a:lnTo>
                  <a:lnTo>
                    <a:pt x="114" y="319"/>
                  </a:lnTo>
                  <a:lnTo>
                    <a:pt x="120" y="318"/>
                  </a:lnTo>
                  <a:lnTo>
                    <a:pt x="125" y="319"/>
                  </a:lnTo>
                  <a:lnTo>
                    <a:pt x="131" y="322"/>
                  </a:lnTo>
                  <a:lnTo>
                    <a:pt x="141" y="321"/>
                  </a:lnTo>
                  <a:lnTo>
                    <a:pt x="145" y="324"/>
                  </a:lnTo>
                  <a:lnTo>
                    <a:pt x="151" y="327"/>
                  </a:lnTo>
                  <a:lnTo>
                    <a:pt x="162" y="326"/>
                  </a:lnTo>
                  <a:lnTo>
                    <a:pt x="165" y="324"/>
                  </a:lnTo>
                  <a:lnTo>
                    <a:pt x="169" y="328"/>
                  </a:lnTo>
                  <a:lnTo>
                    <a:pt x="168" y="331"/>
                  </a:lnTo>
                  <a:lnTo>
                    <a:pt x="173" y="333"/>
                  </a:lnTo>
                  <a:lnTo>
                    <a:pt x="177" y="333"/>
                  </a:lnTo>
                  <a:lnTo>
                    <a:pt x="178" y="334"/>
                  </a:lnTo>
                  <a:lnTo>
                    <a:pt x="181" y="338"/>
                  </a:lnTo>
                  <a:cubicBezTo>
                    <a:pt x="182" y="339"/>
                    <a:pt x="183" y="340"/>
                    <a:pt x="184" y="340"/>
                  </a:cubicBezTo>
                  <a:cubicBezTo>
                    <a:pt x="185" y="340"/>
                    <a:pt x="187" y="339"/>
                    <a:pt x="190" y="339"/>
                  </a:cubicBezTo>
                  <a:lnTo>
                    <a:pt x="194" y="334"/>
                  </a:lnTo>
                  <a:lnTo>
                    <a:pt x="194" y="334"/>
                  </a:lnTo>
                  <a:lnTo>
                    <a:pt x="185" y="325"/>
                  </a:lnTo>
                  <a:lnTo>
                    <a:pt x="187" y="315"/>
                  </a:lnTo>
                  <a:lnTo>
                    <a:pt x="181" y="313"/>
                  </a:lnTo>
                  <a:lnTo>
                    <a:pt x="177" y="309"/>
                  </a:lnTo>
                  <a:lnTo>
                    <a:pt x="180" y="307"/>
                  </a:lnTo>
                  <a:lnTo>
                    <a:pt x="184" y="299"/>
                  </a:lnTo>
                  <a:lnTo>
                    <a:pt x="194" y="297"/>
                  </a:lnTo>
                  <a:lnTo>
                    <a:pt x="199" y="294"/>
                  </a:lnTo>
                  <a:lnTo>
                    <a:pt x="196" y="292"/>
                  </a:lnTo>
                  <a:lnTo>
                    <a:pt x="198" y="287"/>
                  </a:lnTo>
                  <a:lnTo>
                    <a:pt x="192" y="284"/>
                  </a:lnTo>
                  <a:lnTo>
                    <a:pt x="191" y="280"/>
                  </a:lnTo>
                  <a:lnTo>
                    <a:pt x="182" y="279"/>
                  </a:lnTo>
                  <a:lnTo>
                    <a:pt x="181" y="276"/>
                  </a:lnTo>
                  <a:lnTo>
                    <a:pt x="175" y="272"/>
                  </a:lnTo>
                  <a:lnTo>
                    <a:pt x="180" y="267"/>
                  </a:lnTo>
                  <a:cubicBezTo>
                    <a:pt x="178" y="266"/>
                    <a:pt x="177" y="266"/>
                    <a:pt x="176" y="265"/>
                  </a:cubicBezTo>
                  <a:cubicBezTo>
                    <a:pt x="175" y="265"/>
                    <a:pt x="176" y="264"/>
                    <a:pt x="179" y="262"/>
                  </a:cubicBezTo>
                  <a:lnTo>
                    <a:pt x="181" y="259"/>
                  </a:lnTo>
                  <a:lnTo>
                    <a:pt x="181" y="256"/>
                  </a:lnTo>
                  <a:lnTo>
                    <a:pt x="185" y="253"/>
                  </a:lnTo>
                  <a:lnTo>
                    <a:pt x="192" y="261"/>
                  </a:lnTo>
                  <a:lnTo>
                    <a:pt x="196" y="260"/>
                  </a:lnTo>
                  <a:lnTo>
                    <a:pt x="197" y="257"/>
                  </a:lnTo>
                  <a:lnTo>
                    <a:pt x="194" y="253"/>
                  </a:lnTo>
                  <a:lnTo>
                    <a:pt x="200" y="250"/>
                  </a:lnTo>
                  <a:lnTo>
                    <a:pt x="205" y="248"/>
                  </a:lnTo>
                  <a:lnTo>
                    <a:pt x="209" y="247"/>
                  </a:lnTo>
                  <a:lnTo>
                    <a:pt x="212" y="243"/>
                  </a:lnTo>
                  <a:lnTo>
                    <a:pt x="217" y="242"/>
                  </a:lnTo>
                  <a:lnTo>
                    <a:pt x="221" y="245"/>
                  </a:lnTo>
                  <a:lnTo>
                    <a:pt x="224" y="243"/>
                  </a:lnTo>
                  <a:lnTo>
                    <a:pt x="229" y="243"/>
                  </a:lnTo>
                  <a:lnTo>
                    <a:pt x="232" y="246"/>
                  </a:lnTo>
                  <a:lnTo>
                    <a:pt x="239" y="244"/>
                  </a:lnTo>
                  <a:lnTo>
                    <a:pt x="246" y="250"/>
                  </a:lnTo>
                  <a:lnTo>
                    <a:pt x="249" y="253"/>
                  </a:lnTo>
                  <a:cubicBezTo>
                    <a:pt x="250" y="251"/>
                    <a:pt x="250" y="249"/>
                    <a:pt x="251" y="248"/>
                  </a:cubicBezTo>
                  <a:cubicBezTo>
                    <a:pt x="251" y="247"/>
                    <a:pt x="254" y="248"/>
                    <a:pt x="260" y="253"/>
                  </a:cubicBezTo>
                  <a:lnTo>
                    <a:pt x="264" y="250"/>
                  </a:lnTo>
                  <a:cubicBezTo>
                    <a:pt x="265" y="250"/>
                    <a:pt x="267" y="249"/>
                    <a:pt x="269" y="248"/>
                  </a:cubicBezTo>
                  <a:cubicBezTo>
                    <a:pt x="270" y="247"/>
                    <a:pt x="272" y="248"/>
                    <a:pt x="273" y="250"/>
                  </a:cubicBezTo>
                  <a:lnTo>
                    <a:pt x="277" y="251"/>
                  </a:lnTo>
                  <a:lnTo>
                    <a:pt x="279" y="248"/>
                  </a:lnTo>
                  <a:lnTo>
                    <a:pt x="284" y="248"/>
                  </a:lnTo>
                  <a:lnTo>
                    <a:pt x="290" y="252"/>
                  </a:lnTo>
                  <a:lnTo>
                    <a:pt x="297" y="253"/>
                  </a:lnTo>
                  <a:lnTo>
                    <a:pt x="300" y="248"/>
                  </a:lnTo>
                  <a:lnTo>
                    <a:pt x="303" y="253"/>
                  </a:lnTo>
                  <a:cubicBezTo>
                    <a:pt x="305" y="253"/>
                    <a:pt x="307" y="253"/>
                    <a:pt x="309" y="253"/>
                  </a:cubicBezTo>
                  <a:cubicBezTo>
                    <a:pt x="309" y="253"/>
                    <a:pt x="311" y="252"/>
                    <a:pt x="312" y="251"/>
                  </a:cubicBezTo>
                  <a:lnTo>
                    <a:pt x="314" y="250"/>
                  </a:lnTo>
                  <a:lnTo>
                    <a:pt x="312" y="246"/>
                  </a:lnTo>
                  <a:lnTo>
                    <a:pt x="307" y="246"/>
                  </a:lnTo>
                  <a:cubicBezTo>
                    <a:pt x="306" y="246"/>
                    <a:pt x="304" y="245"/>
                    <a:pt x="302" y="244"/>
                  </a:cubicBezTo>
                  <a:lnTo>
                    <a:pt x="300" y="240"/>
                  </a:lnTo>
                  <a:lnTo>
                    <a:pt x="306" y="240"/>
                  </a:lnTo>
                  <a:lnTo>
                    <a:pt x="308" y="238"/>
                  </a:lnTo>
                  <a:lnTo>
                    <a:pt x="306" y="237"/>
                  </a:lnTo>
                  <a:lnTo>
                    <a:pt x="309" y="233"/>
                  </a:lnTo>
                  <a:lnTo>
                    <a:pt x="314" y="231"/>
                  </a:lnTo>
                  <a:lnTo>
                    <a:pt x="314" y="230"/>
                  </a:lnTo>
                  <a:lnTo>
                    <a:pt x="310" y="226"/>
                  </a:lnTo>
                  <a:cubicBezTo>
                    <a:pt x="309" y="225"/>
                    <a:pt x="309" y="224"/>
                    <a:pt x="309" y="222"/>
                  </a:cubicBezTo>
                  <a:cubicBezTo>
                    <a:pt x="309" y="221"/>
                    <a:pt x="309" y="221"/>
                    <a:pt x="311" y="221"/>
                  </a:cubicBezTo>
                  <a:lnTo>
                    <a:pt x="314" y="221"/>
                  </a:lnTo>
                  <a:cubicBezTo>
                    <a:pt x="316" y="221"/>
                    <a:pt x="318" y="222"/>
                    <a:pt x="322" y="223"/>
                  </a:cubicBezTo>
                  <a:lnTo>
                    <a:pt x="323" y="220"/>
                  </a:lnTo>
                  <a:cubicBezTo>
                    <a:pt x="328" y="220"/>
                    <a:pt x="331" y="220"/>
                    <a:pt x="333" y="220"/>
                  </a:cubicBezTo>
                  <a:lnTo>
                    <a:pt x="341" y="220"/>
                  </a:lnTo>
                  <a:lnTo>
                    <a:pt x="347" y="218"/>
                  </a:lnTo>
                  <a:lnTo>
                    <a:pt x="350" y="215"/>
                  </a:lnTo>
                  <a:lnTo>
                    <a:pt x="358" y="216"/>
                  </a:lnTo>
                  <a:lnTo>
                    <a:pt x="365" y="213"/>
                  </a:lnTo>
                  <a:lnTo>
                    <a:pt x="372" y="213"/>
                  </a:lnTo>
                  <a:lnTo>
                    <a:pt x="381" y="208"/>
                  </a:lnTo>
                  <a:lnTo>
                    <a:pt x="388" y="209"/>
                  </a:lnTo>
                  <a:lnTo>
                    <a:pt x="392" y="210"/>
                  </a:lnTo>
                  <a:lnTo>
                    <a:pt x="394" y="209"/>
                  </a:lnTo>
                  <a:lnTo>
                    <a:pt x="400" y="213"/>
                  </a:lnTo>
                  <a:lnTo>
                    <a:pt x="400" y="216"/>
                  </a:lnTo>
                  <a:lnTo>
                    <a:pt x="402" y="220"/>
                  </a:lnTo>
                  <a:lnTo>
                    <a:pt x="406" y="218"/>
                  </a:lnTo>
                  <a:lnTo>
                    <a:pt x="410" y="219"/>
                  </a:lnTo>
                  <a:lnTo>
                    <a:pt x="412" y="222"/>
                  </a:lnTo>
                  <a:lnTo>
                    <a:pt x="416" y="221"/>
                  </a:lnTo>
                  <a:lnTo>
                    <a:pt x="418" y="220"/>
                  </a:lnTo>
                  <a:lnTo>
                    <a:pt x="423" y="221"/>
                  </a:lnTo>
                  <a:lnTo>
                    <a:pt x="420" y="223"/>
                  </a:lnTo>
                  <a:lnTo>
                    <a:pt x="423" y="226"/>
                  </a:lnTo>
                  <a:lnTo>
                    <a:pt x="427" y="226"/>
                  </a:lnTo>
                  <a:lnTo>
                    <a:pt x="432" y="228"/>
                  </a:lnTo>
                  <a:lnTo>
                    <a:pt x="433" y="225"/>
                  </a:lnTo>
                  <a:lnTo>
                    <a:pt x="437" y="222"/>
                  </a:lnTo>
                  <a:lnTo>
                    <a:pt x="441" y="221"/>
                  </a:lnTo>
                  <a:lnTo>
                    <a:pt x="451" y="217"/>
                  </a:lnTo>
                  <a:lnTo>
                    <a:pt x="452" y="217"/>
                  </a:lnTo>
                  <a:lnTo>
                    <a:pt x="456" y="217"/>
                  </a:lnTo>
                  <a:lnTo>
                    <a:pt x="452" y="219"/>
                  </a:lnTo>
                  <a:lnTo>
                    <a:pt x="451" y="223"/>
                  </a:lnTo>
                  <a:lnTo>
                    <a:pt x="458" y="227"/>
                  </a:lnTo>
                  <a:lnTo>
                    <a:pt x="463" y="228"/>
                  </a:lnTo>
                  <a:lnTo>
                    <a:pt x="469" y="234"/>
                  </a:lnTo>
                  <a:lnTo>
                    <a:pt x="479" y="246"/>
                  </a:lnTo>
                  <a:lnTo>
                    <a:pt x="482" y="253"/>
                  </a:lnTo>
                  <a:lnTo>
                    <a:pt x="485" y="251"/>
                  </a:lnTo>
                  <a:lnTo>
                    <a:pt x="485" y="248"/>
                  </a:lnTo>
                  <a:lnTo>
                    <a:pt x="489" y="246"/>
                  </a:lnTo>
                  <a:lnTo>
                    <a:pt x="493" y="249"/>
                  </a:lnTo>
                  <a:lnTo>
                    <a:pt x="499" y="251"/>
                  </a:lnTo>
                  <a:lnTo>
                    <a:pt x="507" y="251"/>
                  </a:lnTo>
                  <a:lnTo>
                    <a:pt x="512" y="248"/>
                  </a:lnTo>
                  <a:lnTo>
                    <a:pt x="518" y="250"/>
                  </a:lnTo>
                  <a:lnTo>
                    <a:pt x="519" y="254"/>
                  </a:lnTo>
                  <a:lnTo>
                    <a:pt x="524" y="257"/>
                  </a:lnTo>
                  <a:lnTo>
                    <a:pt x="527" y="260"/>
                  </a:lnTo>
                  <a:lnTo>
                    <a:pt x="532" y="263"/>
                  </a:lnTo>
                  <a:lnTo>
                    <a:pt x="539" y="263"/>
                  </a:lnTo>
                  <a:lnTo>
                    <a:pt x="543" y="260"/>
                  </a:lnTo>
                  <a:lnTo>
                    <a:pt x="545" y="262"/>
                  </a:lnTo>
                  <a:lnTo>
                    <a:pt x="547" y="267"/>
                  </a:lnTo>
                  <a:lnTo>
                    <a:pt x="548" y="267"/>
                  </a:lnTo>
                  <a:lnTo>
                    <a:pt x="554" y="268"/>
                  </a:lnTo>
                  <a:cubicBezTo>
                    <a:pt x="555" y="266"/>
                    <a:pt x="556" y="265"/>
                    <a:pt x="556" y="264"/>
                  </a:cubicBezTo>
                  <a:cubicBezTo>
                    <a:pt x="557" y="264"/>
                    <a:pt x="559" y="264"/>
                    <a:pt x="563" y="264"/>
                  </a:cubicBezTo>
                  <a:lnTo>
                    <a:pt x="569" y="263"/>
                  </a:lnTo>
                  <a:cubicBezTo>
                    <a:pt x="571" y="260"/>
                    <a:pt x="572" y="259"/>
                    <a:pt x="573" y="259"/>
                  </a:cubicBezTo>
                  <a:cubicBezTo>
                    <a:pt x="573" y="259"/>
                    <a:pt x="575" y="258"/>
                    <a:pt x="580" y="256"/>
                  </a:cubicBezTo>
                  <a:lnTo>
                    <a:pt x="585" y="253"/>
                  </a:lnTo>
                  <a:cubicBezTo>
                    <a:pt x="590" y="253"/>
                    <a:pt x="593" y="253"/>
                    <a:pt x="593" y="253"/>
                  </a:cubicBezTo>
                  <a:cubicBezTo>
                    <a:pt x="594" y="252"/>
                    <a:pt x="596" y="252"/>
                    <a:pt x="598" y="251"/>
                  </a:cubicBezTo>
                  <a:lnTo>
                    <a:pt x="606" y="253"/>
                  </a:lnTo>
                  <a:lnTo>
                    <a:pt x="614" y="252"/>
                  </a:lnTo>
                  <a:lnTo>
                    <a:pt x="614" y="257"/>
                  </a:lnTo>
                  <a:cubicBezTo>
                    <a:pt x="618" y="258"/>
                    <a:pt x="620" y="259"/>
                    <a:pt x="621" y="259"/>
                  </a:cubicBezTo>
                  <a:cubicBezTo>
                    <a:pt x="621" y="259"/>
                    <a:pt x="623" y="259"/>
                    <a:pt x="626" y="259"/>
                  </a:cubicBezTo>
                  <a:lnTo>
                    <a:pt x="632" y="260"/>
                  </a:lnTo>
                  <a:lnTo>
                    <a:pt x="638" y="260"/>
                  </a:lnTo>
                  <a:lnTo>
                    <a:pt x="642" y="260"/>
                  </a:lnTo>
                  <a:lnTo>
                    <a:pt x="648" y="258"/>
                  </a:lnTo>
                  <a:lnTo>
                    <a:pt x="651" y="255"/>
                  </a:lnTo>
                  <a:lnTo>
                    <a:pt x="648" y="252"/>
                  </a:lnTo>
                  <a:cubicBezTo>
                    <a:pt x="647" y="250"/>
                    <a:pt x="647" y="249"/>
                    <a:pt x="647" y="248"/>
                  </a:cubicBezTo>
                  <a:cubicBezTo>
                    <a:pt x="646" y="247"/>
                    <a:pt x="647" y="247"/>
                    <a:pt x="649" y="246"/>
                  </a:cubicBezTo>
                  <a:lnTo>
                    <a:pt x="650" y="242"/>
                  </a:lnTo>
                  <a:lnTo>
                    <a:pt x="653" y="242"/>
                  </a:lnTo>
                  <a:lnTo>
                    <a:pt x="655" y="238"/>
                  </a:lnTo>
                  <a:lnTo>
                    <a:pt x="658" y="240"/>
                  </a:lnTo>
                  <a:lnTo>
                    <a:pt x="661" y="241"/>
                  </a:lnTo>
                  <a:cubicBezTo>
                    <a:pt x="668" y="242"/>
                    <a:pt x="671" y="243"/>
                    <a:pt x="672" y="243"/>
                  </a:cubicBezTo>
                  <a:cubicBezTo>
                    <a:pt x="672" y="243"/>
                    <a:pt x="675" y="244"/>
                    <a:pt x="680" y="246"/>
                  </a:cubicBezTo>
                  <a:cubicBezTo>
                    <a:pt x="683" y="246"/>
                    <a:pt x="685" y="246"/>
                    <a:pt x="685" y="246"/>
                  </a:cubicBezTo>
                  <a:cubicBezTo>
                    <a:pt x="685" y="246"/>
                    <a:pt x="686" y="247"/>
                    <a:pt x="686" y="249"/>
                  </a:cubicBezTo>
                  <a:cubicBezTo>
                    <a:pt x="687" y="251"/>
                    <a:pt x="687" y="253"/>
                    <a:pt x="687" y="253"/>
                  </a:cubicBezTo>
                  <a:cubicBezTo>
                    <a:pt x="687" y="253"/>
                    <a:pt x="689" y="254"/>
                    <a:pt x="692" y="256"/>
                  </a:cubicBezTo>
                  <a:lnTo>
                    <a:pt x="702" y="258"/>
                  </a:lnTo>
                  <a:cubicBezTo>
                    <a:pt x="705" y="257"/>
                    <a:pt x="707" y="257"/>
                    <a:pt x="708" y="256"/>
                  </a:cubicBezTo>
                  <a:cubicBezTo>
                    <a:pt x="708" y="256"/>
                    <a:pt x="711" y="255"/>
                    <a:pt x="716" y="254"/>
                  </a:cubicBezTo>
                  <a:lnTo>
                    <a:pt x="730" y="257"/>
                  </a:lnTo>
                  <a:cubicBezTo>
                    <a:pt x="733" y="259"/>
                    <a:pt x="735" y="259"/>
                    <a:pt x="736" y="259"/>
                  </a:cubicBezTo>
                  <a:cubicBezTo>
                    <a:pt x="736" y="259"/>
                    <a:pt x="737" y="260"/>
                    <a:pt x="738" y="261"/>
                  </a:cubicBezTo>
                  <a:lnTo>
                    <a:pt x="743" y="264"/>
                  </a:lnTo>
                  <a:cubicBezTo>
                    <a:pt x="746" y="265"/>
                    <a:pt x="748" y="265"/>
                    <a:pt x="749" y="265"/>
                  </a:cubicBezTo>
                  <a:lnTo>
                    <a:pt x="757" y="266"/>
                  </a:lnTo>
                  <a:cubicBezTo>
                    <a:pt x="757" y="266"/>
                    <a:pt x="759" y="266"/>
                    <a:pt x="763" y="267"/>
                  </a:cubicBezTo>
                  <a:lnTo>
                    <a:pt x="775" y="263"/>
                  </a:lnTo>
                  <a:cubicBezTo>
                    <a:pt x="779" y="263"/>
                    <a:pt x="782" y="263"/>
                    <a:pt x="783" y="263"/>
                  </a:cubicBezTo>
                  <a:cubicBezTo>
                    <a:pt x="784" y="263"/>
                    <a:pt x="785" y="262"/>
                    <a:pt x="786" y="261"/>
                  </a:cubicBezTo>
                  <a:cubicBezTo>
                    <a:pt x="789" y="260"/>
                    <a:pt x="791" y="259"/>
                    <a:pt x="792" y="258"/>
                  </a:cubicBezTo>
                  <a:cubicBezTo>
                    <a:pt x="792" y="258"/>
                    <a:pt x="793" y="257"/>
                    <a:pt x="796" y="256"/>
                  </a:cubicBezTo>
                  <a:lnTo>
                    <a:pt x="800" y="256"/>
                  </a:lnTo>
                  <a:lnTo>
                    <a:pt x="805" y="257"/>
                  </a:lnTo>
                  <a:lnTo>
                    <a:pt x="808" y="260"/>
                  </a:lnTo>
                  <a:lnTo>
                    <a:pt x="811" y="259"/>
                  </a:lnTo>
                  <a:lnTo>
                    <a:pt x="816" y="258"/>
                  </a:lnTo>
                  <a:lnTo>
                    <a:pt x="819" y="260"/>
                  </a:lnTo>
                  <a:lnTo>
                    <a:pt x="820" y="261"/>
                  </a:lnTo>
                  <a:cubicBezTo>
                    <a:pt x="821" y="261"/>
                    <a:pt x="821" y="261"/>
                    <a:pt x="822" y="261"/>
                  </a:cubicBezTo>
                  <a:cubicBezTo>
                    <a:pt x="823" y="262"/>
                    <a:pt x="824" y="262"/>
                    <a:pt x="824" y="262"/>
                  </a:cubicBezTo>
                  <a:cubicBezTo>
                    <a:pt x="825" y="262"/>
                    <a:pt x="827" y="263"/>
                    <a:pt x="829" y="263"/>
                  </a:cubicBezTo>
                  <a:lnTo>
                    <a:pt x="835" y="261"/>
                  </a:lnTo>
                  <a:cubicBezTo>
                    <a:pt x="837" y="260"/>
                    <a:pt x="839" y="259"/>
                    <a:pt x="839" y="259"/>
                  </a:cubicBezTo>
                  <a:cubicBezTo>
                    <a:pt x="840" y="259"/>
                    <a:pt x="841" y="259"/>
                    <a:pt x="843" y="258"/>
                  </a:cubicBezTo>
                  <a:lnTo>
                    <a:pt x="844" y="256"/>
                  </a:lnTo>
                  <a:lnTo>
                    <a:pt x="842" y="254"/>
                  </a:lnTo>
                  <a:lnTo>
                    <a:pt x="844" y="252"/>
                  </a:lnTo>
                  <a:lnTo>
                    <a:pt x="851" y="244"/>
                  </a:lnTo>
                  <a:lnTo>
                    <a:pt x="854" y="242"/>
                  </a:lnTo>
                  <a:lnTo>
                    <a:pt x="857" y="240"/>
                  </a:lnTo>
                  <a:lnTo>
                    <a:pt x="856" y="236"/>
                  </a:lnTo>
                  <a:lnTo>
                    <a:pt x="854" y="235"/>
                  </a:lnTo>
                  <a:lnTo>
                    <a:pt x="850" y="235"/>
                  </a:lnTo>
                  <a:lnTo>
                    <a:pt x="849" y="234"/>
                  </a:lnTo>
                  <a:lnTo>
                    <a:pt x="853" y="230"/>
                  </a:lnTo>
                  <a:lnTo>
                    <a:pt x="854" y="228"/>
                  </a:lnTo>
                  <a:lnTo>
                    <a:pt x="860" y="227"/>
                  </a:lnTo>
                  <a:lnTo>
                    <a:pt x="864" y="228"/>
                  </a:lnTo>
                  <a:lnTo>
                    <a:pt x="870" y="227"/>
                  </a:lnTo>
                  <a:lnTo>
                    <a:pt x="884" y="227"/>
                  </a:lnTo>
                  <a:lnTo>
                    <a:pt x="894" y="230"/>
                  </a:lnTo>
                  <a:cubicBezTo>
                    <a:pt x="896" y="230"/>
                    <a:pt x="897" y="229"/>
                    <a:pt x="898" y="229"/>
                  </a:cubicBezTo>
                  <a:cubicBezTo>
                    <a:pt x="898" y="229"/>
                    <a:pt x="900" y="230"/>
                    <a:pt x="903" y="231"/>
                  </a:cubicBezTo>
                  <a:lnTo>
                    <a:pt x="908" y="238"/>
                  </a:lnTo>
                  <a:lnTo>
                    <a:pt x="911" y="244"/>
                  </a:lnTo>
                  <a:lnTo>
                    <a:pt x="917" y="256"/>
                  </a:lnTo>
                  <a:lnTo>
                    <a:pt x="919" y="261"/>
                  </a:lnTo>
                  <a:lnTo>
                    <a:pt x="924" y="264"/>
                  </a:lnTo>
                  <a:lnTo>
                    <a:pt x="930" y="264"/>
                  </a:lnTo>
                  <a:lnTo>
                    <a:pt x="936" y="264"/>
                  </a:lnTo>
                  <a:lnTo>
                    <a:pt x="942" y="269"/>
                  </a:lnTo>
                  <a:lnTo>
                    <a:pt x="945" y="271"/>
                  </a:lnTo>
                  <a:lnTo>
                    <a:pt x="948" y="274"/>
                  </a:lnTo>
                  <a:lnTo>
                    <a:pt x="950" y="280"/>
                  </a:lnTo>
                  <a:lnTo>
                    <a:pt x="954" y="281"/>
                  </a:lnTo>
                  <a:lnTo>
                    <a:pt x="960" y="281"/>
                  </a:lnTo>
                  <a:lnTo>
                    <a:pt x="965" y="279"/>
                  </a:lnTo>
                  <a:lnTo>
                    <a:pt x="968" y="276"/>
                  </a:lnTo>
                  <a:lnTo>
                    <a:pt x="971" y="276"/>
                  </a:lnTo>
                  <a:lnTo>
                    <a:pt x="975" y="275"/>
                  </a:lnTo>
                  <a:cubicBezTo>
                    <a:pt x="978" y="274"/>
                    <a:pt x="980" y="273"/>
                    <a:pt x="980" y="273"/>
                  </a:cubicBezTo>
                  <a:cubicBezTo>
                    <a:pt x="981" y="273"/>
                    <a:pt x="982" y="273"/>
                    <a:pt x="984" y="274"/>
                  </a:cubicBezTo>
                  <a:lnTo>
                    <a:pt x="984" y="276"/>
                  </a:lnTo>
                  <a:lnTo>
                    <a:pt x="984" y="278"/>
                  </a:lnTo>
                  <a:lnTo>
                    <a:pt x="985" y="280"/>
                  </a:lnTo>
                  <a:lnTo>
                    <a:pt x="984" y="282"/>
                  </a:lnTo>
                  <a:lnTo>
                    <a:pt x="979" y="282"/>
                  </a:lnTo>
                  <a:lnTo>
                    <a:pt x="979" y="287"/>
                  </a:lnTo>
                  <a:lnTo>
                    <a:pt x="978" y="291"/>
                  </a:lnTo>
                  <a:lnTo>
                    <a:pt x="974" y="296"/>
                  </a:lnTo>
                  <a:lnTo>
                    <a:pt x="974" y="299"/>
                  </a:lnTo>
                  <a:lnTo>
                    <a:pt x="970" y="301"/>
                  </a:lnTo>
                  <a:lnTo>
                    <a:pt x="970" y="304"/>
                  </a:lnTo>
                  <a:lnTo>
                    <a:pt x="968" y="305"/>
                  </a:lnTo>
                  <a:lnTo>
                    <a:pt x="962" y="303"/>
                  </a:lnTo>
                  <a:cubicBezTo>
                    <a:pt x="960" y="302"/>
                    <a:pt x="958" y="302"/>
                    <a:pt x="957" y="302"/>
                  </a:cubicBezTo>
                  <a:cubicBezTo>
                    <a:pt x="956" y="302"/>
                    <a:pt x="956" y="303"/>
                    <a:pt x="956" y="304"/>
                  </a:cubicBezTo>
                  <a:lnTo>
                    <a:pt x="950" y="306"/>
                  </a:lnTo>
                  <a:lnTo>
                    <a:pt x="952" y="309"/>
                  </a:lnTo>
                  <a:lnTo>
                    <a:pt x="953" y="317"/>
                  </a:lnTo>
                  <a:lnTo>
                    <a:pt x="951" y="324"/>
                  </a:lnTo>
                  <a:lnTo>
                    <a:pt x="946" y="326"/>
                  </a:lnTo>
                  <a:lnTo>
                    <a:pt x="947" y="329"/>
                  </a:lnTo>
                  <a:lnTo>
                    <a:pt x="952" y="328"/>
                  </a:lnTo>
                  <a:lnTo>
                    <a:pt x="952" y="327"/>
                  </a:lnTo>
                  <a:lnTo>
                    <a:pt x="960" y="321"/>
                  </a:lnTo>
                  <a:lnTo>
                    <a:pt x="964" y="324"/>
                  </a:lnTo>
                  <a:cubicBezTo>
                    <a:pt x="967" y="327"/>
                    <a:pt x="968" y="328"/>
                    <a:pt x="969" y="327"/>
                  </a:cubicBezTo>
                  <a:cubicBezTo>
                    <a:pt x="969" y="327"/>
                    <a:pt x="971" y="327"/>
                    <a:pt x="975" y="326"/>
                  </a:cubicBezTo>
                  <a:lnTo>
                    <a:pt x="983" y="323"/>
                  </a:lnTo>
                  <a:lnTo>
                    <a:pt x="989" y="318"/>
                  </a:lnTo>
                  <a:lnTo>
                    <a:pt x="993" y="312"/>
                  </a:lnTo>
                  <a:lnTo>
                    <a:pt x="999" y="307"/>
                  </a:lnTo>
                  <a:lnTo>
                    <a:pt x="1006" y="303"/>
                  </a:lnTo>
                  <a:lnTo>
                    <a:pt x="1008" y="300"/>
                  </a:lnTo>
                  <a:lnTo>
                    <a:pt x="1015" y="295"/>
                  </a:lnTo>
                  <a:lnTo>
                    <a:pt x="1021" y="285"/>
                  </a:lnTo>
                  <a:lnTo>
                    <a:pt x="1027" y="280"/>
                  </a:lnTo>
                  <a:lnTo>
                    <a:pt x="1032" y="275"/>
                  </a:lnTo>
                  <a:lnTo>
                    <a:pt x="1036" y="273"/>
                  </a:lnTo>
                  <a:lnTo>
                    <a:pt x="1036" y="263"/>
                  </a:lnTo>
                  <a:lnTo>
                    <a:pt x="1039" y="258"/>
                  </a:lnTo>
                  <a:lnTo>
                    <a:pt x="1037" y="253"/>
                  </a:lnTo>
                  <a:lnTo>
                    <a:pt x="1040" y="248"/>
                  </a:lnTo>
                  <a:lnTo>
                    <a:pt x="1043" y="241"/>
                  </a:lnTo>
                  <a:lnTo>
                    <a:pt x="1046" y="240"/>
                  </a:lnTo>
                  <a:lnTo>
                    <a:pt x="1044" y="236"/>
                  </a:lnTo>
                  <a:lnTo>
                    <a:pt x="1044" y="233"/>
                  </a:lnTo>
                  <a:lnTo>
                    <a:pt x="1041" y="231"/>
                  </a:lnTo>
                  <a:lnTo>
                    <a:pt x="1044" y="229"/>
                  </a:lnTo>
                  <a:lnTo>
                    <a:pt x="1044" y="228"/>
                  </a:lnTo>
                  <a:lnTo>
                    <a:pt x="1040" y="223"/>
                  </a:lnTo>
                  <a:lnTo>
                    <a:pt x="1032" y="219"/>
                  </a:lnTo>
                  <a:lnTo>
                    <a:pt x="1028" y="219"/>
                  </a:lnTo>
                  <a:lnTo>
                    <a:pt x="1021" y="220"/>
                  </a:lnTo>
                  <a:lnTo>
                    <a:pt x="1012" y="224"/>
                  </a:lnTo>
                  <a:lnTo>
                    <a:pt x="1009" y="224"/>
                  </a:lnTo>
                  <a:lnTo>
                    <a:pt x="1012" y="219"/>
                  </a:lnTo>
                  <a:lnTo>
                    <a:pt x="1003" y="215"/>
                  </a:lnTo>
                  <a:lnTo>
                    <a:pt x="1016" y="213"/>
                  </a:lnTo>
                  <a:lnTo>
                    <a:pt x="1002" y="212"/>
                  </a:lnTo>
                  <a:lnTo>
                    <a:pt x="1001" y="215"/>
                  </a:lnTo>
                  <a:lnTo>
                    <a:pt x="997" y="216"/>
                  </a:lnTo>
                  <a:lnTo>
                    <a:pt x="992" y="215"/>
                  </a:lnTo>
                  <a:lnTo>
                    <a:pt x="990" y="212"/>
                  </a:lnTo>
                  <a:lnTo>
                    <a:pt x="998" y="211"/>
                  </a:lnTo>
                  <a:lnTo>
                    <a:pt x="1009" y="204"/>
                  </a:lnTo>
                  <a:lnTo>
                    <a:pt x="1013" y="199"/>
                  </a:lnTo>
                  <a:lnTo>
                    <a:pt x="1018" y="199"/>
                  </a:lnTo>
                  <a:lnTo>
                    <a:pt x="1021" y="193"/>
                  </a:lnTo>
                  <a:lnTo>
                    <a:pt x="1036" y="186"/>
                  </a:lnTo>
                  <a:lnTo>
                    <a:pt x="1039" y="187"/>
                  </a:lnTo>
                  <a:lnTo>
                    <a:pt x="1040" y="182"/>
                  </a:lnTo>
                  <a:lnTo>
                    <a:pt x="1050" y="178"/>
                  </a:lnTo>
                  <a:cubicBezTo>
                    <a:pt x="1054" y="174"/>
                    <a:pt x="1056" y="172"/>
                    <a:pt x="1057" y="172"/>
                  </a:cubicBezTo>
                  <a:lnTo>
                    <a:pt x="1066" y="172"/>
                  </a:lnTo>
                  <a:cubicBezTo>
                    <a:pt x="1067" y="172"/>
                    <a:pt x="1074" y="172"/>
                    <a:pt x="1088" y="172"/>
                  </a:cubicBezTo>
                  <a:lnTo>
                    <a:pt x="1092" y="173"/>
                  </a:lnTo>
                  <a:lnTo>
                    <a:pt x="1096" y="172"/>
                  </a:lnTo>
                  <a:lnTo>
                    <a:pt x="1111" y="173"/>
                  </a:lnTo>
                  <a:lnTo>
                    <a:pt x="1115" y="173"/>
                  </a:lnTo>
                  <a:lnTo>
                    <a:pt x="1118" y="170"/>
                  </a:lnTo>
                  <a:lnTo>
                    <a:pt x="1121" y="168"/>
                  </a:lnTo>
                  <a:lnTo>
                    <a:pt x="1133" y="171"/>
                  </a:lnTo>
                  <a:lnTo>
                    <a:pt x="1138" y="170"/>
                  </a:lnTo>
                  <a:lnTo>
                    <a:pt x="1144" y="173"/>
                  </a:lnTo>
                  <a:lnTo>
                    <a:pt x="1140" y="173"/>
                  </a:lnTo>
                  <a:lnTo>
                    <a:pt x="1136" y="173"/>
                  </a:lnTo>
                  <a:lnTo>
                    <a:pt x="1135" y="175"/>
                  </a:lnTo>
                  <a:lnTo>
                    <a:pt x="1138" y="177"/>
                  </a:lnTo>
                  <a:lnTo>
                    <a:pt x="1144" y="176"/>
                  </a:lnTo>
                  <a:lnTo>
                    <a:pt x="1150" y="176"/>
                  </a:lnTo>
                  <a:lnTo>
                    <a:pt x="1170" y="175"/>
                  </a:lnTo>
                  <a:lnTo>
                    <a:pt x="1171" y="171"/>
                  </a:lnTo>
                  <a:lnTo>
                    <a:pt x="1164" y="166"/>
                  </a:lnTo>
                  <a:lnTo>
                    <a:pt x="1169" y="163"/>
                  </a:lnTo>
                  <a:lnTo>
                    <a:pt x="1178" y="160"/>
                  </a:lnTo>
                  <a:lnTo>
                    <a:pt x="1181" y="156"/>
                  </a:lnTo>
                  <a:lnTo>
                    <a:pt x="1185" y="155"/>
                  </a:lnTo>
                  <a:lnTo>
                    <a:pt x="1186" y="150"/>
                  </a:lnTo>
                  <a:lnTo>
                    <a:pt x="1197" y="149"/>
                  </a:lnTo>
                  <a:lnTo>
                    <a:pt x="1207" y="149"/>
                  </a:lnTo>
                  <a:lnTo>
                    <a:pt x="1211" y="151"/>
                  </a:lnTo>
                  <a:lnTo>
                    <a:pt x="1219" y="148"/>
                  </a:lnTo>
                  <a:lnTo>
                    <a:pt x="1221" y="149"/>
                  </a:lnTo>
                  <a:lnTo>
                    <a:pt x="1218" y="153"/>
                  </a:lnTo>
                  <a:lnTo>
                    <a:pt x="1218" y="159"/>
                  </a:lnTo>
                  <a:lnTo>
                    <a:pt x="1218" y="161"/>
                  </a:lnTo>
                  <a:lnTo>
                    <a:pt x="1224" y="158"/>
                  </a:lnTo>
                  <a:lnTo>
                    <a:pt x="1233" y="155"/>
                  </a:lnTo>
                  <a:lnTo>
                    <a:pt x="1237" y="150"/>
                  </a:lnTo>
                  <a:lnTo>
                    <a:pt x="1242" y="151"/>
                  </a:lnTo>
                  <a:lnTo>
                    <a:pt x="1247" y="151"/>
                  </a:lnTo>
                  <a:lnTo>
                    <a:pt x="1248" y="145"/>
                  </a:lnTo>
                  <a:lnTo>
                    <a:pt x="1248" y="142"/>
                  </a:lnTo>
                  <a:lnTo>
                    <a:pt x="1255" y="141"/>
                  </a:lnTo>
                  <a:lnTo>
                    <a:pt x="1265" y="142"/>
                  </a:lnTo>
                  <a:lnTo>
                    <a:pt x="1258" y="143"/>
                  </a:lnTo>
                  <a:lnTo>
                    <a:pt x="1256" y="143"/>
                  </a:lnTo>
                  <a:lnTo>
                    <a:pt x="1256" y="144"/>
                  </a:lnTo>
                  <a:lnTo>
                    <a:pt x="1254" y="148"/>
                  </a:lnTo>
                  <a:lnTo>
                    <a:pt x="1254" y="153"/>
                  </a:lnTo>
                  <a:lnTo>
                    <a:pt x="1252" y="156"/>
                  </a:lnTo>
                  <a:lnTo>
                    <a:pt x="1241" y="159"/>
                  </a:lnTo>
                  <a:lnTo>
                    <a:pt x="1235" y="162"/>
                  </a:lnTo>
                  <a:lnTo>
                    <a:pt x="1232" y="164"/>
                  </a:lnTo>
                  <a:lnTo>
                    <a:pt x="1216" y="174"/>
                  </a:lnTo>
                  <a:lnTo>
                    <a:pt x="1202" y="184"/>
                  </a:lnTo>
                  <a:lnTo>
                    <a:pt x="1193" y="185"/>
                  </a:lnTo>
                  <a:lnTo>
                    <a:pt x="1190" y="185"/>
                  </a:lnTo>
                  <a:lnTo>
                    <a:pt x="1188" y="185"/>
                  </a:lnTo>
                  <a:lnTo>
                    <a:pt x="1187" y="188"/>
                  </a:lnTo>
                  <a:lnTo>
                    <a:pt x="1186" y="193"/>
                  </a:lnTo>
                  <a:lnTo>
                    <a:pt x="1182" y="195"/>
                  </a:lnTo>
                  <a:lnTo>
                    <a:pt x="1178" y="197"/>
                  </a:lnTo>
                  <a:lnTo>
                    <a:pt x="1176" y="201"/>
                  </a:lnTo>
                  <a:lnTo>
                    <a:pt x="1175" y="209"/>
                  </a:lnTo>
                  <a:lnTo>
                    <a:pt x="1176" y="215"/>
                  </a:lnTo>
                  <a:lnTo>
                    <a:pt x="1179" y="223"/>
                  </a:lnTo>
                  <a:lnTo>
                    <a:pt x="1181" y="231"/>
                  </a:lnTo>
                  <a:lnTo>
                    <a:pt x="1182" y="235"/>
                  </a:lnTo>
                  <a:lnTo>
                    <a:pt x="1184" y="236"/>
                  </a:lnTo>
                  <a:lnTo>
                    <a:pt x="1182" y="240"/>
                  </a:lnTo>
                  <a:lnTo>
                    <a:pt x="1182" y="245"/>
                  </a:lnTo>
                  <a:lnTo>
                    <a:pt x="1185" y="249"/>
                  </a:lnTo>
                  <a:lnTo>
                    <a:pt x="1186" y="252"/>
                  </a:lnTo>
                  <a:lnTo>
                    <a:pt x="1189" y="249"/>
                  </a:lnTo>
                  <a:cubicBezTo>
                    <a:pt x="1193" y="247"/>
                    <a:pt x="1195" y="246"/>
                    <a:pt x="1195" y="246"/>
                  </a:cubicBezTo>
                  <a:cubicBezTo>
                    <a:pt x="1195" y="245"/>
                    <a:pt x="1197" y="243"/>
                    <a:pt x="1200" y="241"/>
                  </a:cubicBezTo>
                  <a:lnTo>
                    <a:pt x="1201" y="235"/>
                  </a:lnTo>
                  <a:lnTo>
                    <a:pt x="1202" y="229"/>
                  </a:lnTo>
                  <a:lnTo>
                    <a:pt x="1209" y="230"/>
                  </a:lnTo>
                  <a:lnTo>
                    <a:pt x="1215" y="228"/>
                  </a:lnTo>
                  <a:lnTo>
                    <a:pt x="1216" y="230"/>
                  </a:lnTo>
                  <a:lnTo>
                    <a:pt x="1215" y="224"/>
                  </a:lnTo>
                  <a:lnTo>
                    <a:pt x="1217" y="219"/>
                  </a:lnTo>
                  <a:lnTo>
                    <a:pt x="1232" y="215"/>
                  </a:lnTo>
                  <a:lnTo>
                    <a:pt x="1238" y="215"/>
                  </a:lnTo>
                  <a:lnTo>
                    <a:pt x="1239" y="209"/>
                  </a:lnTo>
                  <a:lnTo>
                    <a:pt x="1242" y="205"/>
                  </a:lnTo>
                  <a:lnTo>
                    <a:pt x="1246" y="203"/>
                  </a:lnTo>
                  <a:lnTo>
                    <a:pt x="1248" y="201"/>
                  </a:lnTo>
                  <a:lnTo>
                    <a:pt x="1243" y="194"/>
                  </a:lnTo>
                  <a:lnTo>
                    <a:pt x="1243" y="190"/>
                  </a:lnTo>
                  <a:lnTo>
                    <a:pt x="1245" y="187"/>
                  </a:lnTo>
                  <a:lnTo>
                    <a:pt x="1247" y="184"/>
                  </a:lnTo>
                  <a:lnTo>
                    <a:pt x="1242" y="184"/>
                  </a:lnTo>
                  <a:lnTo>
                    <a:pt x="1238" y="185"/>
                  </a:lnTo>
                  <a:lnTo>
                    <a:pt x="1236" y="184"/>
                  </a:lnTo>
                  <a:lnTo>
                    <a:pt x="1238" y="181"/>
                  </a:lnTo>
                  <a:lnTo>
                    <a:pt x="1243" y="177"/>
                  </a:lnTo>
                  <a:lnTo>
                    <a:pt x="1247" y="175"/>
                  </a:lnTo>
                  <a:lnTo>
                    <a:pt x="1249" y="171"/>
                  </a:lnTo>
                  <a:lnTo>
                    <a:pt x="1250" y="166"/>
                  </a:lnTo>
                  <a:lnTo>
                    <a:pt x="1258" y="167"/>
                  </a:lnTo>
                  <a:lnTo>
                    <a:pt x="1264" y="166"/>
                  </a:lnTo>
                  <a:lnTo>
                    <a:pt x="1275" y="160"/>
                  </a:lnTo>
                  <a:lnTo>
                    <a:pt x="1273" y="166"/>
                  </a:lnTo>
                  <a:lnTo>
                    <a:pt x="1274" y="167"/>
                  </a:lnTo>
                  <a:lnTo>
                    <a:pt x="1278" y="166"/>
                  </a:lnTo>
                  <a:lnTo>
                    <a:pt x="1282" y="161"/>
                  </a:lnTo>
                  <a:lnTo>
                    <a:pt x="1300" y="160"/>
                  </a:lnTo>
                  <a:lnTo>
                    <a:pt x="1311" y="167"/>
                  </a:lnTo>
                  <a:lnTo>
                    <a:pt x="1314" y="161"/>
                  </a:lnTo>
                  <a:cubicBezTo>
                    <a:pt x="1317" y="160"/>
                    <a:pt x="1319" y="159"/>
                    <a:pt x="1320" y="159"/>
                  </a:cubicBezTo>
                  <a:cubicBezTo>
                    <a:pt x="1320" y="159"/>
                    <a:pt x="1323" y="159"/>
                    <a:pt x="1327" y="158"/>
                  </a:cubicBezTo>
                  <a:lnTo>
                    <a:pt x="1329" y="154"/>
                  </a:lnTo>
                  <a:lnTo>
                    <a:pt x="1349" y="147"/>
                  </a:lnTo>
                  <a:lnTo>
                    <a:pt x="1355" y="146"/>
                  </a:lnTo>
                  <a:lnTo>
                    <a:pt x="1365" y="144"/>
                  </a:lnTo>
                  <a:lnTo>
                    <a:pt x="1373" y="139"/>
                  </a:lnTo>
                  <a:lnTo>
                    <a:pt x="1374" y="142"/>
                  </a:lnTo>
                  <a:lnTo>
                    <a:pt x="1382" y="143"/>
                  </a:lnTo>
                  <a:lnTo>
                    <a:pt x="1391" y="145"/>
                  </a:lnTo>
                  <a:lnTo>
                    <a:pt x="1392" y="145"/>
                  </a:lnTo>
                  <a:lnTo>
                    <a:pt x="1391" y="137"/>
                  </a:lnTo>
                  <a:lnTo>
                    <a:pt x="1387" y="130"/>
                  </a:lnTo>
                  <a:lnTo>
                    <a:pt x="1382" y="124"/>
                  </a:lnTo>
                  <a:lnTo>
                    <a:pt x="1376" y="121"/>
                  </a:lnTo>
                  <a:lnTo>
                    <a:pt x="1368" y="122"/>
                  </a:lnTo>
                  <a:lnTo>
                    <a:pt x="1365" y="122"/>
                  </a:lnTo>
                  <a:lnTo>
                    <a:pt x="1363" y="121"/>
                  </a:lnTo>
                  <a:lnTo>
                    <a:pt x="1351" y="122"/>
                  </a:lnTo>
                  <a:lnTo>
                    <a:pt x="1361" y="120"/>
                  </a:lnTo>
                  <a:lnTo>
                    <a:pt x="1377" y="120"/>
                  </a:lnTo>
                  <a:lnTo>
                    <a:pt x="1383" y="121"/>
                  </a:lnTo>
                  <a:lnTo>
                    <a:pt x="1393" y="121"/>
                  </a:lnTo>
                  <a:lnTo>
                    <a:pt x="1393" y="120"/>
                  </a:lnTo>
                  <a:lnTo>
                    <a:pt x="1395" y="120"/>
                  </a:lnTo>
                  <a:lnTo>
                    <a:pt x="1395" y="81"/>
                  </a:lnTo>
                  <a:lnTo>
                    <a:pt x="1395" y="80"/>
                  </a:lnTo>
                  <a:lnTo>
                    <a:pt x="1395" y="80"/>
                  </a:lnTo>
                  <a:lnTo>
                    <a:pt x="1393" y="80"/>
                  </a:lnTo>
                  <a:lnTo>
                    <a:pt x="1393" y="80"/>
                  </a:lnTo>
                  <a:cubicBezTo>
                    <a:pt x="1392" y="80"/>
                    <a:pt x="1391" y="80"/>
                    <a:pt x="1390" y="80"/>
                  </a:cubicBezTo>
                  <a:cubicBezTo>
                    <a:pt x="1391" y="80"/>
                    <a:pt x="1392" y="80"/>
                    <a:pt x="1392" y="80"/>
                  </a:cubicBezTo>
                  <a:cubicBezTo>
                    <a:pt x="1392" y="80"/>
                    <a:pt x="1392" y="80"/>
                    <a:pt x="1392" y="80"/>
                  </a:cubicBezTo>
                  <a:cubicBezTo>
                    <a:pt x="1391" y="79"/>
                    <a:pt x="1388" y="79"/>
                    <a:pt x="1383" y="78"/>
                  </a:cubicBezTo>
                  <a:lnTo>
                    <a:pt x="1365" y="7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59" name="Freeform 3"/>
            <p:cNvSpPr>
              <a:spLocks/>
            </p:cNvSpPr>
            <p:nvPr/>
          </p:nvSpPr>
          <p:spPr bwMode="auto">
            <a:xfrm>
              <a:off x="8731292" y="1971017"/>
              <a:ext cx="7650" cy="1530"/>
            </a:xfrm>
            <a:custGeom>
              <a:avLst/>
              <a:gdLst>
                <a:gd name="T0" fmla="*/ 2 w 3"/>
                <a:gd name="T1" fmla="*/ 2 w 3"/>
                <a:gd name="T2" fmla="*/ 0 w 3"/>
                <a:gd name="T3" fmla="*/ 3 w 3"/>
                <a:gd name="T4" fmla="*/ 3 w 3"/>
                <a:gd name="T5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0" name="Freeform 4"/>
            <p:cNvSpPr>
              <a:spLocks/>
            </p:cNvSpPr>
            <p:nvPr/>
          </p:nvSpPr>
          <p:spPr bwMode="auto">
            <a:xfrm>
              <a:off x="8382450" y="2150051"/>
              <a:ext cx="24480" cy="6121"/>
            </a:xfrm>
            <a:custGeom>
              <a:avLst/>
              <a:gdLst>
                <a:gd name="T0" fmla="*/ 1 w 10"/>
                <a:gd name="T1" fmla="*/ 2 h 2"/>
                <a:gd name="T2" fmla="*/ 3 w 10"/>
                <a:gd name="T3" fmla="*/ 2 h 2"/>
                <a:gd name="T4" fmla="*/ 10 w 10"/>
                <a:gd name="T5" fmla="*/ 1 h 2"/>
                <a:gd name="T6" fmla="*/ 0 w 10"/>
                <a:gd name="T7" fmla="*/ 0 h 2"/>
                <a:gd name="T8" fmla="*/ 1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2"/>
                  </a:moveTo>
                  <a:lnTo>
                    <a:pt x="3" y="2"/>
                  </a:lnTo>
                  <a:lnTo>
                    <a:pt x="10" y="1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1" name="Freeform 5"/>
            <p:cNvSpPr>
              <a:spLocks/>
            </p:cNvSpPr>
            <p:nvPr/>
          </p:nvSpPr>
          <p:spPr bwMode="auto">
            <a:xfrm>
              <a:off x="7931097" y="1891446"/>
              <a:ext cx="38251" cy="13771"/>
            </a:xfrm>
            <a:custGeom>
              <a:avLst/>
              <a:gdLst>
                <a:gd name="T0" fmla="*/ 15 w 15"/>
                <a:gd name="T1" fmla="*/ 0 h 4"/>
                <a:gd name="T2" fmla="*/ 14 w 15"/>
                <a:gd name="T3" fmla="*/ 0 h 4"/>
                <a:gd name="T4" fmla="*/ 8 w 15"/>
                <a:gd name="T5" fmla="*/ 2 h 4"/>
                <a:gd name="T6" fmla="*/ 0 w 15"/>
                <a:gd name="T7" fmla="*/ 4 h 4"/>
                <a:gd name="T8" fmla="*/ 9 w 15"/>
                <a:gd name="T9" fmla="*/ 4 h 4"/>
                <a:gd name="T10" fmla="*/ 14 w 15"/>
                <a:gd name="T11" fmla="*/ 1 h 4"/>
                <a:gd name="T12" fmla="*/ 15 w 1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0" y="4"/>
                  </a:lnTo>
                  <a:lnTo>
                    <a:pt x="9" y="4"/>
                  </a:lnTo>
                  <a:lnTo>
                    <a:pt x="14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2" name="Freeform 6"/>
            <p:cNvSpPr>
              <a:spLocks/>
            </p:cNvSpPr>
            <p:nvPr/>
          </p:nvSpPr>
          <p:spPr bwMode="auto">
            <a:xfrm>
              <a:off x="7481274" y="1856250"/>
              <a:ext cx="29071" cy="55088"/>
            </a:xfrm>
            <a:custGeom>
              <a:avLst/>
              <a:gdLst>
                <a:gd name="T0" fmla="*/ 5 w 11"/>
                <a:gd name="T1" fmla="*/ 6 h 19"/>
                <a:gd name="T2" fmla="*/ 7 w 11"/>
                <a:gd name="T3" fmla="*/ 2 h 19"/>
                <a:gd name="T4" fmla="*/ 3 w 11"/>
                <a:gd name="T5" fmla="*/ 0 h 19"/>
                <a:gd name="T6" fmla="*/ 3 w 11"/>
                <a:gd name="T7" fmla="*/ 5 h 19"/>
                <a:gd name="T8" fmla="*/ 0 w 11"/>
                <a:gd name="T9" fmla="*/ 8 h 19"/>
                <a:gd name="T10" fmla="*/ 1 w 11"/>
                <a:gd name="T11" fmla="*/ 10 h 19"/>
                <a:gd name="T12" fmla="*/ 1 w 11"/>
                <a:gd name="T13" fmla="*/ 10 h 19"/>
                <a:gd name="T14" fmla="*/ 5 w 11"/>
                <a:gd name="T15" fmla="*/ 13 h 19"/>
                <a:gd name="T16" fmla="*/ 11 w 11"/>
                <a:gd name="T17" fmla="*/ 19 h 19"/>
                <a:gd name="T18" fmla="*/ 7 w 11"/>
                <a:gd name="T19" fmla="*/ 11 h 19"/>
                <a:gd name="T20" fmla="*/ 10 w 11"/>
                <a:gd name="T21" fmla="*/ 8 h 19"/>
                <a:gd name="T22" fmla="*/ 10 w 11"/>
                <a:gd name="T23" fmla="*/ 7 h 19"/>
                <a:gd name="T24" fmla="*/ 4 w 11"/>
                <a:gd name="T25" fmla="*/ 8 h 19"/>
                <a:gd name="T26" fmla="*/ 5 w 11"/>
                <a:gd name="T2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9">
                  <a:moveTo>
                    <a:pt x="5" y="6"/>
                  </a:moveTo>
                  <a:cubicBezTo>
                    <a:pt x="6" y="5"/>
                    <a:pt x="6" y="4"/>
                    <a:pt x="7" y="2"/>
                  </a:cubicBezTo>
                  <a:lnTo>
                    <a:pt x="3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13"/>
                  </a:lnTo>
                  <a:lnTo>
                    <a:pt x="11" y="19"/>
                  </a:lnTo>
                  <a:lnTo>
                    <a:pt x="7" y="11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4" y="8"/>
                  </a:lnTo>
                  <a:cubicBezTo>
                    <a:pt x="4" y="8"/>
                    <a:pt x="4" y="7"/>
                    <a:pt x="5" y="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3" name="Freeform 7"/>
            <p:cNvSpPr>
              <a:spLocks/>
            </p:cNvSpPr>
            <p:nvPr/>
          </p:nvSpPr>
          <p:spPr bwMode="auto">
            <a:xfrm>
              <a:off x="7491984" y="1851660"/>
              <a:ext cx="61200" cy="27544"/>
            </a:xfrm>
            <a:custGeom>
              <a:avLst/>
              <a:gdLst>
                <a:gd name="T0" fmla="*/ 3 w 24"/>
                <a:gd name="T1" fmla="*/ 4 h 10"/>
                <a:gd name="T2" fmla="*/ 1 w 24"/>
                <a:gd name="T3" fmla="*/ 8 h 10"/>
                <a:gd name="T4" fmla="*/ 0 w 24"/>
                <a:gd name="T5" fmla="*/ 10 h 10"/>
                <a:gd name="T6" fmla="*/ 6 w 24"/>
                <a:gd name="T7" fmla="*/ 9 h 10"/>
                <a:gd name="T8" fmla="*/ 9 w 24"/>
                <a:gd name="T9" fmla="*/ 8 h 10"/>
                <a:gd name="T10" fmla="*/ 12 w 24"/>
                <a:gd name="T11" fmla="*/ 9 h 10"/>
                <a:gd name="T12" fmla="*/ 21 w 24"/>
                <a:gd name="T13" fmla="*/ 6 h 10"/>
                <a:gd name="T14" fmla="*/ 24 w 24"/>
                <a:gd name="T15" fmla="*/ 5 h 10"/>
                <a:gd name="T16" fmla="*/ 22 w 24"/>
                <a:gd name="T17" fmla="*/ 4 h 10"/>
                <a:gd name="T18" fmla="*/ 14 w 24"/>
                <a:gd name="T19" fmla="*/ 2 h 10"/>
                <a:gd name="T20" fmla="*/ 8 w 24"/>
                <a:gd name="T21" fmla="*/ 0 h 10"/>
                <a:gd name="T22" fmla="*/ 5 w 24"/>
                <a:gd name="T23" fmla="*/ 1 h 10"/>
                <a:gd name="T24" fmla="*/ 3 w 24"/>
                <a:gd name="T2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">
                  <a:moveTo>
                    <a:pt x="3" y="4"/>
                  </a:moveTo>
                  <a:cubicBezTo>
                    <a:pt x="2" y="6"/>
                    <a:pt x="2" y="7"/>
                    <a:pt x="1" y="8"/>
                  </a:cubicBezTo>
                  <a:cubicBezTo>
                    <a:pt x="0" y="9"/>
                    <a:pt x="0" y="10"/>
                    <a:pt x="0" y="10"/>
                  </a:cubicBezTo>
                  <a:lnTo>
                    <a:pt x="6" y="9"/>
                  </a:lnTo>
                  <a:lnTo>
                    <a:pt x="9" y="8"/>
                  </a:lnTo>
                  <a:lnTo>
                    <a:pt x="12" y="9"/>
                  </a:lnTo>
                  <a:lnTo>
                    <a:pt x="21" y="6"/>
                  </a:lnTo>
                  <a:lnTo>
                    <a:pt x="24" y="5"/>
                  </a:lnTo>
                  <a:lnTo>
                    <a:pt x="22" y="4"/>
                  </a:lnTo>
                  <a:lnTo>
                    <a:pt x="14" y="2"/>
                  </a:lnTo>
                  <a:cubicBezTo>
                    <a:pt x="11" y="1"/>
                    <a:pt x="9" y="0"/>
                    <a:pt x="8" y="0"/>
                  </a:cubicBezTo>
                  <a:cubicBezTo>
                    <a:pt x="8" y="0"/>
                    <a:pt x="7" y="0"/>
                    <a:pt x="5" y="1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4" name="Freeform 8"/>
            <p:cNvSpPr>
              <a:spLocks/>
            </p:cNvSpPr>
            <p:nvPr/>
          </p:nvSpPr>
          <p:spPr bwMode="auto">
            <a:xfrm>
              <a:off x="7404773" y="1840948"/>
              <a:ext cx="84151" cy="44377"/>
            </a:xfrm>
            <a:custGeom>
              <a:avLst/>
              <a:gdLst>
                <a:gd name="T0" fmla="*/ 32 w 32"/>
                <a:gd name="T1" fmla="*/ 10 h 15"/>
                <a:gd name="T2" fmla="*/ 32 w 32"/>
                <a:gd name="T3" fmla="*/ 5 h 15"/>
                <a:gd name="T4" fmla="*/ 14 w 32"/>
                <a:gd name="T5" fmla="*/ 0 h 15"/>
                <a:gd name="T6" fmla="*/ 11 w 32"/>
                <a:gd name="T7" fmla="*/ 2 h 15"/>
                <a:gd name="T8" fmla="*/ 7 w 32"/>
                <a:gd name="T9" fmla="*/ 6 h 15"/>
                <a:gd name="T10" fmla="*/ 0 w 32"/>
                <a:gd name="T11" fmla="*/ 9 h 15"/>
                <a:gd name="T12" fmla="*/ 7 w 32"/>
                <a:gd name="T13" fmla="*/ 11 h 15"/>
                <a:gd name="T14" fmla="*/ 12 w 32"/>
                <a:gd name="T15" fmla="*/ 11 h 15"/>
                <a:gd name="T16" fmla="*/ 14 w 32"/>
                <a:gd name="T17" fmla="*/ 11 h 15"/>
                <a:gd name="T18" fmla="*/ 17 w 32"/>
                <a:gd name="T19" fmla="*/ 12 h 15"/>
                <a:gd name="T20" fmla="*/ 17 w 32"/>
                <a:gd name="T21" fmla="*/ 12 h 15"/>
                <a:gd name="T22" fmla="*/ 20 w 32"/>
                <a:gd name="T23" fmla="*/ 14 h 15"/>
                <a:gd name="T24" fmla="*/ 30 w 32"/>
                <a:gd name="T25" fmla="*/ 15 h 15"/>
                <a:gd name="T26" fmla="*/ 29 w 32"/>
                <a:gd name="T27" fmla="*/ 13 h 15"/>
                <a:gd name="T28" fmla="*/ 32 w 32"/>
                <a:gd name="T2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5">
                  <a:moveTo>
                    <a:pt x="32" y="10"/>
                  </a:moveTo>
                  <a:lnTo>
                    <a:pt x="32" y="5"/>
                  </a:lnTo>
                  <a:lnTo>
                    <a:pt x="14" y="0"/>
                  </a:lnTo>
                  <a:cubicBezTo>
                    <a:pt x="13" y="1"/>
                    <a:pt x="12" y="2"/>
                    <a:pt x="11" y="2"/>
                  </a:cubicBezTo>
                  <a:cubicBezTo>
                    <a:pt x="11" y="2"/>
                    <a:pt x="9" y="3"/>
                    <a:pt x="7" y="6"/>
                  </a:cubicBezTo>
                  <a:lnTo>
                    <a:pt x="0" y="9"/>
                  </a:lnTo>
                  <a:lnTo>
                    <a:pt x="7" y="11"/>
                  </a:lnTo>
                  <a:cubicBezTo>
                    <a:pt x="9" y="11"/>
                    <a:pt x="10" y="11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5" y="11"/>
                    <a:pt x="15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20" y="14"/>
                  </a:lnTo>
                  <a:cubicBezTo>
                    <a:pt x="22" y="14"/>
                    <a:pt x="25" y="14"/>
                    <a:pt x="30" y="15"/>
                  </a:cubicBezTo>
                  <a:lnTo>
                    <a:pt x="29" y="13"/>
                  </a:lnTo>
                  <a:lnTo>
                    <a:pt x="32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5" name="Freeform 9"/>
            <p:cNvSpPr>
              <a:spLocks/>
            </p:cNvSpPr>
            <p:nvPr/>
          </p:nvSpPr>
          <p:spPr bwMode="auto">
            <a:xfrm>
              <a:off x="7008501" y="1825646"/>
              <a:ext cx="153001" cy="36725"/>
            </a:xfrm>
            <a:custGeom>
              <a:avLst/>
              <a:gdLst>
                <a:gd name="T0" fmla="*/ 48 w 59"/>
                <a:gd name="T1" fmla="*/ 0 h 13"/>
                <a:gd name="T2" fmla="*/ 47 w 59"/>
                <a:gd name="T3" fmla="*/ 0 h 13"/>
                <a:gd name="T4" fmla="*/ 38 w 59"/>
                <a:gd name="T5" fmla="*/ 1 h 13"/>
                <a:gd name="T6" fmla="*/ 34 w 59"/>
                <a:gd name="T7" fmla="*/ 4 h 13"/>
                <a:gd name="T8" fmla="*/ 26 w 59"/>
                <a:gd name="T9" fmla="*/ 5 h 13"/>
                <a:gd name="T10" fmla="*/ 20 w 59"/>
                <a:gd name="T11" fmla="*/ 8 h 13"/>
                <a:gd name="T12" fmla="*/ 7 w 59"/>
                <a:gd name="T13" fmla="*/ 10 h 13"/>
                <a:gd name="T14" fmla="*/ 4 w 59"/>
                <a:gd name="T15" fmla="*/ 12 h 13"/>
                <a:gd name="T16" fmla="*/ 0 w 59"/>
                <a:gd name="T17" fmla="*/ 13 h 13"/>
                <a:gd name="T18" fmla="*/ 11 w 59"/>
                <a:gd name="T19" fmla="*/ 12 h 13"/>
                <a:gd name="T20" fmla="*/ 31 w 59"/>
                <a:gd name="T21" fmla="*/ 11 h 13"/>
                <a:gd name="T22" fmla="*/ 42 w 59"/>
                <a:gd name="T23" fmla="*/ 6 h 13"/>
                <a:gd name="T24" fmla="*/ 45 w 59"/>
                <a:gd name="T25" fmla="*/ 6 h 13"/>
                <a:gd name="T26" fmla="*/ 49 w 59"/>
                <a:gd name="T27" fmla="*/ 6 h 13"/>
                <a:gd name="T28" fmla="*/ 54 w 59"/>
                <a:gd name="T29" fmla="*/ 6 h 13"/>
                <a:gd name="T30" fmla="*/ 59 w 59"/>
                <a:gd name="T31" fmla="*/ 7 h 13"/>
                <a:gd name="T32" fmla="*/ 58 w 59"/>
                <a:gd name="T33" fmla="*/ 6 h 13"/>
                <a:gd name="T34" fmla="*/ 57 w 59"/>
                <a:gd name="T35" fmla="*/ 5 h 13"/>
                <a:gd name="T36" fmla="*/ 52 w 59"/>
                <a:gd name="T37" fmla="*/ 3 h 13"/>
                <a:gd name="T38" fmla="*/ 50 w 59"/>
                <a:gd name="T39" fmla="*/ 3 h 13"/>
                <a:gd name="T40" fmla="*/ 48 w 59"/>
                <a:gd name="T41" fmla="*/ 2 h 13"/>
                <a:gd name="T42" fmla="*/ 48 w 59"/>
                <a:gd name="T43" fmla="*/ 2 h 13"/>
                <a:gd name="T44" fmla="*/ 48 w 59"/>
                <a:gd name="T4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3">
                  <a:moveTo>
                    <a:pt x="48" y="0"/>
                  </a:moveTo>
                  <a:lnTo>
                    <a:pt x="47" y="0"/>
                  </a:lnTo>
                  <a:lnTo>
                    <a:pt x="38" y="1"/>
                  </a:lnTo>
                  <a:cubicBezTo>
                    <a:pt x="36" y="3"/>
                    <a:pt x="35" y="4"/>
                    <a:pt x="34" y="4"/>
                  </a:cubicBezTo>
                  <a:cubicBezTo>
                    <a:pt x="34" y="4"/>
                    <a:pt x="31" y="5"/>
                    <a:pt x="26" y="5"/>
                  </a:cubicBezTo>
                  <a:lnTo>
                    <a:pt x="20" y="8"/>
                  </a:lnTo>
                  <a:lnTo>
                    <a:pt x="7" y="10"/>
                  </a:lnTo>
                  <a:lnTo>
                    <a:pt x="4" y="12"/>
                  </a:lnTo>
                  <a:lnTo>
                    <a:pt x="0" y="13"/>
                  </a:lnTo>
                  <a:lnTo>
                    <a:pt x="11" y="12"/>
                  </a:lnTo>
                  <a:lnTo>
                    <a:pt x="31" y="11"/>
                  </a:lnTo>
                  <a:cubicBezTo>
                    <a:pt x="38" y="8"/>
                    <a:pt x="41" y="6"/>
                    <a:pt x="42" y="6"/>
                  </a:cubicBezTo>
                  <a:lnTo>
                    <a:pt x="45" y="6"/>
                  </a:lnTo>
                  <a:cubicBezTo>
                    <a:pt x="47" y="6"/>
                    <a:pt x="48" y="6"/>
                    <a:pt x="49" y="6"/>
                  </a:cubicBezTo>
                  <a:cubicBezTo>
                    <a:pt x="50" y="6"/>
                    <a:pt x="52" y="6"/>
                    <a:pt x="54" y="6"/>
                  </a:cubicBezTo>
                  <a:cubicBezTo>
                    <a:pt x="57" y="7"/>
                    <a:pt x="59" y="7"/>
                    <a:pt x="59" y="7"/>
                  </a:cubicBezTo>
                  <a:lnTo>
                    <a:pt x="58" y="6"/>
                  </a:lnTo>
                  <a:cubicBezTo>
                    <a:pt x="57" y="6"/>
                    <a:pt x="57" y="5"/>
                    <a:pt x="57" y="5"/>
                  </a:cubicBezTo>
                  <a:cubicBezTo>
                    <a:pt x="57" y="5"/>
                    <a:pt x="55" y="4"/>
                    <a:pt x="52" y="3"/>
                  </a:cubicBezTo>
                  <a:cubicBezTo>
                    <a:pt x="51" y="3"/>
                    <a:pt x="50" y="3"/>
                    <a:pt x="50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6" name="Freeform 10"/>
            <p:cNvSpPr>
              <a:spLocks/>
            </p:cNvSpPr>
            <p:nvPr/>
          </p:nvSpPr>
          <p:spPr bwMode="auto">
            <a:xfrm>
              <a:off x="6234316" y="2402537"/>
              <a:ext cx="1450449" cy="907416"/>
            </a:xfrm>
            <a:custGeom>
              <a:avLst/>
              <a:gdLst>
                <a:gd name="T0" fmla="*/ 485 w 562"/>
                <a:gd name="T1" fmla="*/ 11 h 309"/>
                <a:gd name="T2" fmla="*/ 431 w 562"/>
                <a:gd name="T3" fmla="*/ 1 h 309"/>
                <a:gd name="T4" fmla="*/ 428 w 562"/>
                <a:gd name="T5" fmla="*/ 17 h 309"/>
                <a:gd name="T6" fmla="*/ 401 w 562"/>
                <a:gd name="T7" fmla="*/ 35 h 309"/>
                <a:gd name="T8" fmla="*/ 386 w 562"/>
                <a:gd name="T9" fmla="*/ 51 h 309"/>
                <a:gd name="T10" fmla="*/ 422 w 562"/>
                <a:gd name="T11" fmla="*/ 56 h 309"/>
                <a:gd name="T12" fmla="*/ 405 w 562"/>
                <a:gd name="T13" fmla="*/ 63 h 309"/>
                <a:gd name="T14" fmla="*/ 364 w 562"/>
                <a:gd name="T15" fmla="*/ 80 h 309"/>
                <a:gd name="T16" fmla="*/ 340 w 562"/>
                <a:gd name="T17" fmla="*/ 99 h 309"/>
                <a:gd name="T18" fmla="*/ 280 w 562"/>
                <a:gd name="T19" fmla="*/ 108 h 309"/>
                <a:gd name="T20" fmla="*/ 221 w 562"/>
                <a:gd name="T21" fmla="*/ 99 h 309"/>
                <a:gd name="T22" fmla="*/ 175 w 562"/>
                <a:gd name="T23" fmla="*/ 78 h 309"/>
                <a:gd name="T24" fmla="*/ 150 w 562"/>
                <a:gd name="T25" fmla="*/ 51 h 309"/>
                <a:gd name="T26" fmla="*/ 124 w 562"/>
                <a:gd name="T27" fmla="*/ 40 h 309"/>
                <a:gd name="T28" fmla="*/ 101 w 562"/>
                <a:gd name="T29" fmla="*/ 59 h 309"/>
                <a:gd name="T30" fmla="*/ 77 w 562"/>
                <a:gd name="T31" fmla="*/ 76 h 309"/>
                <a:gd name="T32" fmla="*/ 64 w 562"/>
                <a:gd name="T33" fmla="*/ 89 h 309"/>
                <a:gd name="T34" fmla="*/ 48 w 562"/>
                <a:gd name="T35" fmla="*/ 110 h 309"/>
                <a:gd name="T36" fmla="*/ 19 w 562"/>
                <a:gd name="T37" fmla="*/ 118 h 309"/>
                <a:gd name="T38" fmla="*/ 4 w 562"/>
                <a:gd name="T39" fmla="*/ 129 h 309"/>
                <a:gd name="T40" fmla="*/ 15 w 562"/>
                <a:gd name="T41" fmla="*/ 143 h 309"/>
                <a:gd name="T42" fmla="*/ 24 w 562"/>
                <a:gd name="T43" fmla="*/ 163 h 309"/>
                <a:gd name="T44" fmla="*/ 63 w 562"/>
                <a:gd name="T45" fmla="*/ 168 h 309"/>
                <a:gd name="T46" fmla="*/ 53 w 562"/>
                <a:gd name="T47" fmla="*/ 188 h 309"/>
                <a:gd name="T48" fmla="*/ 48 w 562"/>
                <a:gd name="T49" fmla="*/ 207 h 309"/>
                <a:gd name="T50" fmla="*/ 83 w 562"/>
                <a:gd name="T51" fmla="*/ 220 h 309"/>
                <a:gd name="T52" fmla="*/ 108 w 562"/>
                <a:gd name="T53" fmla="*/ 231 h 309"/>
                <a:gd name="T54" fmla="*/ 121 w 562"/>
                <a:gd name="T55" fmla="*/ 234 h 309"/>
                <a:gd name="T56" fmla="*/ 142 w 562"/>
                <a:gd name="T57" fmla="*/ 239 h 309"/>
                <a:gd name="T58" fmla="*/ 165 w 562"/>
                <a:gd name="T59" fmla="*/ 236 h 309"/>
                <a:gd name="T60" fmla="*/ 188 w 562"/>
                <a:gd name="T61" fmla="*/ 226 h 309"/>
                <a:gd name="T62" fmla="*/ 211 w 562"/>
                <a:gd name="T63" fmla="*/ 226 h 309"/>
                <a:gd name="T64" fmla="*/ 223 w 562"/>
                <a:gd name="T65" fmla="*/ 231 h 309"/>
                <a:gd name="T66" fmla="*/ 223 w 562"/>
                <a:gd name="T67" fmla="*/ 266 h 309"/>
                <a:gd name="T68" fmla="*/ 235 w 562"/>
                <a:gd name="T69" fmla="*/ 281 h 309"/>
                <a:gd name="T70" fmla="*/ 246 w 562"/>
                <a:gd name="T71" fmla="*/ 298 h 309"/>
                <a:gd name="T72" fmla="*/ 258 w 562"/>
                <a:gd name="T73" fmla="*/ 289 h 309"/>
                <a:gd name="T74" fmla="*/ 286 w 562"/>
                <a:gd name="T75" fmla="*/ 284 h 309"/>
                <a:gd name="T76" fmla="*/ 304 w 562"/>
                <a:gd name="T77" fmla="*/ 289 h 309"/>
                <a:gd name="T78" fmla="*/ 328 w 562"/>
                <a:gd name="T79" fmla="*/ 299 h 309"/>
                <a:gd name="T80" fmla="*/ 340 w 562"/>
                <a:gd name="T81" fmla="*/ 303 h 309"/>
                <a:gd name="T82" fmla="*/ 378 w 562"/>
                <a:gd name="T83" fmla="*/ 286 h 309"/>
                <a:gd name="T84" fmla="*/ 414 w 562"/>
                <a:gd name="T85" fmla="*/ 269 h 309"/>
                <a:gd name="T86" fmla="*/ 434 w 562"/>
                <a:gd name="T87" fmla="*/ 240 h 309"/>
                <a:gd name="T88" fmla="*/ 446 w 562"/>
                <a:gd name="T89" fmla="*/ 216 h 309"/>
                <a:gd name="T90" fmla="*/ 440 w 562"/>
                <a:gd name="T91" fmla="*/ 205 h 309"/>
                <a:gd name="T92" fmla="*/ 435 w 562"/>
                <a:gd name="T93" fmla="*/ 192 h 309"/>
                <a:gd name="T94" fmla="*/ 424 w 562"/>
                <a:gd name="T95" fmla="*/ 168 h 309"/>
                <a:gd name="T96" fmla="*/ 451 w 562"/>
                <a:gd name="T97" fmla="*/ 153 h 309"/>
                <a:gd name="T98" fmla="*/ 438 w 562"/>
                <a:gd name="T99" fmla="*/ 148 h 309"/>
                <a:gd name="T100" fmla="*/ 418 w 562"/>
                <a:gd name="T101" fmla="*/ 148 h 309"/>
                <a:gd name="T102" fmla="*/ 408 w 562"/>
                <a:gd name="T103" fmla="*/ 134 h 309"/>
                <a:gd name="T104" fmla="*/ 442 w 562"/>
                <a:gd name="T105" fmla="*/ 126 h 309"/>
                <a:gd name="T106" fmla="*/ 444 w 562"/>
                <a:gd name="T107" fmla="*/ 135 h 309"/>
                <a:gd name="T108" fmla="*/ 485 w 562"/>
                <a:gd name="T109" fmla="*/ 114 h 309"/>
                <a:gd name="T110" fmla="*/ 510 w 562"/>
                <a:gd name="T111" fmla="*/ 106 h 309"/>
                <a:gd name="T112" fmla="*/ 530 w 562"/>
                <a:gd name="T113" fmla="*/ 90 h 309"/>
                <a:gd name="T114" fmla="*/ 547 w 562"/>
                <a:gd name="T115" fmla="*/ 74 h 309"/>
                <a:gd name="T116" fmla="*/ 561 w 562"/>
                <a:gd name="T117" fmla="*/ 51 h 309"/>
                <a:gd name="T118" fmla="*/ 537 w 562"/>
                <a:gd name="T119" fmla="*/ 5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2" h="309">
                  <a:moveTo>
                    <a:pt x="519" y="42"/>
                  </a:moveTo>
                  <a:lnTo>
                    <a:pt x="513" y="37"/>
                  </a:lnTo>
                  <a:lnTo>
                    <a:pt x="507" y="37"/>
                  </a:lnTo>
                  <a:lnTo>
                    <a:pt x="501" y="37"/>
                  </a:lnTo>
                  <a:lnTo>
                    <a:pt x="496" y="34"/>
                  </a:lnTo>
                  <a:lnTo>
                    <a:pt x="494" y="29"/>
                  </a:lnTo>
                  <a:lnTo>
                    <a:pt x="488" y="17"/>
                  </a:lnTo>
                  <a:lnTo>
                    <a:pt x="485" y="11"/>
                  </a:lnTo>
                  <a:lnTo>
                    <a:pt x="480" y="4"/>
                  </a:lnTo>
                  <a:cubicBezTo>
                    <a:pt x="477" y="3"/>
                    <a:pt x="475" y="2"/>
                    <a:pt x="475" y="2"/>
                  </a:cubicBezTo>
                  <a:cubicBezTo>
                    <a:pt x="474" y="2"/>
                    <a:pt x="473" y="3"/>
                    <a:pt x="471" y="3"/>
                  </a:cubicBezTo>
                  <a:lnTo>
                    <a:pt x="461" y="0"/>
                  </a:lnTo>
                  <a:lnTo>
                    <a:pt x="447" y="0"/>
                  </a:lnTo>
                  <a:lnTo>
                    <a:pt x="441" y="1"/>
                  </a:lnTo>
                  <a:lnTo>
                    <a:pt x="437" y="0"/>
                  </a:lnTo>
                  <a:lnTo>
                    <a:pt x="431" y="1"/>
                  </a:lnTo>
                  <a:lnTo>
                    <a:pt x="430" y="3"/>
                  </a:lnTo>
                  <a:lnTo>
                    <a:pt x="426" y="7"/>
                  </a:lnTo>
                  <a:lnTo>
                    <a:pt x="427" y="8"/>
                  </a:lnTo>
                  <a:lnTo>
                    <a:pt x="431" y="8"/>
                  </a:lnTo>
                  <a:lnTo>
                    <a:pt x="433" y="9"/>
                  </a:lnTo>
                  <a:lnTo>
                    <a:pt x="434" y="13"/>
                  </a:lnTo>
                  <a:lnTo>
                    <a:pt x="431" y="15"/>
                  </a:lnTo>
                  <a:lnTo>
                    <a:pt x="428" y="17"/>
                  </a:lnTo>
                  <a:lnTo>
                    <a:pt x="421" y="25"/>
                  </a:lnTo>
                  <a:lnTo>
                    <a:pt x="419" y="27"/>
                  </a:lnTo>
                  <a:lnTo>
                    <a:pt x="421" y="29"/>
                  </a:lnTo>
                  <a:lnTo>
                    <a:pt x="420" y="31"/>
                  </a:lnTo>
                  <a:cubicBezTo>
                    <a:pt x="418" y="32"/>
                    <a:pt x="417" y="32"/>
                    <a:pt x="416" y="32"/>
                  </a:cubicBezTo>
                  <a:cubicBezTo>
                    <a:pt x="416" y="32"/>
                    <a:pt x="414" y="33"/>
                    <a:pt x="412" y="34"/>
                  </a:cubicBezTo>
                  <a:lnTo>
                    <a:pt x="406" y="36"/>
                  </a:lnTo>
                  <a:cubicBezTo>
                    <a:pt x="404" y="36"/>
                    <a:pt x="402" y="35"/>
                    <a:pt x="401" y="35"/>
                  </a:cubicBezTo>
                  <a:cubicBezTo>
                    <a:pt x="401" y="35"/>
                    <a:pt x="400" y="35"/>
                    <a:pt x="399" y="34"/>
                  </a:cubicBezTo>
                  <a:cubicBezTo>
                    <a:pt x="398" y="34"/>
                    <a:pt x="398" y="34"/>
                    <a:pt x="397" y="34"/>
                  </a:cubicBezTo>
                  <a:lnTo>
                    <a:pt x="396" y="33"/>
                  </a:lnTo>
                  <a:lnTo>
                    <a:pt x="390" y="43"/>
                  </a:lnTo>
                  <a:lnTo>
                    <a:pt x="388" y="45"/>
                  </a:lnTo>
                  <a:lnTo>
                    <a:pt x="389" y="48"/>
                  </a:lnTo>
                  <a:lnTo>
                    <a:pt x="385" y="49"/>
                  </a:lnTo>
                  <a:lnTo>
                    <a:pt x="386" y="51"/>
                  </a:lnTo>
                  <a:lnTo>
                    <a:pt x="389" y="54"/>
                  </a:lnTo>
                  <a:lnTo>
                    <a:pt x="392" y="52"/>
                  </a:lnTo>
                  <a:lnTo>
                    <a:pt x="398" y="51"/>
                  </a:lnTo>
                  <a:lnTo>
                    <a:pt x="401" y="53"/>
                  </a:lnTo>
                  <a:lnTo>
                    <a:pt x="403" y="53"/>
                  </a:lnTo>
                  <a:lnTo>
                    <a:pt x="404" y="50"/>
                  </a:lnTo>
                  <a:lnTo>
                    <a:pt x="414" y="50"/>
                  </a:lnTo>
                  <a:lnTo>
                    <a:pt x="422" y="56"/>
                  </a:lnTo>
                  <a:lnTo>
                    <a:pt x="427" y="60"/>
                  </a:lnTo>
                  <a:lnTo>
                    <a:pt x="425" y="64"/>
                  </a:lnTo>
                  <a:lnTo>
                    <a:pt x="420" y="62"/>
                  </a:lnTo>
                  <a:lnTo>
                    <a:pt x="416" y="63"/>
                  </a:lnTo>
                  <a:lnTo>
                    <a:pt x="414" y="62"/>
                  </a:lnTo>
                  <a:lnTo>
                    <a:pt x="408" y="62"/>
                  </a:lnTo>
                  <a:lnTo>
                    <a:pt x="406" y="64"/>
                  </a:lnTo>
                  <a:lnTo>
                    <a:pt x="405" y="63"/>
                  </a:lnTo>
                  <a:lnTo>
                    <a:pt x="403" y="65"/>
                  </a:lnTo>
                  <a:lnTo>
                    <a:pt x="396" y="65"/>
                  </a:lnTo>
                  <a:lnTo>
                    <a:pt x="394" y="70"/>
                  </a:lnTo>
                  <a:lnTo>
                    <a:pt x="387" y="74"/>
                  </a:lnTo>
                  <a:lnTo>
                    <a:pt x="382" y="74"/>
                  </a:lnTo>
                  <a:lnTo>
                    <a:pt x="376" y="76"/>
                  </a:lnTo>
                  <a:lnTo>
                    <a:pt x="370" y="80"/>
                  </a:lnTo>
                  <a:lnTo>
                    <a:pt x="364" y="80"/>
                  </a:lnTo>
                  <a:lnTo>
                    <a:pt x="357" y="78"/>
                  </a:lnTo>
                  <a:lnTo>
                    <a:pt x="351" y="78"/>
                  </a:lnTo>
                  <a:lnTo>
                    <a:pt x="349" y="81"/>
                  </a:lnTo>
                  <a:lnTo>
                    <a:pt x="349" y="86"/>
                  </a:lnTo>
                  <a:lnTo>
                    <a:pt x="352" y="88"/>
                  </a:lnTo>
                  <a:lnTo>
                    <a:pt x="352" y="91"/>
                  </a:lnTo>
                  <a:lnTo>
                    <a:pt x="343" y="94"/>
                  </a:lnTo>
                  <a:lnTo>
                    <a:pt x="340" y="99"/>
                  </a:lnTo>
                  <a:lnTo>
                    <a:pt x="335" y="101"/>
                  </a:lnTo>
                  <a:lnTo>
                    <a:pt x="325" y="103"/>
                  </a:lnTo>
                  <a:lnTo>
                    <a:pt x="312" y="102"/>
                  </a:lnTo>
                  <a:lnTo>
                    <a:pt x="306" y="103"/>
                  </a:lnTo>
                  <a:lnTo>
                    <a:pt x="293" y="109"/>
                  </a:lnTo>
                  <a:cubicBezTo>
                    <a:pt x="290" y="109"/>
                    <a:pt x="288" y="110"/>
                    <a:pt x="287" y="110"/>
                  </a:cubicBezTo>
                  <a:cubicBezTo>
                    <a:pt x="286" y="110"/>
                    <a:pt x="286" y="109"/>
                    <a:pt x="285" y="107"/>
                  </a:cubicBezTo>
                  <a:lnTo>
                    <a:pt x="280" y="108"/>
                  </a:lnTo>
                  <a:lnTo>
                    <a:pt x="277" y="110"/>
                  </a:lnTo>
                  <a:lnTo>
                    <a:pt x="270" y="106"/>
                  </a:lnTo>
                  <a:lnTo>
                    <a:pt x="262" y="104"/>
                  </a:lnTo>
                  <a:lnTo>
                    <a:pt x="258" y="101"/>
                  </a:lnTo>
                  <a:lnTo>
                    <a:pt x="251" y="100"/>
                  </a:lnTo>
                  <a:lnTo>
                    <a:pt x="242" y="101"/>
                  </a:lnTo>
                  <a:lnTo>
                    <a:pt x="235" y="101"/>
                  </a:lnTo>
                  <a:lnTo>
                    <a:pt x="221" y="99"/>
                  </a:lnTo>
                  <a:lnTo>
                    <a:pt x="208" y="99"/>
                  </a:lnTo>
                  <a:lnTo>
                    <a:pt x="207" y="95"/>
                  </a:lnTo>
                  <a:lnTo>
                    <a:pt x="202" y="91"/>
                  </a:lnTo>
                  <a:lnTo>
                    <a:pt x="201" y="85"/>
                  </a:lnTo>
                  <a:lnTo>
                    <a:pt x="191" y="82"/>
                  </a:lnTo>
                  <a:lnTo>
                    <a:pt x="187" y="79"/>
                  </a:lnTo>
                  <a:lnTo>
                    <a:pt x="182" y="79"/>
                  </a:lnTo>
                  <a:lnTo>
                    <a:pt x="175" y="78"/>
                  </a:lnTo>
                  <a:lnTo>
                    <a:pt x="164" y="77"/>
                  </a:lnTo>
                  <a:lnTo>
                    <a:pt x="158" y="76"/>
                  </a:lnTo>
                  <a:lnTo>
                    <a:pt x="158" y="73"/>
                  </a:lnTo>
                  <a:lnTo>
                    <a:pt x="159" y="69"/>
                  </a:lnTo>
                  <a:lnTo>
                    <a:pt x="161" y="61"/>
                  </a:lnTo>
                  <a:lnTo>
                    <a:pt x="156" y="57"/>
                  </a:lnTo>
                  <a:lnTo>
                    <a:pt x="154" y="54"/>
                  </a:lnTo>
                  <a:lnTo>
                    <a:pt x="150" y="51"/>
                  </a:lnTo>
                  <a:lnTo>
                    <a:pt x="144" y="51"/>
                  </a:lnTo>
                  <a:lnTo>
                    <a:pt x="137" y="49"/>
                  </a:lnTo>
                  <a:lnTo>
                    <a:pt x="134" y="45"/>
                  </a:lnTo>
                  <a:lnTo>
                    <a:pt x="132" y="42"/>
                  </a:lnTo>
                  <a:lnTo>
                    <a:pt x="131" y="41"/>
                  </a:lnTo>
                  <a:cubicBezTo>
                    <a:pt x="131" y="41"/>
                    <a:pt x="131" y="41"/>
                    <a:pt x="131" y="41"/>
                  </a:cubicBezTo>
                  <a:lnTo>
                    <a:pt x="125" y="40"/>
                  </a:lnTo>
                  <a:lnTo>
                    <a:pt x="124" y="40"/>
                  </a:lnTo>
                  <a:lnTo>
                    <a:pt x="121" y="41"/>
                  </a:lnTo>
                  <a:lnTo>
                    <a:pt x="121" y="46"/>
                  </a:lnTo>
                  <a:lnTo>
                    <a:pt x="114" y="46"/>
                  </a:lnTo>
                  <a:lnTo>
                    <a:pt x="110" y="49"/>
                  </a:lnTo>
                  <a:lnTo>
                    <a:pt x="112" y="58"/>
                  </a:lnTo>
                  <a:lnTo>
                    <a:pt x="109" y="59"/>
                  </a:lnTo>
                  <a:lnTo>
                    <a:pt x="104" y="62"/>
                  </a:lnTo>
                  <a:lnTo>
                    <a:pt x="101" y="59"/>
                  </a:lnTo>
                  <a:lnTo>
                    <a:pt x="94" y="60"/>
                  </a:lnTo>
                  <a:lnTo>
                    <a:pt x="88" y="58"/>
                  </a:lnTo>
                  <a:lnTo>
                    <a:pt x="85" y="59"/>
                  </a:lnTo>
                  <a:lnTo>
                    <a:pt x="83" y="66"/>
                  </a:lnTo>
                  <a:lnTo>
                    <a:pt x="81" y="73"/>
                  </a:lnTo>
                  <a:lnTo>
                    <a:pt x="84" y="76"/>
                  </a:lnTo>
                  <a:lnTo>
                    <a:pt x="83" y="78"/>
                  </a:lnTo>
                  <a:lnTo>
                    <a:pt x="77" y="76"/>
                  </a:lnTo>
                  <a:lnTo>
                    <a:pt x="74" y="74"/>
                  </a:lnTo>
                  <a:lnTo>
                    <a:pt x="72" y="76"/>
                  </a:lnTo>
                  <a:cubicBezTo>
                    <a:pt x="66" y="77"/>
                    <a:pt x="63" y="78"/>
                    <a:pt x="63" y="78"/>
                  </a:cubicBezTo>
                  <a:cubicBezTo>
                    <a:pt x="62" y="78"/>
                    <a:pt x="61" y="78"/>
                    <a:pt x="59" y="79"/>
                  </a:cubicBezTo>
                  <a:lnTo>
                    <a:pt x="60" y="81"/>
                  </a:lnTo>
                  <a:lnTo>
                    <a:pt x="64" y="80"/>
                  </a:lnTo>
                  <a:lnTo>
                    <a:pt x="63" y="85"/>
                  </a:lnTo>
                  <a:lnTo>
                    <a:pt x="64" y="89"/>
                  </a:lnTo>
                  <a:lnTo>
                    <a:pt x="66" y="93"/>
                  </a:lnTo>
                  <a:lnTo>
                    <a:pt x="66" y="96"/>
                  </a:lnTo>
                  <a:lnTo>
                    <a:pt x="62" y="99"/>
                  </a:lnTo>
                  <a:lnTo>
                    <a:pt x="61" y="102"/>
                  </a:lnTo>
                  <a:lnTo>
                    <a:pt x="62" y="105"/>
                  </a:lnTo>
                  <a:lnTo>
                    <a:pt x="59" y="106"/>
                  </a:lnTo>
                  <a:lnTo>
                    <a:pt x="52" y="108"/>
                  </a:lnTo>
                  <a:lnTo>
                    <a:pt x="48" y="110"/>
                  </a:lnTo>
                  <a:lnTo>
                    <a:pt x="46" y="113"/>
                  </a:lnTo>
                  <a:lnTo>
                    <a:pt x="43" y="115"/>
                  </a:lnTo>
                  <a:lnTo>
                    <a:pt x="38" y="115"/>
                  </a:lnTo>
                  <a:cubicBezTo>
                    <a:pt x="38" y="115"/>
                    <a:pt x="35" y="115"/>
                    <a:pt x="31" y="115"/>
                  </a:cubicBezTo>
                  <a:lnTo>
                    <a:pt x="29" y="119"/>
                  </a:lnTo>
                  <a:lnTo>
                    <a:pt x="26" y="121"/>
                  </a:lnTo>
                  <a:lnTo>
                    <a:pt x="21" y="121"/>
                  </a:lnTo>
                  <a:lnTo>
                    <a:pt x="19" y="118"/>
                  </a:lnTo>
                  <a:lnTo>
                    <a:pt x="17" y="120"/>
                  </a:lnTo>
                  <a:lnTo>
                    <a:pt x="13" y="121"/>
                  </a:lnTo>
                  <a:lnTo>
                    <a:pt x="12" y="120"/>
                  </a:lnTo>
                  <a:lnTo>
                    <a:pt x="11" y="122"/>
                  </a:lnTo>
                  <a:lnTo>
                    <a:pt x="8" y="123"/>
                  </a:lnTo>
                  <a:lnTo>
                    <a:pt x="5" y="123"/>
                  </a:lnTo>
                  <a:lnTo>
                    <a:pt x="3" y="126"/>
                  </a:lnTo>
                  <a:lnTo>
                    <a:pt x="4" y="129"/>
                  </a:lnTo>
                  <a:lnTo>
                    <a:pt x="3" y="131"/>
                  </a:lnTo>
                  <a:lnTo>
                    <a:pt x="1" y="131"/>
                  </a:lnTo>
                  <a:lnTo>
                    <a:pt x="0" y="131"/>
                  </a:lnTo>
                  <a:lnTo>
                    <a:pt x="3" y="136"/>
                  </a:lnTo>
                  <a:cubicBezTo>
                    <a:pt x="4" y="137"/>
                    <a:pt x="5" y="138"/>
                    <a:pt x="6" y="138"/>
                  </a:cubicBezTo>
                  <a:lnTo>
                    <a:pt x="11" y="138"/>
                  </a:lnTo>
                  <a:cubicBezTo>
                    <a:pt x="11" y="138"/>
                    <a:pt x="12" y="138"/>
                    <a:pt x="14" y="140"/>
                  </a:cubicBezTo>
                  <a:lnTo>
                    <a:pt x="15" y="143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3" y="149"/>
                  </a:lnTo>
                  <a:lnTo>
                    <a:pt x="14" y="153"/>
                  </a:lnTo>
                  <a:lnTo>
                    <a:pt x="19" y="154"/>
                  </a:lnTo>
                  <a:lnTo>
                    <a:pt x="23" y="156"/>
                  </a:lnTo>
                  <a:lnTo>
                    <a:pt x="22" y="159"/>
                  </a:lnTo>
                  <a:lnTo>
                    <a:pt x="24" y="163"/>
                  </a:lnTo>
                  <a:lnTo>
                    <a:pt x="38" y="167"/>
                  </a:lnTo>
                  <a:lnTo>
                    <a:pt x="38" y="167"/>
                  </a:lnTo>
                  <a:lnTo>
                    <a:pt x="42" y="166"/>
                  </a:lnTo>
                  <a:lnTo>
                    <a:pt x="46" y="164"/>
                  </a:lnTo>
                  <a:cubicBezTo>
                    <a:pt x="48" y="163"/>
                    <a:pt x="49" y="162"/>
                    <a:pt x="50" y="162"/>
                  </a:cubicBezTo>
                  <a:lnTo>
                    <a:pt x="58" y="162"/>
                  </a:lnTo>
                  <a:lnTo>
                    <a:pt x="60" y="166"/>
                  </a:lnTo>
                  <a:lnTo>
                    <a:pt x="63" y="168"/>
                  </a:lnTo>
                  <a:lnTo>
                    <a:pt x="62" y="170"/>
                  </a:lnTo>
                  <a:lnTo>
                    <a:pt x="61" y="175"/>
                  </a:lnTo>
                  <a:lnTo>
                    <a:pt x="56" y="177"/>
                  </a:lnTo>
                  <a:lnTo>
                    <a:pt x="55" y="181"/>
                  </a:lnTo>
                  <a:lnTo>
                    <a:pt x="49" y="181"/>
                  </a:lnTo>
                  <a:lnTo>
                    <a:pt x="49" y="182"/>
                  </a:lnTo>
                  <a:lnTo>
                    <a:pt x="49" y="185"/>
                  </a:lnTo>
                  <a:lnTo>
                    <a:pt x="53" y="188"/>
                  </a:lnTo>
                  <a:lnTo>
                    <a:pt x="56" y="193"/>
                  </a:lnTo>
                  <a:lnTo>
                    <a:pt x="49" y="196"/>
                  </a:lnTo>
                  <a:lnTo>
                    <a:pt x="48" y="195"/>
                  </a:lnTo>
                  <a:lnTo>
                    <a:pt x="46" y="195"/>
                  </a:lnTo>
                  <a:lnTo>
                    <a:pt x="46" y="195"/>
                  </a:lnTo>
                  <a:lnTo>
                    <a:pt x="47" y="199"/>
                  </a:lnTo>
                  <a:lnTo>
                    <a:pt x="48" y="203"/>
                  </a:lnTo>
                  <a:lnTo>
                    <a:pt x="48" y="207"/>
                  </a:lnTo>
                  <a:lnTo>
                    <a:pt x="52" y="204"/>
                  </a:lnTo>
                  <a:lnTo>
                    <a:pt x="54" y="207"/>
                  </a:lnTo>
                  <a:lnTo>
                    <a:pt x="63" y="212"/>
                  </a:lnTo>
                  <a:lnTo>
                    <a:pt x="64" y="215"/>
                  </a:lnTo>
                  <a:lnTo>
                    <a:pt x="69" y="216"/>
                  </a:lnTo>
                  <a:lnTo>
                    <a:pt x="74" y="214"/>
                  </a:lnTo>
                  <a:lnTo>
                    <a:pt x="77" y="214"/>
                  </a:lnTo>
                  <a:lnTo>
                    <a:pt x="83" y="220"/>
                  </a:lnTo>
                  <a:lnTo>
                    <a:pt x="88" y="222"/>
                  </a:lnTo>
                  <a:cubicBezTo>
                    <a:pt x="91" y="222"/>
                    <a:pt x="92" y="222"/>
                    <a:pt x="92" y="223"/>
                  </a:cubicBezTo>
                  <a:cubicBezTo>
                    <a:pt x="92" y="224"/>
                    <a:pt x="92" y="225"/>
                    <a:pt x="92" y="227"/>
                  </a:cubicBezTo>
                  <a:lnTo>
                    <a:pt x="96" y="223"/>
                  </a:lnTo>
                  <a:lnTo>
                    <a:pt x="99" y="225"/>
                  </a:lnTo>
                  <a:lnTo>
                    <a:pt x="99" y="228"/>
                  </a:lnTo>
                  <a:lnTo>
                    <a:pt x="102" y="230"/>
                  </a:lnTo>
                  <a:lnTo>
                    <a:pt x="108" y="231"/>
                  </a:lnTo>
                  <a:lnTo>
                    <a:pt x="107" y="234"/>
                  </a:lnTo>
                  <a:cubicBezTo>
                    <a:pt x="109" y="233"/>
                    <a:pt x="110" y="233"/>
                    <a:pt x="111" y="233"/>
                  </a:cubicBezTo>
                  <a:lnTo>
                    <a:pt x="112" y="233"/>
                  </a:lnTo>
                  <a:cubicBezTo>
                    <a:pt x="113" y="233"/>
                    <a:pt x="113" y="233"/>
                    <a:pt x="113" y="234"/>
                  </a:cubicBezTo>
                  <a:cubicBezTo>
                    <a:pt x="113" y="234"/>
                    <a:pt x="114" y="236"/>
                    <a:pt x="114" y="238"/>
                  </a:cubicBezTo>
                  <a:lnTo>
                    <a:pt x="116" y="236"/>
                  </a:lnTo>
                  <a:lnTo>
                    <a:pt x="120" y="236"/>
                  </a:lnTo>
                  <a:cubicBezTo>
                    <a:pt x="120" y="235"/>
                    <a:pt x="120" y="234"/>
                    <a:pt x="121" y="234"/>
                  </a:cubicBezTo>
                  <a:cubicBezTo>
                    <a:pt x="121" y="234"/>
                    <a:pt x="122" y="235"/>
                    <a:pt x="125" y="236"/>
                  </a:cubicBezTo>
                  <a:lnTo>
                    <a:pt x="130" y="237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7" y="235"/>
                  </a:lnTo>
                  <a:lnTo>
                    <a:pt x="141" y="235"/>
                  </a:lnTo>
                  <a:lnTo>
                    <a:pt x="142" y="239"/>
                  </a:lnTo>
                  <a:lnTo>
                    <a:pt x="142" y="239"/>
                  </a:lnTo>
                  <a:lnTo>
                    <a:pt x="146" y="238"/>
                  </a:lnTo>
                  <a:lnTo>
                    <a:pt x="146" y="235"/>
                  </a:lnTo>
                  <a:lnTo>
                    <a:pt x="150" y="233"/>
                  </a:lnTo>
                  <a:lnTo>
                    <a:pt x="153" y="233"/>
                  </a:lnTo>
                  <a:lnTo>
                    <a:pt x="155" y="236"/>
                  </a:lnTo>
                  <a:lnTo>
                    <a:pt x="157" y="234"/>
                  </a:lnTo>
                  <a:lnTo>
                    <a:pt x="161" y="236"/>
                  </a:lnTo>
                  <a:lnTo>
                    <a:pt x="165" y="236"/>
                  </a:lnTo>
                  <a:lnTo>
                    <a:pt x="166" y="237"/>
                  </a:lnTo>
                  <a:lnTo>
                    <a:pt x="166" y="238"/>
                  </a:lnTo>
                  <a:lnTo>
                    <a:pt x="171" y="238"/>
                  </a:lnTo>
                  <a:lnTo>
                    <a:pt x="176" y="236"/>
                  </a:lnTo>
                  <a:lnTo>
                    <a:pt x="177" y="233"/>
                  </a:lnTo>
                  <a:lnTo>
                    <a:pt x="181" y="231"/>
                  </a:lnTo>
                  <a:lnTo>
                    <a:pt x="186" y="229"/>
                  </a:lnTo>
                  <a:lnTo>
                    <a:pt x="188" y="226"/>
                  </a:lnTo>
                  <a:lnTo>
                    <a:pt x="191" y="224"/>
                  </a:lnTo>
                  <a:lnTo>
                    <a:pt x="194" y="224"/>
                  </a:lnTo>
                  <a:lnTo>
                    <a:pt x="197" y="226"/>
                  </a:lnTo>
                  <a:lnTo>
                    <a:pt x="201" y="226"/>
                  </a:lnTo>
                  <a:lnTo>
                    <a:pt x="204" y="222"/>
                  </a:lnTo>
                  <a:lnTo>
                    <a:pt x="206" y="222"/>
                  </a:lnTo>
                  <a:lnTo>
                    <a:pt x="210" y="224"/>
                  </a:lnTo>
                  <a:lnTo>
                    <a:pt x="211" y="226"/>
                  </a:lnTo>
                  <a:lnTo>
                    <a:pt x="211" y="231"/>
                  </a:lnTo>
                  <a:cubicBezTo>
                    <a:pt x="209" y="232"/>
                    <a:pt x="209" y="233"/>
                    <a:pt x="210" y="233"/>
                  </a:cubicBezTo>
                  <a:lnTo>
                    <a:pt x="212" y="234"/>
                  </a:lnTo>
                  <a:cubicBezTo>
                    <a:pt x="213" y="234"/>
                    <a:pt x="213" y="234"/>
                    <a:pt x="214" y="234"/>
                  </a:cubicBezTo>
                  <a:cubicBezTo>
                    <a:pt x="214" y="234"/>
                    <a:pt x="215" y="233"/>
                    <a:pt x="217" y="232"/>
                  </a:cubicBezTo>
                  <a:cubicBezTo>
                    <a:pt x="217" y="232"/>
                    <a:pt x="217" y="232"/>
                    <a:pt x="217" y="232"/>
                  </a:cubicBezTo>
                  <a:lnTo>
                    <a:pt x="220" y="229"/>
                  </a:lnTo>
                  <a:lnTo>
                    <a:pt x="223" y="231"/>
                  </a:lnTo>
                  <a:lnTo>
                    <a:pt x="228" y="239"/>
                  </a:lnTo>
                  <a:lnTo>
                    <a:pt x="232" y="241"/>
                  </a:lnTo>
                  <a:lnTo>
                    <a:pt x="232" y="246"/>
                  </a:lnTo>
                  <a:lnTo>
                    <a:pt x="232" y="253"/>
                  </a:lnTo>
                  <a:lnTo>
                    <a:pt x="226" y="261"/>
                  </a:lnTo>
                  <a:lnTo>
                    <a:pt x="224" y="262"/>
                  </a:lnTo>
                  <a:lnTo>
                    <a:pt x="222" y="265"/>
                  </a:lnTo>
                  <a:lnTo>
                    <a:pt x="223" y="266"/>
                  </a:lnTo>
                  <a:lnTo>
                    <a:pt x="221" y="269"/>
                  </a:lnTo>
                  <a:lnTo>
                    <a:pt x="223" y="272"/>
                  </a:lnTo>
                  <a:lnTo>
                    <a:pt x="221" y="275"/>
                  </a:lnTo>
                  <a:lnTo>
                    <a:pt x="227" y="273"/>
                  </a:lnTo>
                  <a:lnTo>
                    <a:pt x="231" y="272"/>
                  </a:lnTo>
                  <a:lnTo>
                    <a:pt x="232" y="273"/>
                  </a:lnTo>
                  <a:lnTo>
                    <a:pt x="232" y="276"/>
                  </a:lnTo>
                  <a:lnTo>
                    <a:pt x="235" y="281"/>
                  </a:lnTo>
                  <a:lnTo>
                    <a:pt x="237" y="281"/>
                  </a:lnTo>
                  <a:lnTo>
                    <a:pt x="240" y="283"/>
                  </a:lnTo>
                  <a:lnTo>
                    <a:pt x="237" y="285"/>
                  </a:lnTo>
                  <a:lnTo>
                    <a:pt x="237" y="289"/>
                  </a:lnTo>
                  <a:lnTo>
                    <a:pt x="239" y="291"/>
                  </a:lnTo>
                  <a:lnTo>
                    <a:pt x="244" y="293"/>
                  </a:lnTo>
                  <a:lnTo>
                    <a:pt x="244" y="296"/>
                  </a:lnTo>
                  <a:lnTo>
                    <a:pt x="246" y="298"/>
                  </a:lnTo>
                  <a:lnTo>
                    <a:pt x="248" y="299"/>
                  </a:lnTo>
                  <a:lnTo>
                    <a:pt x="250" y="295"/>
                  </a:lnTo>
                  <a:lnTo>
                    <a:pt x="253" y="295"/>
                  </a:lnTo>
                  <a:lnTo>
                    <a:pt x="255" y="299"/>
                  </a:lnTo>
                  <a:cubicBezTo>
                    <a:pt x="256" y="300"/>
                    <a:pt x="256" y="300"/>
                    <a:pt x="257" y="300"/>
                  </a:cubicBezTo>
                  <a:cubicBezTo>
                    <a:pt x="258" y="300"/>
                    <a:pt x="259" y="300"/>
                    <a:pt x="260" y="299"/>
                  </a:cubicBezTo>
                  <a:lnTo>
                    <a:pt x="259" y="293"/>
                  </a:lnTo>
                  <a:lnTo>
                    <a:pt x="258" y="289"/>
                  </a:lnTo>
                  <a:lnTo>
                    <a:pt x="259" y="287"/>
                  </a:lnTo>
                  <a:lnTo>
                    <a:pt x="262" y="288"/>
                  </a:lnTo>
                  <a:lnTo>
                    <a:pt x="268" y="285"/>
                  </a:lnTo>
                  <a:lnTo>
                    <a:pt x="271" y="287"/>
                  </a:lnTo>
                  <a:lnTo>
                    <a:pt x="274" y="285"/>
                  </a:lnTo>
                  <a:lnTo>
                    <a:pt x="279" y="285"/>
                  </a:lnTo>
                  <a:lnTo>
                    <a:pt x="280" y="287"/>
                  </a:lnTo>
                  <a:lnTo>
                    <a:pt x="286" y="284"/>
                  </a:lnTo>
                  <a:lnTo>
                    <a:pt x="288" y="279"/>
                  </a:lnTo>
                  <a:lnTo>
                    <a:pt x="291" y="279"/>
                  </a:lnTo>
                  <a:lnTo>
                    <a:pt x="295" y="281"/>
                  </a:lnTo>
                  <a:lnTo>
                    <a:pt x="296" y="284"/>
                  </a:lnTo>
                  <a:lnTo>
                    <a:pt x="303" y="284"/>
                  </a:lnTo>
                  <a:lnTo>
                    <a:pt x="305" y="284"/>
                  </a:lnTo>
                  <a:lnTo>
                    <a:pt x="307" y="287"/>
                  </a:lnTo>
                  <a:lnTo>
                    <a:pt x="304" y="289"/>
                  </a:lnTo>
                  <a:lnTo>
                    <a:pt x="304" y="292"/>
                  </a:lnTo>
                  <a:lnTo>
                    <a:pt x="309" y="295"/>
                  </a:lnTo>
                  <a:lnTo>
                    <a:pt x="314" y="296"/>
                  </a:lnTo>
                  <a:lnTo>
                    <a:pt x="314" y="296"/>
                  </a:lnTo>
                  <a:lnTo>
                    <a:pt x="317" y="297"/>
                  </a:lnTo>
                  <a:lnTo>
                    <a:pt x="324" y="296"/>
                  </a:lnTo>
                  <a:lnTo>
                    <a:pt x="328" y="297"/>
                  </a:lnTo>
                  <a:lnTo>
                    <a:pt x="328" y="299"/>
                  </a:lnTo>
                  <a:lnTo>
                    <a:pt x="332" y="297"/>
                  </a:lnTo>
                  <a:lnTo>
                    <a:pt x="334" y="298"/>
                  </a:lnTo>
                  <a:lnTo>
                    <a:pt x="333" y="302"/>
                  </a:lnTo>
                  <a:lnTo>
                    <a:pt x="334" y="305"/>
                  </a:lnTo>
                  <a:lnTo>
                    <a:pt x="336" y="309"/>
                  </a:lnTo>
                  <a:lnTo>
                    <a:pt x="339" y="309"/>
                  </a:lnTo>
                  <a:lnTo>
                    <a:pt x="341" y="307"/>
                  </a:lnTo>
                  <a:lnTo>
                    <a:pt x="340" y="303"/>
                  </a:lnTo>
                  <a:lnTo>
                    <a:pt x="341" y="302"/>
                  </a:lnTo>
                  <a:lnTo>
                    <a:pt x="343" y="299"/>
                  </a:lnTo>
                  <a:lnTo>
                    <a:pt x="365" y="294"/>
                  </a:lnTo>
                  <a:lnTo>
                    <a:pt x="368" y="291"/>
                  </a:lnTo>
                  <a:lnTo>
                    <a:pt x="370" y="287"/>
                  </a:lnTo>
                  <a:lnTo>
                    <a:pt x="371" y="286"/>
                  </a:lnTo>
                  <a:cubicBezTo>
                    <a:pt x="372" y="287"/>
                    <a:pt x="373" y="287"/>
                    <a:pt x="374" y="287"/>
                  </a:cubicBezTo>
                  <a:cubicBezTo>
                    <a:pt x="375" y="287"/>
                    <a:pt x="376" y="287"/>
                    <a:pt x="378" y="286"/>
                  </a:cubicBezTo>
                  <a:lnTo>
                    <a:pt x="383" y="284"/>
                  </a:lnTo>
                  <a:lnTo>
                    <a:pt x="388" y="286"/>
                  </a:lnTo>
                  <a:lnTo>
                    <a:pt x="393" y="285"/>
                  </a:lnTo>
                  <a:lnTo>
                    <a:pt x="396" y="280"/>
                  </a:lnTo>
                  <a:lnTo>
                    <a:pt x="401" y="277"/>
                  </a:lnTo>
                  <a:lnTo>
                    <a:pt x="404" y="271"/>
                  </a:lnTo>
                  <a:lnTo>
                    <a:pt x="409" y="269"/>
                  </a:lnTo>
                  <a:lnTo>
                    <a:pt x="414" y="269"/>
                  </a:lnTo>
                  <a:lnTo>
                    <a:pt x="413" y="265"/>
                  </a:lnTo>
                  <a:lnTo>
                    <a:pt x="416" y="265"/>
                  </a:lnTo>
                  <a:lnTo>
                    <a:pt x="418" y="265"/>
                  </a:lnTo>
                  <a:lnTo>
                    <a:pt x="422" y="261"/>
                  </a:lnTo>
                  <a:lnTo>
                    <a:pt x="429" y="249"/>
                  </a:lnTo>
                  <a:lnTo>
                    <a:pt x="431" y="244"/>
                  </a:lnTo>
                  <a:lnTo>
                    <a:pt x="434" y="243"/>
                  </a:lnTo>
                  <a:lnTo>
                    <a:pt x="434" y="240"/>
                  </a:lnTo>
                  <a:lnTo>
                    <a:pt x="439" y="235"/>
                  </a:lnTo>
                  <a:lnTo>
                    <a:pt x="441" y="234"/>
                  </a:lnTo>
                  <a:lnTo>
                    <a:pt x="438" y="229"/>
                  </a:lnTo>
                  <a:lnTo>
                    <a:pt x="443" y="229"/>
                  </a:lnTo>
                  <a:lnTo>
                    <a:pt x="441" y="226"/>
                  </a:lnTo>
                  <a:lnTo>
                    <a:pt x="444" y="224"/>
                  </a:lnTo>
                  <a:lnTo>
                    <a:pt x="446" y="219"/>
                  </a:lnTo>
                  <a:lnTo>
                    <a:pt x="446" y="216"/>
                  </a:lnTo>
                  <a:lnTo>
                    <a:pt x="442" y="218"/>
                  </a:lnTo>
                  <a:lnTo>
                    <a:pt x="438" y="218"/>
                  </a:lnTo>
                  <a:lnTo>
                    <a:pt x="433" y="216"/>
                  </a:lnTo>
                  <a:lnTo>
                    <a:pt x="431" y="215"/>
                  </a:lnTo>
                  <a:lnTo>
                    <a:pt x="437" y="214"/>
                  </a:lnTo>
                  <a:lnTo>
                    <a:pt x="444" y="210"/>
                  </a:lnTo>
                  <a:lnTo>
                    <a:pt x="444" y="207"/>
                  </a:lnTo>
                  <a:lnTo>
                    <a:pt x="440" y="205"/>
                  </a:lnTo>
                  <a:lnTo>
                    <a:pt x="437" y="202"/>
                  </a:lnTo>
                  <a:lnTo>
                    <a:pt x="432" y="201"/>
                  </a:lnTo>
                  <a:lnTo>
                    <a:pt x="441" y="202"/>
                  </a:lnTo>
                  <a:lnTo>
                    <a:pt x="444" y="202"/>
                  </a:lnTo>
                  <a:lnTo>
                    <a:pt x="440" y="198"/>
                  </a:lnTo>
                  <a:lnTo>
                    <a:pt x="437" y="195"/>
                  </a:lnTo>
                  <a:lnTo>
                    <a:pt x="437" y="193"/>
                  </a:lnTo>
                  <a:lnTo>
                    <a:pt x="435" y="192"/>
                  </a:lnTo>
                  <a:lnTo>
                    <a:pt x="436" y="189"/>
                  </a:lnTo>
                  <a:lnTo>
                    <a:pt x="435" y="186"/>
                  </a:lnTo>
                  <a:lnTo>
                    <a:pt x="432" y="182"/>
                  </a:lnTo>
                  <a:lnTo>
                    <a:pt x="430" y="178"/>
                  </a:lnTo>
                  <a:lnTo>
                    <a:pt x="427" y="176"/>
                  </a:lnTo>
                  <a:lnTo>
                    <a:pt x="420" y="175"/>
                  </a:lnTo>
                  <a:lnTo>
                    <a:pt x="420" y="172"/>
                  </a:lnTo>
                  <a:lnTo>
                    <a:pt x="424" y="168"/>
                  </a:lnTo>
                  <a:lnTo>
                    <a:pt x="429" y="161"/>
                  </a:lnTo>
                  <a:lnTo>
                    <a:pt x="434" y="159"/>
                  </a:lnTo>
                  <a:lnTo>
                    <a:pt x="435" y="156"/>
                  </a:lnTo>
                  <a:lnTo>
                    <a:pt x="437" y="158"/>
                  </a:lnTo>
                  <a:lnTo>
                    <a:pt x="443" y="155"/>
                  </a:lnTo>
                  <a:lnTo>
                    <a:pt x="445" y="153"/>
                  </a:lnTo>
                  <a:lnTo>
                    <a:pt x="448" y="154"/>
                  </a:lnTo>
                  <a:lnTo>
                    <a:pt x="451" y="153"/>
                  </a:lnTo>
                  <a:lnTo>
                    <a:pt x="452" y="150"/>
                  </a:lnTo>
                  <a:lnTo>
                    <a:pt x="451" y="149"/>
                  </a:lnTo>
                  <a:lnTo>
                    <a:pt x="448" y="148"/>
                  </a:lnTo>
                  <a:lnTo>
                    <a:pt x="446" y="149"/>
                  </a:lnTo>
                  <a:lnTo>
                    <a:pt x="443" y="148"/>
                  </a:lnTo>
                  <a:lnTo>
                    <a:pt x="441" y="149"/>
                  </a:lnTo>
                  <a:lnTo>
                    <a:pt x="440" y="147"/>
                  </a:lnTo>
                  <a:lnTo>
                    <a:pt x="438" y="148"/>
                  </a:lnTo>
                  <a:lnTo>
                    <a:pt x="436" y="145"/>
                  </a:lnTo>
                  <a:lnTo>
                    <a:pt x="434" y="145"/>
                  </a:lnTo>
                  <a:lnTo>
                    <a:pt x="432" y="146"/>
                  </a:lnTo>
                  <a:lnTo>
                    <a:pt x="429" y="147"/>
                  </a:lnTo>
                  <a:lnTo>
                    <a:pt x="427" y="150"/>
                  </a:lnTo>
                  <a:lnTo>
                    <a:pt x="424" y="152"/>
                  </a:lnTo>
                  <a:lnTo>
                    <a:pt x="419" y="151"/>
                  </a:lnTo>
                  <a:lnTo>
                    <a:pt x="418" y="148"/>
                  </a:lnTo>
                  <a:lnTo>
                    <a:pt x="421" y="147"/>
                  </a:lnTo>
                  <a:lnTo>
                    <a:pt x="420" y="144"/>
                  </a:lnTo>
                  <a:lnTo>
                    <a:pt x="419" y="142"/>
                  </a:lnTo>
                  <a:lnTo>
                    <a:pt x="416" y="141"/>
                  </a:lnTo>
                  <a:lnTo>
                    <a:pt x="412" y="142"/>
                  </a:lnTo>
                  <a:lnTo>
                    <a:pt x="407" y="140"/>
                  </a:lnTo>
                  <a:lnTo>
                    <a:pt x="406" y="136"/>
                  </a:lnTo>
                  <a:lnTo>
                    <a:pt x="408" y="134"/>
                  </a:lnTo>
                  <a:lnTo>
                    <a:pt x="410" y="133"/>
                  </a:lnTo>
                  <a:lnTo>
                    <a:pt x="412" y="135"/>
                  </a:lnTo>
                  <a:lnTo>
                    <a:pt x="431" y="119"/>
                  </a:lnTo>
                  <a:lnTo>
                    <a:pt x="438" y="115"/>
                  </a:lnTo>
                  <a:lnTo>
                    <a:pt x="445" y="116"/>
                  </a:lnTo>
                  <a:lnTo>
                    <a:pt x="448" y="120"/>
                  </a:lnTo>
                  <a:lnTo>
                    <a:pt x="445" y="124"/>
                  </a:lnTo>
                  <a:lnTo>
                    <a:pt x="442" y="126"/>
                  </a:lnTo>
                  <a:lnTo>
                    <a:pt x="438" y="129"/>
                  </a:lnTo>
                  <a:lnTo>
                    <a:pt x="441" y="131"/>
                  </a:lnTo>
                  <a:lnTo>
                    <a:pt x="442" y="132"/>
                  </a:lnTo>
                  <a:lnTo>
                    <a:pt x="441" y="134"/>
                  </a:lnTo>
                  <a:lnTo>
                    <a:pt x="438" y="135"/>
                  </a:lnTo>
                  <a:lnTo>
                    <a:pt x="437" y="138"/>
                  </a:lnTo>
                  <a:lnTo>
                    <a:pt x="441" y="136"/>
                  </a:lnTo>
                  <a:lnTo>
                    <a:pt x="444" y="135"/>
                  </a:lnTo>
                  <a:lnTo>
                    <a:pt x="446" y="131"/>
                  </a:lnTo>
                  <a:lnTo>
                    <a:pt x="453" y="129"/>
                  </a:lnTo>
                  <a:lnTo>
                    <a:pt x="461" y="126"/>
                  </a:lnTo>
                  <a:lnTo>
                    <a:pt x="468" y="125"/>
                  </a:lnTo>
                  <a:lnTo>
                    <a:pt x="471" y="120"/>
                  </a:lnTo>
                  <a:lnTo>
                    <a:pt x="476" y="119"/>
                  </a:lnTo>
                  <a:lnTo>
                    <a:pt x="481" y="116"/>
                  </a:lnTo>
                  <a:lnTo>
                    <a:pt x="485" y="114"/>
                  </a:lnTo>
                  <a:lnTo>
                    <a:pt x="488" y="110"/>
                  </a:lnTo>
                  <a:lnTo>
                    <a:pt x="491" y="109"/>
                  </a:lnTo>
                  <a:lnTo>
                    <a:pt x="494" y="110"/>
                  </a:lnTo>
                  <a:cubicBezTo>
                    <a:pt x="496" y="112"/>
                    <a:pt x="497" y="112"/>
                    <a:pt x="498" y="112"/>
                  </a:cubicBezTo>
                  <a:lnTo>
                    <a:pt x="501" y="112"/>
                  </a:lnTo>
                  <a:lnTo>
                    <a:pt x="501" y="107"/>
                  </a:lnTo>
                  <a:lnTo>
                    <a:pt x="505" y="106"/>
                  </a:lnTo>
                  <a:cubicBezTo>
                    <a:pt x="508" y="106"/>
                    <a:pt x="509" y="107"/>
                    <a:pt x="510" y="106"/>
                  </a:cubicBezTo>
                  <a:cubicBezTo>
                    <a:pt x="510" y="106"/>
                    <a:pt x="511" y="104"/>
                    <a:pt x="513" y="102"/>
                  </a:cubicBezTo>
                  <a:lnTo>
                    <a:pt x="516" y="101"/>
                  </a:lnTo>
                  <a:lnTo>
                    <a:pt x="516" y="98"/>
                  </a:lnTo>
                  <a:lnTo>
                    <a:pt x="518" y="97"/>
                  </a:lnTo>
                  <a:lnTo>
                    <a:pt x="523" y="98"/>
                  </a:lnTo>
                  <a:lnTo>
                    <a:pt x="523" y="99"/>
                  </a:lnTo>
                  <a:lnTo>
                    <a:pt x="528" y="97"/>
                  </a:lnTo>
                  <a:lnTo>
                    <a:pt x="530" y="90"/>
                  </a:lnTo>
                  <a:lnTo>
                    <a:pt x="529" y="82"/>
                  </a:lnTo>
                  <a:lnTo>
                    <a:pt x="527" y="79"/>
                  </a:lnTo>
                  <a:lnTo>
                    <a:pt x="533" y="77"/>
                  </a:lnTo>
                  <a:cubicBezTo>
                    <a:pt x="533" y="76"/>
                    <a:pt x="533" y="75"/>
                    <a:pt x="534" y="75"/>
                  </a:cubicBezTo>
                  <a:cubicBezTo>
                    <a:pt x="535" y="75"/>
                    <a:pt x="537" y="75"/>
                    <a:pt x="539" y="76"/>
                  </a:cubicBezTo>
                  <a:lnTo>
                    <a:pt x="545" y="78"/>
                  </a:lnTo>
                  <a:lnTo>
                    <a:pt x="547" y="77"/>
                  </a:lnTo>
                  <a:lnTo>
                    <a:pt x="547" y="74"/>
                  </a:lnTo>
                  <a:lnTo>
                    <a:pt x="551" y="72"/>
                  </a:lnTo>
                  <a:lnTo>
                    <a:pt x="551" y="69"/>
                  </a:lnTo>
                  <a:lnTo>
                    <a:pt x="555" y="64"/>
                  </a:lnTo>
                  <a:lnTo>
                    <a:pt x="556" y="60"/>
                  </a:lnTo>
                  <a:lnTo>
                    <a:pt x="556" y="55"/>
                  </a:lnTo>
                  <a:lnTo>
                    <a:pt x="561" y="55"/>
                  </a:lnTo>
                  <a:lnTo>
                    <a:pt x="562" y="53"/>
                  </a:lnTo>
                  <a:lnTo>
                    <a:pt x="561" y="51"/>
                  </a:lnTo>
                  <a:lnTo>
                    <a:pt x="561" y="49"/>
                  </a:lnTo>
                  <a:lnTo>
                    <a:pt x="561" y="47"/>
                  </a:lnTo>
                  <a:cubicBezTo>
                    <a:pt x="559" y="46"/>
                    <a:pt x="558" y="46"/>
                    <a:pt x="557" y="46"/>
                  </a:cubicBezTo>
                  <a:cubicBezTo>
                    <a:pt x="557" y="46"/>
                    <a:pt x="555" y="47"/>
                    <a:pt x="552" y="48"/>
                  </a:cubicBezTo>
                  <a:lnTo>
                    <a:pt x="548" y="49"/>
                  </a:lnTo>
                  <a:lnTo>
                    <a:pt x="545" y="49"/>
                  </a:lnTo>
                  <a:lnTo>
                    <a:pt x="542" y="52"/>
                  </a:lnTo>
                  <a:lnTo>
                    <a:pt x="537" y="54"/>
                  </a:lnTo>
                  <a:lnTo>
                    <a:pt x="531" y="54"/>
                  </a:lnTo>
                  <a:lnTo>
                    <a:pt x="527" y="53"/>
                  </a:lnTo>
                  <a:lnTo>
                    <a:pt x="525" y="47"/>
                  </a:lnTo>
                  <a:lnTo>
                    <a:pt x="522" y="44"/>
                  </a:lnTo>
                  <a:lnTo>
                    <a:pt x="519" y="4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7" name="Freeform 11"/>
            <p:cNvSpPr>
              <a:spLocks/>
            </p:cNvSpPr>
            <p:nvPr/>
          </p:nvSpPr>
          <p:spPr bwMode="auto">
            <a:xfrm>
              <a:off x="7443024" y="2685626"/>
              <a:ext cx="157591" cy="148431"/>
            </a:xfrm>
            <a:custGeom>
              <a:avLst/>
              <a:gdLst>
                <a:gd name="T0" fmla="*/ 13 w 61"/>
                <a:gd name="T1" fmla="*/ 19 h 50"/>
                <a:gd name="T2" fmla="*/ 8 w 61"/>
                <a:gd name="T3" fmla="*/ 22 h 50"/>
                <a:gd name="T4" fmla="*/ 3 w 61"/>
                <a:gd name="T5" fmla="*/ 23 h 50"/>
                <a:gd name="T6" fmla="*/ 0 w 61"/>
                <a:gd name="T7" fmla="*/ 28 h 50"/>
                <a:gd name="T8" fmla="*/ 1 w 61"/>
                <a:gd name="T9" fmla="*/ 28 h 50"/>
                <a:gd name="T10" fmla="*/ 6 w 61"/>
                <a:gd name="T11" fmla="*/ 30 h 50"/>
                <a:gd name="T12" fmla="*/ 8 w 61"/>
                <a:gd name="T13" fmla="*/ 34 h 50"/>
                <a:gd name="T14" fmla="*/ 6 w 61"/>
                <a:gd name="T15" fmla="*/ 37 h 50"/>
                <a:gd name="T16" fmla="*/ 10 w 61"/>
                <a:gd name="T17" fmla="*/ 40 h 50"/>
                <a:gd name="T18" fmla="*/ 7 w 61"/>
                <a:gd name="T19" fmla="*/ 42 h 50"/>
                <a:gd name="T20" fmla="*/ 3 w 61"/>
                <a:gd name="T21" fmla="*/ 44 h 50"/>
                <a:gd name="T22" fmla="*/ 1 w 61"/>
                <a:gd name="T23" fmla="*/ 47 h 50"/>
                <a:gd name="T24" fmla="*/ 2 w 61"/>
                <a:gd name="T25" fmla="*/ 50 h 50"/>
                <a:gd name="T26" fmla="*/ 3 w 61"/>
                <a:gd name="T27" fmla="*/ 47 h 50"/>
                <a:gd name="T28" fmla="*/ 6 w 61"/>
                <a:gd name="T29" fmla="*/ 45 h 50"/>
                <a:gd name="T30" fmla="*/ 11 w 61"/>
                <a:gd name="T31" fmla="*/ 47 h 50"/>
                <a:gd name="T32" fmla="*/ 10 w 61"/>
                <a:gd name="T33" fmla="*/ 49 h 50"/>
                <a:gd name="T34" fmla="*/ 13 w 61"/>
                <a:gd name="T35" fmla="*/ 50 h 50"/>
                <a:gd name="T36" fmla="*/ 16 w 61"/>
                <a:gd name="T37" fmla="*/ 49 h 50"/>
                <a:gd name="T38" fmla="*/ 16 w 61"/>
                <a:gd name="T39" fmla="*/ 49 h 50"/>
                <a:gd name="T40" fmla="*/ 20 w 61"/>
                <a:gd name="T41" fmla="*/ 47 h 50"/>
                <a:gd name="T42" fmla="*/ 24 w 61"/>
                <a:gd name="T43" fmla="*/ 44 h 50"/>
                <a:gd name="T44" fmla="*/ 28 w 61"/>
                <a:gd name="T45" fmla="*/ 43 h 50"/>
                <a:gd name="T46" fmla="*/ 32 w 61"/>
                <a:gd name="T47" fmla="*/ 43 h 50"/>
                <a:gd name="T48" fmla="*/ 35 w 61"/>
                <a:gd name="T49" fmla="*/ 42 h 50"/>
                <a:gd name="T50" fmla="*/ 33 w 61"/>
                <a:gd name="T51" fmla="*/ 36 h 50"/>
                <a:gd name="T52" fmla="*/ 30 w 61"/>
                <a:gd name="T53" fmla="*/ 34 h 50"/>
                <a:gd name="T54" fmla="*/ 28 w 61"/>
                <a:gd name="T55" fmla="*/ 30 h 50"/>
                <a:gd name="T56" fmla="*/ 41 w 61"/>
                <a:gd name="T57" fmla="*/ 24 h 50"/>
                <a:gd name="T58" fmla="*/ 42 w 61"/>
                <a:gd name="T59" fmla="*/ 22 h 50"/>
                <a:gd name="T60" fmla="*/ 47 w 61"/>
                <a:gd name="T61" fmla="*/ 21 h 50"/>
                <a:gd name="T62" fmla="*/ 48 w 61"/>
                <a:gd name="T63" fmla="*/ 13 h 50"/>
                <a:gd name="T64" fmla="*/ 52 w 61"/>
                <a:gd name="T65" fmla="*/ 10 h 50"/>
                <a:gd name="T66" fmla="*/ 60 w 61"/>
                <a:gd name="T67" fmla="*/ 8 h 50"/>
                <a:gd name="T68" fmla="*/ 61 w 61"/>
                <a:gd name="T69" fmla="*/ 4 h 50"/>
                <a:gd name="T70" fmla="*/ 56 w 61"/>
                <a:gd name="T71" fmla="*/ 5 h 50"/>
                <a:gd name="T72" fmla="*/ 55 w 61"/>
                <a:gd name="T73" fmla="*/ 2 h 50"/>
                <a:gd name="T74" fmla="*/ 55 w 61"/>
                <a:gd name="T75" fmla="*/ 1 h 50"/>
                <a:gd name="T76" fmla="*/ 50 w 61"/>
                <a:gd name="T77" fmla="*/ 0 h 50"/>
                <a:gd name="T78" fmla="*/ 48 w 61"/>
                <a:gd name="T79" fmla="*/ 1 h 50"/>
                <a:gd name="T80" fmla="*/ 48 w 61"/>
                <a:gd name="T81" fmla="*/ 4 h 50"/>
                <a:gd name="T82" fmla="*/ 45 w 61"/>
                <a:gd name="T83" fmla="*/ 5 h 50"/>
                <a:gd name="T84" fmla="*/ 42 w 61"/>
                <a:gd name="T85" fmla="*/ 9 h 50"/>
                <a:gd name="T86" fmla="*/ 37 w 61"/>
                <a:gd name="T87" fmla="*/ 9 h 50"/>
                <a:gd name="T88" fmla="*/ 33 w 61"/>
                <a:gd name="T89" fmla="*/ 10 h 50"/>
                <a:gd name="T90" fmla="*/ 33 w 61"/>
                <a:gd name="T91" fmla="*/ 15 h 50"/>
                <a:gd name="T92" fmla="*/ 30 w 61"/>
                <a:gd name="T93" fmla="*/ 15 h 50"/>
                <a:gd name="T94" fmla="*/ 26 w 61"/>
                <a:gd name="T95" fmla="*/ 13 h 50"/>
                <a:gd name="T96" fmla="*/ 23 w 61"/>
                <a:gd name="T97" fmla="*/ 12 h 50"/>
                <a:gd name="T98" fmla="*/ 20 w 61"/>
                <a:gd name="T99" fmla="*/ 13 h 50"/>
                <a:gd name="T100" fmla="*/ 17 w 61"/>
                <a:gd name="T101" fmla="*/ 17 h 50"/>
                <a:gd name="T102" fmla="*/ 13 w 61"/>
                <a:gd name="T103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1" h="50">
                  <a:moveTo>
                    <a:pt x="13" y="19"/>
                  </a:moveTo>
                  <a:lnTo>
                    <a:pt x="8" y="22"/>
                  </a:lnTo>
                  <a:lnTo>
                    <a:pt x="3" y="23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6" y="30"/>
                  </a:lnTo>
                  <a:lnTo>
                    <a:pt x="8" y="34"/>
                  </a:lnTo>
                  <a:lnTo>
                    <a:pt x="6" y="37"/>
                  </a:lnTo>
                  <a:lnTo>
                    <a:pt x="10" y="40"/>
                  </a:lnTo>
                  <a:lnTo>
                    <a:pt x="7" y="42"/>
                  </a:lnTo>
                  <a:lnTo>
                    <a:pt x="3" y="44"/>
                  </a:lnTo>
                  <a:lnTo>
                    <a:pt x="1" y="47"/>
                  </a:lnTo>
                  <a:lnTo>
                    <a:pt x="2" y="50"/>
                  </a:lnTo>
                  <a:lnTo>
                    <a:pt x="3" y="47"/>
                  </a:lnTo>
                  <a:lnTo>
                    <a:pt x="6" y="45"/>
                  </a:lnTo>
                  <a:lnTo>
                    <a:pt x="11" y="47"/>
                  </a:lnTo>
                  <a:lnTo>
                    <a:pt x="10" y="49"/>
                  </a:lnTo>
                  <a:lnTo>
                    <a:pt x="13" y="50"/>
                  </a:lnTo>
                  <a:lnTo>
                    <a:pt x="16" y="49"/>
                  </a:lnTo>
                  <a:lnTo>
                    <a:pt x="16" y="49"/>
                  </a:lnTo>
                  <a:lnTo>
                    <a:pt x="20" y="47"/>
                  </a:lnTo>
                  <a:lnTo>
                    <a:pt x="24" y="44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5" y="42"/>
                  </a:lnTo>
                  <a:lnTo>
                    <a:pt x="33" y="36"/>
                  </a:lnTo>
                  <a:lnTo>
                    <a:pt x="30" y="34"/>
                  </a:lnTo>
                  <a:lnTo>
                    <a:pt x="28" y="30"/>
                  </a:lnTo>
                  <a:lnTo>
                    <a:pt x="41" y="24"/>
                  </a:lnTo>
                  <a:lnTo>
                    <a:pt x="42" y="22"/>
                  </a:lnTo>
                  <a:lnTo>
                    <a:pt x="47" y="21"/>
                  </a:lnTo>
                  <a:lnTo>
                    <a:pt x="48" y="13"/>
                  </a:lnTo>
                  <a:lnTo>
                    <a:pt x="52" y="10"/>
                  </a:lnTo>
                  <a:lnTo>
                    <a:pt x="60" y="8"/>
                  </a:lnTo>
                  <a:lnTo>
                    <a:pt x="61" y="4"/>
                  </a:lnTo>
                  <a:lnTo>
                    <a:pt x="56" y="5"/>
                  </a:lnTo>
                  <a:lnTo>
                    <a:pt x="55" y="2"/>
                  </a:lnTo>
                  <a:lnTo>
                    <a:pt x="55" y="1"/>
                  </a:lnTo>
                  <a:lnTo>
                    <a:pt x="50" y="0"/>
                  </a:lnTo>
                  <a:lnTo>
                    <a:pt x="48" y="1"/>
                  </a:lnTo>
                  <a:lnTo>
                    <a:pt x="48" y="4"/>
                  </a:lnTo>
                  <a:lnTo>
                    <a:pt x="45" y="5"/>
                  </a:lnTo>
                  <a:cubicBezTo>
                    <a:pt x="43" y="7"/>
                    <a:pt x="42" y="9"/>
                    <a:pt x="42" y="9"/>
                  </a:cubicBezTo>
                  <a:cubicBezTo>
                    <a:pt x="41" y="10"/>
                    <a:pt x="40" y="9"/>
                    <a:pt x="37" y="9"/>
                  </a:cubicBezTo>
                  <a:lnTo>
                    <a:pt x="33" y="10"/>
                  </a:lnTo>
                  <a:lnTo>
                    <a:pt x="33" y="15"/>
                  </a:lnTo>
                  <a:lnTo>
                    <a:pt x="30" y="15"/>
                  </a:lnTo>
                  <a:cubicBezTo>
                    <a:pt x="29" y="15"/>
                    <a:pt x="28" y="15"/>
                    <a:pt x="26" y="13"/>
                  </a:cubicBezTo>
                  <a:lnTo>
                    <a:pt x="23" y="12"/>
                  </a:lnTo>
                  <a:lnTo>
                    <a:pt x="20" y="13"/>
                  </a:lnTo>
                  <a:lnTo>
                    <a:pt x="17" y="17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8" name="Freeform 12"/>
            <p:cNvSpPr>
              <a:spLocks/>
            </p:cNvSpPr>
            <p:nvPr/>
          </p:nvSpPr>
          <p:spPr bwMode="auto">
            <a:xfrm>
              <a:off x="6573978" y="2434671"/>
              <a:ext cx="763474" cy="290740"/>
            </a:xfrm>
            <a:custGeom>
              <a:avLst/>
              <a:gdLst>
                <a:gd name="T0" fmla="*/ 285 w 296"/>
                <a:gd name="T1" fmla="*/ 52 h 99"/>
                <a:gd name="T2" fmla="*/ 296 w 296"/>
                <a:gd name="T3" fmla="*/ 49 h 99"/>
                <a:gd name="T4" fmla="*/ 273 w 296"/>
                <a:gd name="T5" fmla="*/ 39 h 99"/>
                <a:gd name="T6" fmla="*/ 267 w 296"/>
                <a:gd name="T7" fmla="*/ 40 h 99"/>
                <a:gd name="T8" fmla="*/ 255 w 296"/>
                <a:gd name="T9" fmla="*/ 40 h 99"/>
                <a:gd name="T10" fmla="*/ 257 w 296"/>
                <a:gd name="T11" fmla="*/ 34 h 99"/>
                <a:gd name="T12" fmla="*/ 262 w 296"/>
                <a:gd name="T13" fmla="*/ 20 h 99"/>
                <a:gd name="T14" fmla="*/ 251 w 296"/>
                <a:gd name="T15" fmla="*/ 19 h 99"/>
                <a:gd name="T16" fmla="*/ 238 w 296"/>
                <a:gd name="T17" fmla="*/ 20 h 99"/>
                <a:gd name="T18" fmla="*/ 221 w 296"/>
                <a:gd name="T19" fmla="*/ 25 h 99"/>
                <a:gd name="T20" fmla="*/ 195 w 296"/>
                <a:gd name="T21" fmla="*/ 27 h 99"/>
                <a:gd name="T22" fmla="*/ 182 w 296"/>
                <a:gd name="T23" fmla="*/ 21 h 99"/>
                <a:gd name="T24" fmla="*/ 154 w 296"/>
                <a:gd name="T25" fmla="*/ 18 h 99"/>
                <a:gd name="T26" fmla="*/ 133 w 296"/>
                <a:gd name="T27" fmla="*/ 15 h 99"/>
                <a:gd name="T28" fmla="*/ 126 w 296"/>
                <a:gd name="T29" fmla="*/ 8 h 99"/>
                <a:gd name="T30" fmla="*/ 104 w 296"/>
                <a:gd name="T31" fmla="*/ 2 h 99"/>
                <a:gd name="T32" fmla="*/ 96 w 296"/>
                <a:gd name="T33" fmla="*/ 4 h 99"/>
                <a:gd name="T34" fmla="*/ 94 w 296"/>
                <a:gd name="T35" fmla="*/ 14 h 99"/>
                <a:gd name="T36" fmla="*/ 88 w 296"/>
                <a:gd name="T37" fmla="*/ 22 h 99"/>
                <a:gd name="T38" fmla="*/ 72 w 296"/>
                <a:gd name="T39" fmla="*/ 21 h 99"/>
                <a:gd name="T40" fmla="*/ 60 w 296"/>
                <a:gd name="T41" fmla="*/ 14 h 99"/>
                <a:gd name="T42" fmla="*/ 39 w 296"/>
                <a:gd name="T43" fmla="*/ 15 h 99"/>
                <a:gd name="T44" fmla="*/ 19 w 296"/>
                <a:gd name="T45" fmla="*/ 21 h 99"/>
                <a:gd name="T46" fmla="*/ 2 w 296"/>
                <a:gd name="T47" fmla="*/ 26 h 99"/>
                <a:gd name="T48" fmla="*/ 3 w 296"/>
                <a:gd name="T49" fmla="*/ 34 h 99"/>
                <a:gd name="T50" fmla="*/ 19 w 296"/>
                <a:gd name="T51" fmla="*/ 40 h 99"/>
                <a:gd name="T52" fmla="*/ 30 w 296"/>
                <a:gd name="T53" fmla="*/ 50 h 99"/>
                <a:gd name="T54" fmla="*/ 27 w 296"/>
                <a:gd name="T55" fmla="*/ 65 h 99"/>
                <a:gd name="T56" fmla="*/ 51 w 296"/>
                <a:gd name="T57" fmla="*/ 68 h 99"/>
                <a:gd name="T58" fmla="*/ 70 w 296"/>
                <a:gd name="T59" fmla="*/ 74 h 99"/>
                <a:gd name="T60" fmla="*/ 77 w 296"/>
                <a:gd name="T61" fmla="*/ 88 h 99"/>
                <a:gd name="T62" fmla="*/ 111 w 296"/>
                <a:gd name="T63" fmla="*/ 90 h 99"/>
                <a:gd name="T64" fmla="*/ 131 w 296"/>
                <a:gd name="T65" fmla="*/ 93 h 99"/>
                <a:gd name="T66" fmla="*/ 149 w 296"/>
                <a:gd name="T67" fmla="*/ 97 h 99"/>
                <a:gd name="T68" fmla="*/ 162 w 296"/>
                <a:gd name="T69" fmla="*/ 98 h 99"/>
                <a:gd name="T70" fmla="*/ 194 w 296"/>
                <a:gd name="T71" fmla="*/ 92 h 99"/>
                <a:gd name="T72" fmla="*/ 212 w 296"/>
                <a:gd name="T73" fmla="*/ 83 h 99"/>
                <a:gd name="T74" fmla="*/ 218 w 296"/>
                <a:gd name="T75" fmla="*/ 75 h 99"/>
                <a:gd name="T76" fmla="*/ 226 w 296"/>
                <a:gd name="T77" fmla="*/ 67 h 99"/>
                <a:gd name="T78" fmla="*/ 245 w 296"/>
                <a:gd name="T79" fmla="*/ 65 h 99"/>
                <a:gd name="T80" fmla="*/ 263 w 296"/>
                <a:gd name="T81" fmla="*/ 59 h 99"/>
                <a:gd name="T82" fmla="*/ 274 w 296"/>
                <a:gd name="T83" fmla="*/ 5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99">
                  <a:moveTo>
                    <a:pt x="277" y="51"/>
                  </a:moveTo>
                  <a:lnTo>
                    <a:pt x="283" y="51"/>
                  </a:lnTo>
                  <a:lnTo>
                    <a:pt x="285" y="52"/>
                  </a:lnTo>
                  <a:lnTo>
                    <a:pt x="289" y="51"/>
                  </a:lnTo>
                  <a:lnTo>
                    <a:pt x="294" y="53"/>
                  </a:lnTo>
                  <a:lnTo>
                    <a:pt x="296" y="49"/>
                  </a:lnTo>
                  <a:lnTo>
                    <a:pt x="291" y="45"/>
                  </a:lnTo>
                  <a:lnTo>
                    <a:pt x="283" y="39"/>
                  </a:lnTo>
                  <a:lnTo>
                    <a:pt x="273" y="39"/>
                  </a:lnTo>
                  <a:lnTo>
                    <a:pt x="272" y="42"/>
                  </a:lnTo>
                  <a:lnTo>
                    <a:pt x="270" y="42"/>
                  </a:lnTo>
                  <a:lnTo>
                    <a:pt x="267" y="40"/>
                  </a:lnTo>
                  <a:lnTo>
                    <a:pt x="261" y="41"/>
                  </a:lnTo>
                  <a:lnTo>
                    <a:pt x="258" y="43"/>
                  </a:lnTo>
                  <a:lnTo>
                    <a:pt x="255" y="40"/>
                  </a:lnTo>
                  <a:lnTo>
                    <a:pt x="254" y="38"/>
                  </a:lnTo>
                  <a:lnTo>
                    <a:pt x="258" y="37"/>
                  </a:lnTo>
                  <a:lnTo>
                    <a:pt x="257" y="34"/>
                  </a:lnTo>
                  <a:lnTo>
                    <a:pt x="259" y="32"/>
                  </a:lnTo>
                  <a:lnTo>
                    <a:pt x="265" y="22"/>
                  </a:lnTo>
                  <a:lnTo>
                    <a:pt x="262" y="20"/>
                  </a:lnTo>
                  <a:lnTo>
                    <a:pt x="257" y="21"/>
                  </a:lnTo>
                  <a:lnTo>
                    <a:pt x="254" y="22"/>
                  </a:lnTo>
                  <a:lnTo>
                    <a:pt x="251" y="19"/>
                  </a:lnTo>
                  <a:lnTo>
                    <a:pt x="246" y="18"/>
                  </a:lnTo>
                  <a:lnTo>
                    <a:pt x="242" y="18"/>
                  </a:lnTo>
                  <a:cubicBezTo>
                    <a:pt x="239" y="19"/>
                    <a:pt x="238" y="20"/>
                    <a:pt x="238" y="20"/>
                  </a:cubicBezTo>
                  <a:cubicBezTo>
                    <a:pt x="237" y="21"/>
                    <a:pt x="235" y="22"/>
                    <a:pt x="232" y="23"/>
                  </a:cubicBezTo>
                  <a:cubicBezTo>
                    <a:pt x="231" y="24"/>
                    <a:pt x="230" y="25"/>
                    <a:pt x="229" y="25"/>
                  </a:cubicBezTo>
                  <a:cubicBezTo>
                    <a:pt x="228" y="25"/>
                    <a:pt x="225" y="25"/>
                    <a:pt x="221" y="25"/>
                  </a:cubicBezTo>
                  <a:lnTo>
                    <a:pt x="209" y="29"/>
                  </a:lnTo>
                  <a:cubicBezTo>
                    <a:pt x="205" y="28"/>
                    <a:pt x="203" y="28"/>
                    <a:pt x="203" y="28"/>
                  </a:cubicBezTo>
                  <a:lnTo>
                    <a:pt x="195" y="27"/>
                  </a:lnTo>
                  <a:cubicBezTo>
                    <a:pt x="194" y="27"/>
                    <a:pt x="192" y="27"/>
                    <a:pt x="189" y="26"/>
                  </a:cubicBezTo>
                  <a:lnTo>
                    <a:pt x="184" y="23"/>
                  </a:lnTo>
                  <a:cubicBezTo>
                    <a:pt x="183" y="22"/>
                    <a:pt x="182" y="21"/>
                    <a:pt x="182" y="21"/>
                  </a:cubicBezTo>
                  <a:cubicBezTo>
                    <a:pt x="181" y="21"/>
                    <a:pt x="179" y="21"/>
                    <a:pt x="176" y="19"/>
                  </a:cubicBezTo>
                  <a:lnTo>
                    <a:pt x="162" y="16"/>
                  </a:lnTo>
                  <a:cubicBezTo>
                    <a:pt x="157" y="17"/>
                    <a:pt x="154" y="18"/>
                    <a:pt x="154" y="18"/>
                  </a:cubicBezTo>
                  <a:cubicBezTo>
                    <a:pt x="153" y="19"/>
                    <a:pt x="151" y="19"/>
                    <a:pt x="148" y="20"/>
                  </a:cubicBezTo>
                  <a:lnTo>
                    <a:pt x="138" y="18"/>
                  </a:lnTo>
                  <a:cubicBezTo>
                    <a:pt x="135" y="16"/>
                    <a:pt x="133" y="15"/>
                    <a:pt x="133" y="15"/>
                  </a:cubicBezTo>
                  <a:cubicBezTo>
                    <a:pt x="133" y="15"/>
                    <a:pt x="133" y="13"/>
                    <a:pt x="132" y="11"/>
                  </a:cubicBezTo>
                  <a:cubicBezTo>
                    <a:pt x="132" y="9"/>
                    <a:pt x="131" y="8"/>
                    <a:pt x="131" y="8"/>
                  </a:cubicBezTo>
                  <a:cubicBezTo>
                    <a:pt x="131" y="8"/>
                    <a:pt x="129" y="8"/>
                    <a:pt x="126" y="8"/>
                  </a:cubicBezTo>
                  <a:cubicBezTo>
                    <a:pt x="121" y="6"/>
                    <a:pt x="118" y="5"/>
                    <a:pt x="118" y="5"/>
                  </a:cubicBezTo>
                  <a:cubicBezTo>
                    <a:pt x="117" y="5"/>
                    <a:pt x="114" y="4"/>
                    <a:pt x="107" y="3"/>
                  </a:cubicBezTo>
                  <a:lnTo>
                    <a:pt x="104" y="2"/>
                  </a:lnTo>
                  <a:lnTo>
                    <a:pt x="101" y="0"/>
                  </a:lnTo>
                  <a:lnTo>
                    <a:pt x="99" y="4"/>
                  </a:lnTo>
                  <a:lnTo>
                    <a:pt x="96" y="4"/>
                  </a:lnTo>
                  <a:lnTo>
                    <a:pt x="95" y="8"/>
                  </a:lnTo>
                  <a:cubicBezTo>
                    <a:pt x="93" y="9"/>
                    <a:pt x="92" y="9"/>
                    <a:pt x="93" y="10"/>
                  </a:cubicBezTo>
                  <a:cubicBezTo>
                    <a:pt x="93" y="11"/>
                    <a:pt x="93" y="12"/>
                    <a:pt x="94" y="14"/>
                  </a:cubicBezTo>
                  <a:lnTo>
                    <a:pt x="97" y="17"/>
                  </a:lnTo>
                  <a:lnTo>
                    <a:pt x="94" y="20"/>
                  </a:lnTo>
                  <a:lnTo>
                    <a:pt x="88" y="22"/>
                  </a:lnTo>
                  <a:lnTo>
                    <a:pt x="84" y="22"/>
                  </a:lnTo>
                  <a:lnTo>
                    <a:pt x="78" y="22"/>
                  </a:lnTo>
                  <a:lnTo>
                    <a:pt x="72" y="21"/>
                  </a:lnTo>
                  <a:cubicBezTo>
                    <a:pt x="69" y="21"/>
                    <a:pt x="67" y="21"/>
                    <a:pt x="67" y="21"/>
                  </a:cubicBezTo>
                  <a:cubicBezTo>
                    <a:pt x="66" y="21"/>
                    <a:pt x="64" y="20"/>
                    <a:pt x="60" y="19"/>
                  </a:cubicBezTo>
                  <a:lnTo>
                    <a:pt x="60" y="14"/>
                  </a:lnTo>
                  <a:lnTo>
                    <a:pt x="52" y="15"/>
                  </a:lnTo>
                  <a:lnTo>
                    <a:pt x="44" y="13"/>
                  </a:lnTo>
                  <a:cubicBezTo>
                    <a:pt x="42" y="14"/>
                    <a:pt x="40" y="14"/>
                    <a:pt x="39" y="15"/>
                  </a:cubicBezTo>
                  <a:cubicBezTo>
                    <a:pt x="39" y="15"/>
                    <a:pt x="36" y="15"/>
                    <a:pt x="31" y="15"/>
                  </a:cubicBezTo>
                  <a:lnTo>
                    <a:pt x="26" y="18"/>
                  </a:lnTo>
                  <a:cubicBezTo>
                    <a:pt x="21" y="20"/>
                    <a:pt x="19" y="21"/>
                    <a:pt x="19" y="21"/>
                  </a:cubicBezTo>
                  <a:cubicBezTo>
                    <a:pt x="18" y="21"/>
                    <a:pt x="17" y="22"/>
                    <a:pt x="15" y="25"/>
                  </a:cubicBezTo>
                  <a:lnTo>
                    <a:pt x="9" y="26"/>
                  </a:lnTo>
                  <a:cubicBezTo>
                    <a:pt x="5" y="26"/>
                    <a:pt x="3" y="26"/>
                    <a:pt x="2" y="26"/>
                  </a:cubicBezTo>
                  <a:cubicBezTo>
                    <a:pt x="2" y="27"/>
                    <a:pt x="1" y="28"/>
                    <a:pt x="0" y="30"/>
                  </a:cubicBezTo>
                  <a:lnTo>
                    <a:pt x="1" y="31"/>
                  </a:lnTo>
                  <a:lnTo>
                    <a:pt x="3" y="34"/>
                  </a:lnTo>
                  <a:lnTo>
                    <a:pt x="6" y="38"/>
                  </a:lnTo>
                  <a:lnTo>
                    <a:pt x="13" y="40"/>
                  </a:lnTo>
                  <a:lnTo>
                    <a:pt x="19" y="40"/>
                  </a:lnTo>
                  <a:lnTo>
                    <a:pt x="23" y="43"/>
                  </a:lnTo>
                  <a:lnTo>
                    <a:pt x="25" y="46"/>
                  </a:lnTo>
                  <a:lnTo>
                    <a:pt x="30" y="50"/>
                  </a:lnTo>
                  <a:lnTo>
                    <a:pt x="28" y="58"/>
                  </a:lnTo>
                  <a:lnTo>
                    <a:pt x="27" y="62"/>
                  </a:lnTo>
                  <a:lnTo>
                    <a:pt x="27" y="65"/>
                  </a:lnTo>
                  <a:lnTo>
                    <a:pt x="33" y="66"/>
                  </a:lnTo>
                  <a:lnTo>
                    <a:pt x="44" y="67"/>
                  </a:lnTo>
                  <a:lnTo>
                    <a:pt x="51" y="68"/>
                  </a:lnTo>
                  <a:lnTo>
                    <a:pt x="56" y="68"/>
                  </a:lnTo>
                  <a:lnTo>
                    <a:pt x="60" y="71"/>
                  </a:lnTo>
                  <a:lnTo>
                    <a:pt x="70" y="74"/>
                  </a:lnTo>
                  <a:lnTo>
                    <a:pt x="71" y="80"/>
                  </a:lnTo>
                  <a:lnTo>
                    <a:pt x="76" y="84"/>
                  </a:lnTo>
                  <a:lnTo>
                    <a:pt x="77" y="88"/>
                  </a:lnTo>
                  <a:lnTo>
                    <a:pt x="90" y="88"/>
                  </a:lnTo>
                  <a:lnTo>
                    <a:pt x="104" y="90"/>
                  </a:lnTo>
                  <a:lnTo>
                    <a:pt x="111" y="90"/>
                  </a:lnTo>
                  <a:lnTo>
                    <a:pt x="120" y="89"/>
                  </a:lnTo>
                  <a:lnTo>
                    <a:pt x="127" y="90"/>
                  </a:lnTo>
                  <a:lnTo>
                    <a:pt x="131" y="93"/>
                  </a:lnTo>
                  <a:lnTo>
                    <a:pt x="139" y="95"/>
                  </a:lnTo>
                  <a:lnTo>
                    <a:pt x="146" y="99"/>
                  </a:lnTo>
                  <a:lnTo>
                    <a:pt x="149" y="97"/>
                  </a:lnTo>
                  <a:lnTo>
                    <a:pt x="154" y="96"/>
                  </a:lnTo>
                  <a:cubicBezTo>
                    <a:pt x="155" y="98"/>
                    <a:pt x="155" y="99"/>
                    <a:pt x="156" y="99"/>
                  </a:cubicBezTo>
                  <a:cubicBezTo>
                    <a:pt x="157" y="99"/>
                    <a:pt x="159" y="98"/>
                    <a:pt x="162" y="98"/>
                  </a:cubicBezTo>
                  <a:lnTo>
                    <a:pt x="175" y="92"/>
                  </a:lnTo>
                  <a:lnTo>
                    <a:pt x="181" y="91"/>
                  </a:lnTo>
                  <a:lnTo>
                    <a:pt x="194" y="92"/>
                  </a:lnTo>
                  <a:lnTo>
                    <a:pt x="204" y="90"/>
                  </a:lnTo>
                  <a:lnTo>
                    <a:pt x="209" y="88"/>
                  </a:lnTo>
                  <a:lnTo>
                    <a:pt x="212" y="83"/>
                  </a:lnTo>
                  <a:lnTo>
                    <a:pt x="221" y="80"/>
                  </a:lnTo>
                  <a:lnTo>
                    <a:pt x="221" y="77"/>
                  </a:lnTo>
                  <a:lnTo>
                    <a:pt x="218" y="75"/>
                  </a:lnTo>
                  <a:lnTo>
                    <a:pt x="218" y="70"/>
                  </a:lnTo>
                  <a:lnTo>
                    <a:pt x="220" y="67"/>
                  </a:lnTo>
                  <a:lnTo>
                    <a:pt x="226" y="67"/>
                  </a:lnTo>
                  <a:lnTo>
                    <a:pt x="233" y="69"/>
                  </a:lnTo>
                  <a:lnTo>
                    <a:pt x="239" y="69"/>
                  </a:lnTo>
                  <a:lnTo>
                    <a:pt x="245" y="65"/>
                  </a:lnTo>
                  <a:lnTo>
                    <a:pt x="251" y="63"/>
                  </a:lnTo>
                  <a:lnTo>
                    <a:pt x="256" y="63"/>
                  </a:lnTo>
                  <a:lnTo>
                    <a:pt x="263" y="59"/>
                  </a:lnTo>
                  <a:lnTo>
                    <a:pt x="265" y="54"/>
                  </a:lnTo>
                  <a:lnTo>
                    <a:pt x="272" y="54"/>
                  </a:lnTo>
                  <a:lnTo>
                    <a:pt x="274" y="52"/>
                  </a:lnTo>
                  <a:lnTo>
                    <a:pt x="275" y="53"/>
                  </a:lnTo>
                  <a:lnTo>
                    <a:pt x="277" y="5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69" name="Freeform 13"/>
            <p:cNvSpPr>
              <a:spLocks/>
            </p:cNvSpPr>
            <p:nvPr/>
          </p:nvSpPr>
          <p:spPr bwMode="auto">
            <a:xfrm>
              <a:off x="7478214" y="2809573"/>
              <a:ext cx="84151" cy="117826"/>
            </a:xfrm>
            <a:custGeom>
              <a:avLst/>
              <a:gdLst>
                <a:gd name="T0" fmla="*/ 31 w 32"/>
                <a:gd name="T1" fmla="*/ 23 h 40"/>
                <a:gd name="T2" fmla="*/ 32 w 32"/>
                <a:gd name="T3" fmla="*/ 15 h 40"/>
                <a:gd name="T4" fmla="*/ 30 w 32"/>
                <a:gd name="T5" fmla="*/ 10 h 40"/>
                <a:gd name="T6" fmla="*/ 22 w 32"/>
                <a:gd name="T7" fmla="*/ 1 h 40"/>
                <a:gd name="T8" fmla="*/ 21 w 32"/>
                <a:gd name="T9" fmla="*/ 0 h 40"/>
                <a:gd name="T10" fmla="*/ 18 w 32"/>
                <a:gd name="T11" fmla="*/ 1 h 40"/>
                <a:gd name="T12" fmla="*/ 14 w 32"/>
                <a:gd name="T13" fmla="*/ 1 h 40"/>
                <a:gd name="T14" fmla="*/ 10 w 32"/>
                <a:gd name="T15" fmla="*/ 2 h 40"/>
                <a:gd name="T16" fmla="*/ 6 w 32"/>
                <a:gd name="T17" fmla="*/ 5 h 40"/>
                <a:gd name="T18" fmla="*/ 2 w 32"/>
                <a:gd name="T19" fmla="*/ 7 h 40"/>
                <a:gd name="T20" fmla="*/ 6 w 32"/>
                <a:gd name="T21" fmla="*/ 8 h 40"/>
                <a:gd name="T22" fmla="*/ 8 w 32"/>
                <a:gd name="T23" fmla="*/ 11 h 40"/>
                <a:gd name="T24" fmla="*/ 8 w 32"/>
                <a:gd name="T25" fmla="*/ 15 h 40"/>
                <a:gd name="T26" fmla="*/ 5 w 32"/>
                <a:gd name="T27" fmla="*/ 27 h 40"/>
                <a:gd name="T28" fmla="*/ 2 w 32"/>
                <a:gd name="T29" fmla="*/ 30 h 40"/>
                <a:gd name="T30" fmla="*/ 1 w 32"/>
                <a:gd name="T31" fmla="*/ 33 h 40"/>
                <a:gd name="T32" fmla="*/ 2 w 32"/>
                <a:gd name="T33" fmla="*/ 36 h 40"/>
                <a:gd name="T34" fmla="*/ 0 w 32"/>
                <a:gd name="T35" fmla="*/ 38 h 40"/>
                <a:gd name="T36" fmla="*/ 1 w 32"/>
                <a:gd name="T37" fmla="*/ 40 h 40"/>
                <a:gd name="T38" fmla="*/ 5 w 32"/>
                <a:gd name="T39" fmla="*/ 37 h 40"/>
                <a:gd name="T40" fmla="*/ 10 w 32"/>
                <a:gd name="T41" fmla="*/ 36 h 40"/>
                <a:gd name="T42" fmla="*/ 16 w 32"/>
                <a:gd name="T43" fmla="*/ 35 h 40"/>
                <a:gd name="T44" fmla="*/ 19 w 32"/>
                <a:gd name="T45" fmla="*/ 31 h 40"/>
                <a:gd name="T46" fmla="*/ 23 w 32"/>
                <a:gd name="T47" fmla="*/ 31 h 40"/>
                <a:gd name="T48" fmla="*/ 25 w 32"/>
                <a:gd name="T49" fmla="*/ 29 h 40"/>
                <a:gd name="T50" fmla="*/ 28 w 32"/>
                <a:gd name="T51" fmla="*/ 32 h 40"/>
                <a:gd name="T52" fmla="*/ 30 w 32"/>
                <a:gd name="T53" fmla="*/ 28 h 40"/>
                <a:gd name="T54" fmla="*/ 31 w 32"/>
                <a:gd name="T5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0">
                  <a:moveTo>
                    <a:pt x="31" y="23"/>
                  </a:moveTo>
                  <a:lnTo>
                    <a:pt x="32" y="15"/>
                  </a:lnTo>
                  <a:lnTo>
                    <a:pt x="30" y="10"/>
                  </a:lnTo>
                  <a:lnTo>
                    <a:pt x="22" y="1"/>
                  </a:lnTo>
                  <a:lnTo>
                    <a:pt x="21" y="0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0" y="2"/>
                  </a:lnTo>
                  <a:lnTo>
                    <a:pt x="6" y="5"/>
                  </a:lnTo>
                  <a:lnTo>
                    <a:pt x="2" y="7"/>
                  </a:lnTo>
                  <a:lnTo>
                    <a:pt x="6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5" y="27"/>
                  </a:lnTo>
                  <a:lnTo>
                    <a:pt x="2" y="30"/>
                  </a:lnTo>
                  <a:lnTo>
                    <a:pt x="1" y="33"/>
                  </a:lnTo>
                  <a:lnTo>
                    <a:pt x="2" y="36"/>
                  </a:lnTo>
                  <a:lnTo>
                    <a:pt x="0" y="38"/>
                  </a:lnTo>
                  <a:lnTo>
                    <a:pt x="1" y="40"/>
                  </a:lnTo>
                  <a:lnTo>
                    <a:pt x="5" y="37"/>
                  </a:lnTo>
                  <a:lnTo>
                    <a:pt x="10" y="36"/>
                  </a:lnTo>
                  <a:lnTo>
                    <a:pt x="16" y="35"/>
                  </a:lnTo>
                  <a:cubicBezTo>
                    <a:pt x="17" y="32"/>
                    <a:pt x="18" y="30"/>
                    <a:pt x="19" y="31"/>
                  </a:cubicBezTo>
                  <a:cubicBezTo>
                    <a:pt x="19" y="31"/>
                    <a:pt x="21" y="31"/>
                    <a:pt x="23" y="31"/>
                  </a:cubicBezTo>
                  <a:lnTo>
                    <a:pt x="25" y="29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0" name="Freeform 14"/>
            <p:cNvSpPr>
              <a:spLocks/>
            </p:cNvSpPr>
            <p:nvPr/>
          </p:nvSpPr>
          <p:spPr bwMode="auto">
            <a:xfrm>
              <a:off x="7837766" y="2405597"/>
              <a:ext cx="1530" cy="306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1" name="Freeform 15"/>
            <p:cNvSpPr>
              <a:spLocks/>
            </p:cNvSpPr>
            <p:nvPr/>
          </p:nvSpPr>
          <p:spPr bwMode="auto">
            <a:xfrm>
              <a:off x="7028391" y="1746075"/>
              <a:ext cx="1530" cy="153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2" name="Freeform 16"/>
            <p:cNvSpPr>
              <a:spLocks/>
            </p:cNvSpPr>
            <p:nvPr/>
          </p:nvSpPr>
          <p:spPr bwMode="auto">
            <a:xfrm>
              <a:off x="6837140" y="1772089"/>
              <a:ext cx="30600" cy="33665"/>
            </a:xfrm>
            <a:custGeom>
              <a:avLst/>
              <a:gdLst>
                <a:gd name="T0" fmla="*/ 2 w 12"/>
                <a:gd name="T1" fmla="*/ 1 h 12"/>
                <a:gd name="T2" fmla="*/ 1 w 12"/>
                <a:gd name="T3" fmla="*/ 0 h 12"/>
                <a:gd name="T4" fmla="*/ 0 w 12"/>
                <a:gd name="T5" fmla="*/ 1 h 12"/>
                <a:gd name="T6" fmla="*/ 2 w 12"/>
                <a:gd name="T7" fmla="*/ 4 h 12"/>
                <a:gd name="T8" fmla="*/ 1 w 12"/>
                <a:gd name="T9" fmla="*/ 6 h 12"/>
                <a:gd name="T10" fmla="*/ 3 w 12"/>
                <a:gd name="T11" fmla="*/ 10 h 12"/>
                <a:gd name="T12" fmla="*/ 8 w 12"/>
                <a:gd name="T13" fmla="*/ 12 h 12"/>
                <a:gd name="T14" fmla="*/ 12 w 12"/>
                <a:gd name="T15" fmla="*/ 12 h 12"/>
                <a:gd name="T16" fmla="*/ 10 w 12"/>
                <a:gd name="T17" fmla="*/ 6 h 12"/>
                <a:gd name="T18" fmla="*/ 6 w 12"/>
                <a:gd name="T19" fmla="*/ 3 h 12"/>
                <a:gd name="T20" fmla="*/ 2 w 12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">
                  <a:moveTo>
                    <a:pt x="2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2" y="4"/>
                  </a:lnTo>
                  <a:lnTo>
                    <a:pt x="1" y="6"/>
                  </a:lnTo>
                  <a:lnTo>
                    <a:pt x="3" y="10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0" y="6"/>
                  </a:lnTo>
                  <a:lnTo>
                    <a:pt x="6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3" name="Rectangle 17"/>
            <p:cNvSpPr>
              <a:spLocks noChangeArrowheads="1"/>
            </p:cNvSpPr>
            <p:nvPr/>
          </p:nvSpPr>
          <p:spPr bwMode="auto">
            <a:xfrm>
              <a:off x="6886100" y="1770558"/>
              <a:ext cx="0" cy="153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4" name="Freeform 18"/>
            <p:cNvSpPr>
              <a:spLocks/>
            </p:cNvSpPr>
            <p:nvPr/>
          </p:nvSpPr>
          <p:spPr bwMode="auto">
            <a:xfrm>
              <a:off x="7005441" y="1862371"/>
              <a:ext cx="3060" cy="1531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5" name="Freeform 19"/>
            <p:cNvSpPr>
              <a:spLocks/>
            </p:cNvSpPr>
            <p:nvPr/>
          </p:nvSpPr>
          <p:spPr bwMode="auto">
            <a:xfrm>
              <a:off x="6283276" y="1899096"/>
              <a:ext cx="68850" cy="21423"/>
            </a:xfrm>
            <a:custGeom>
              <a:avLst/>
              <a:gdLst>
                <a:gd name="T0" fmla="*/ 8 w 27"/>
                <a:gd name="T1" fmla="*/ 5 h 8"/>
                <a:gd name="T2" fmla="*/ 12 w 27"/>
                <a:gd name="T3" fmla="*/ 5 h 8"/>
                <a:gd name="T4" fmla="*/ 21 w 27"/>
                <a:gd name="T5" fmla="*/ 6 h 8"/>
                <a:gd name="T6" fmla="*/ 27 w 27"/>
                <a:gd name="T7" fmla="*/ 8 h 8"/>
                <a:gd name="T8" fmla="*/ 22 w 27"/>
                <a:gd name="T9" fmla="*/ 5 h 8"/>
                <a:gd name="T10" fmla="*/ 15 w 27"/>
                <a:gd name="T11" fmla="*/ 4 h 8"/>
                <a:gd name="T12" fmla="*/ 8 w 27"/>
                <a:gd name="T13" fmla="*/ 4 h 8"/>
                <a:gd name="T14" fmla="*/ 3 w 27"/>
                <a:gd name="T15" fmla="*/ 2 h 8"/>
                <a:gd name="T16" fmla="*/ 3 w 27"/>
                <a:gd name="T17" fmla="*/ 0 h 8"/>
                <a:gd name="T18" fmla="*/ 0 w 27"/>
                <a:gd name="T19" fmla="*/ 0 h 8"/>
                <a:gd name="T20" fmla="*/ 0 w 27"/>
                <a:gd name="T21" fmla="*/ 1 h 8"/>
                <a:gd name="T22" fmla="*/ 0 w 27"/>
                <a:gd name="T23" fmla="*/ 5 h 8"/>
                <a:gd name="T24" fmla="*/ 4 w 27"/>
                <a:gd name="T25" fmla="*/ 5 h 8"/>
                <a:gd name="T26" fmla="*/ 8 w 27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8">
                  <a:moveTo>
                    <a:pt x="8" y="5"/>
                  </a:move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5" y="6"/>
                    <a:pt x="21" y="6"/>
                  </a:cubicBezTo>
                  <a:lnTo>
                    <a:pt x="27" y="8"/>
                  </a:lnTo>
                  <a:lnTo>
                    <a:pt x="22" y="5"/>
                  </a:lnTo>
                  <a:lnTo>
                    <a:pt x="15" y="4"/>
                  </a:lnTo>
                  <a:lnTo>
                    <a:pt x="8" y="4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5"/>
                  </a:cubicBezTo>
                  <a:lnTo>
                    <a:pt x="4" y="5"/>
                  </a:lnTo>
                  <a:cubicBezTo>
                    <a:pt x="5" y="5"/>
                    <a:pt x="7" y="5"/>
                    <a:pt x="8" y="5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6" name="Freeform 20"/>
            <p:cNvSpPr>
              <a:spLocks/>
            </p:cNvSpPr>
            <p:nvPr/>
          </p:nvSpPr>
          <p:spPr bwMode="auto">
            <a:xfrm>
              <a:off x="6280216" y="1967956"/>
              <a:ext cx="65790" cy="45906"/>
            </a:xfrm>
            <a:custGeom>
              <a:avLst/>
              <a:gdLst>
                <a:gd name="T0" fmla="*/ 0 w 25"/>
                <a:gd name="T1" fmla="*/ 1 h 16"/>
                <a:gd name="T2" fmla="*/ 0 w 25"/>
                <a:gd name="T3" fmla="*/ 2 h 16"/>
                <a:gd name="T4" fmla="*/ 8 w 25"/>
                <a:gd name="T5" fmla="*/ 1 h 16"/>
                <a:gd name="T6" fmla="*/ 12 w 25"/>
                <a:gd name="T7" fmla="*/ 4 h 16"/>
                <a:gd name="T8" fmla="*/ 17 w 25"/>
                <a:gd name="T9" fmla="*/ 7 h 16"/>
                <a:gd name="T10" fmla="*/ 15 w 25"/>
                <a:gd name="T11" fmla="*/ 12 h 16"/>
                <a:gd name="T12" fmla="*/ 17 w 25"/>
                <a:gd name="T13" fmla="*/ 15 h 16"/>
                <a:gd name="T14" fmla="*/ 18 w 25"/>
                <a:gd name="T15" fmla="*/ 15 h 16"/>
                <a:gd name="T16" fmla="*/ 25 w 25"/>
                <a:gd name="T17" fmla="*/ 16 h 16"/>
                <a:gd name="T18" fmla="*/ 25 w 25"/>
                <a:gd name="T19" fmla="*/ 15 h 16"/>
                <a:gd name="T20" fmla="*/ 19 w 25"/>
                <a:gd name="T21" fmla="*/ 13 h 16"/>
                <a:gd name="T22" fmla="*/ 20 w 25"/>
                <a:gd name="T23" fmla="*/ 8 h 16"/>
                <a:gd name="T24" fmla="*/ 19 w 25"/>
                <a:gd name="T25" fmla="*/ 3 h 16"/>
                <a:gd name="T26" fmla="*/ 16 w 25"/>
                <a:gd name="T27" fmla="*/ 1 h 16"/>
                <a:gd name="T28" fmla="*/ 9 w 25"/>
                <a:gd name="T29" fmla="*/ 0 h 16"/>
                <a:gd name="T30" fmla="*/ 0 w 25"/>
                <a:gd name="T3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6">
                  <a:moveTo>
                    <a:pt x="0" y="1"/>
                  </a:moveTo>
                  <a:lnTo>
                    <a:pt x="0" y="2"/>
                  </a:lnTo>
                  <a:lnTo>
                    <a:pt x="8" y="1"/>
                  </a:lnTo>
                  <a:cubicBezTo>
                    <a:pt x="10" y="3"/>
                    <a:pt x="11" y="3"/>
                    <a:pt x="12" y="4"/>
                  </a:cubicBezTo>
                  <a:cubicBezTo>
                    <a:pt x="13" y="4"/>
                    <a:pt x="14" y="6"/>
                    <a:pt x="17" y="7"/>
                  </a:cubicBezTo>
                  <a:lnTo>
                    <a:pt x="15" y="12"/>
                  </a:ln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20" y="16"/>
                    <a:pt x="22" y="16"/>
                    <a:pt x="25" y="16"/>
                  </a:cubicBezTo>
                  <a:lnTo>
                    <a:pt x="25" y="15"/>
                  </a:lnTo>
                  <a:lnTo>
                    <a:pt x="19" y="13"/>
                  </a:lnTo>
                  <a:cubicBezTo>
                    <a:pt x="19" y="10"/>
                    <a:pt x="20" y="8"/>
                    <a:pt x="20" y="8"/>
                  </a:cubicBezTo>
                  <a:cubicBezTo>
                    <a:pt x="20" y="7"/>
                    <a:pt x="19" y="5"/>
                    <a:pt x="19" y="3"/>
                  </a:cubicBezTo>
                  <a:lnTo>
                    <a:pt x="16" y="1"/>
                  </a:lnTo>
                  <a:lnTo>
                    <a:pt x="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7" name="Freeform 21"/>
            <p:cNvSpPr>
              <a:spLocks/>
            </p:cNvSpPr>
            <p:nvPr/>
          </p:nvSpPr>
          <p:spPr bwMode="auto">
            <a:xfrm>
              <a:off x="6523487" y="1840948"/>
              <a:ext cx="1530" cy="1531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8" name="Freeform 22"/>
            <p:cNvSpPr>
              <a:spLocks/>
            </p:cNvSpPr>
            <p:nvPr/>
          </p:nvSpPr>
          <p:spPr bwMode="auto">
            <a:xfrm>
              <a:off x="6150165" y="1851660"/>
              <a:ext cx="12240" cy="19892"/>
            </a:xfrm>
            <a:custGeom>
              <a:avLst/>
              <a:gdLst>
                <a:gd name="T0" fmla="*/ 0 w 5"/>
                <a:gd name="T1" fmla="*/ 6 h 7"/>
                <a:gd name="T2" fmla="*/ 1 w 5"/>
                <a:gd name="T3" fmla="*/ 7 h 7"/>
                <a:gd name="T4" fmla="*/ 3 w 5"/>
                <a:gd name="T5" fmla="*/ 4 h 7"/>
                <a:gd name="T6" fmla="*/ 5 w 5"/>
                <a:gd name="T7" fmla="*/ 0 h 7"/>
                <a:gd name="T8" fmla="*/ 0 w 5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6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79" name="Freeform 23"/>
            <p:cNvSpPr>
              <a:spLocks/>
            </p:cNvSpPr>
            <p:nvPr/>
          </p:nvSpPr>
          <p:spPr bwMode="auto">
            <a:xfrm>
              <a:off x="6131805" y="2041406"/>
              <a:ext cx="48960" cy="6121"/>
            </a:xfrm>
            <a:custGeom>
              <a:avLst/>
              <a:gdLst>
                <a:gd name="T0" fmla="*/ 2 w 19"/>
                <a:gd name="T1" fmla="*/ 0 h 2"/>
                <a:gd name="T2" fmla="*/ 0 w 19"/>
                <a:gd name="T3" fmla="*/ 1 h 2"/>
                <a:gd name="T4" fmla="*/ 6 w 19"/>
                <a:gd name="T5" fmla="*/ 2 h 2"/>
                <a:gd name="T6" fmla="*/ 17 w 19"/>
                <a:gd name="T7" fmla="*/ 2 h 2"/>
                <a:gd name="T8" fmla="*/ 19 w 19"/>
                <a:gd name="T9" fmla="*/ 2 h 2"/>
                <a:gd name="T10" fmla="*/ 19 w 19"/>
                <a:gd name="T11" fmla="*/ 1 h 2"/>
                <a:gd name="T12" fmla="*/ 2 w 1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">
                  <a:moveTo>
                    <a:pt x="2" y="0"/>
                  </a:moveTo>
                  <a:lnTo>
                    <a:pt x="0" y="1"/>
                  </a:lnTo>
                  <a:cubicBezTo>
                    <a:pt x="3" y="2"/>
                    <a:pt x="5" y="2"/>
                    <a:pt x="6" y="2"/>
                  </a:cubicBezTo>
                  <a:lnTo>
                    <a:pt x="17" y="2"/>
                  </a:lnTo>
                  <a:cubicBezTo>
                    <a:pt x="17" y="2"/>
                    <a:pt x="18" y="2"/>
                    <a:pt x="19" y="2"/>
                  </a:cubicBezTo>
                  <a:lnTo>
                    <a:pt x="19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0" name="Freeform 24"/>
            <p:cNvSpPr>
              <a:spLocks/>
            </p:cNvSpPr>
            <p:nvPr/>
          </p:nvSpPr>
          <p:spPr bwMode="auto">
            <a:xfrm>
              <a:off x="5593241" y="2345918"/>
              <a:ext cx="960846" cy="405507"/>
            </a:xfrm>
            <a:custGeom>
              <a:avLst/>
              <a:gdLst>
                <a:gd name="T0" fmla="*/ 139 w 372"/>
                <a:gd name="T1" fmla="*/ 13 h 138"/>
                <a:gd name="T2" fmla="*/ 139 w 372"/>
                <a:gd name="T3" fmla="*/ 22 h 138"/>
                <a:gd name="T4" fmla="*/ 131 w 372"/>
                <a:gd name="T5" fmla="*/ 29 h 138"/>
                <a:gd name="T6" fmla="*/ 127 w 372"/>
                <a:gd name="T7" fmla="*/ 36 h 138"/>
                <a:gd name="T8" fmla="*/ 137 w 372"/>
                <a:gd name="T9" fmla="*/ 43 h 138"/>
                <a:gd name="T10" fmla="*/ 122 w 372"/>
                <a:gd name="T11" fmla="*/ 45 h 138"/>
                <a:gd name="T12" fmla="*/ 102 w 372"/>
                <a:gd name="T13" fmla="*/ 43 h 138"/>
                <a:gd name="T14" fmla="*/ 85 w 372"/>
                <a:gd name="T15" fmla="*/ 45 h 138"/>
                <a:gd name="T16" fmla="*/ 64 w 372"/>
                <a:gd name="T17" fmla="*/ 36 h 138"/>
                <a:gd name="T18" fmla="*/ 46 w 372"/>
                <a:gd name="T19" fmla="*/ 37 h 138"/>
                <a:gd name="T20" fmla="*/ 30 w 372"/>
                <a:gd name="T21" fmla="*/ 40 h 138"/>
                <a:gd name="T22" fmla="*/ 21 w 372"/>
                <a:gd name="T23" fmla="*/ 52 h 138"/>
                <a:gd name="T24" fmla="*/ 6 w 372"/>
                <a:gd name="T25" fmla="*/ 51 h 138"/>
                <a:gd name="T26" fmla="*/ 0 w 372"/>
                <a:gd name="T27" fmla="*/ 64 h 138"/>
                <a:gd name="T28" fmla="*/ 17 w 372"/>
                <a:gd name="T29" fmla="*/ 76 h 138"/>
                <a:gd name="T30" fmla="*/ 26 w 372"/>
                <a:gd name="T31" fmla="*/ 84 h 138"/>
                <a:gd name="T32" fmla="*/ 61 w 372"/>
                <a:gd name="T33" fmla="*/ 80 h 138"/>
                <a:gd name="T34" fmla="*/ 51 w 372"/>
                <a:gd name="T35" fmla="*/ 92 h 138"/>
                <a:gd name="T36" fmla="*/ 46 w 372"/>
                <a:gd name="T37" fmla="*/ 101 h 138"/>
                <a:gd name="T38" fmla="*/ 35 w 372"/>
                <a:gd name="T39" fmla="*/ 103 h 138"/>
                <a:gd name="T40" fmla="*/ 45 w 372"/>
                <a:gd name="T41" fmla="*/ 113 h 138"/>
                <a:gd name="T42" fmla="*/ 56 w 372"/>
                <a:gd name="T43" fmla="*/ 119 h 138"/>
                <a:gd name="T44" fmla="*/ 58 w 372"/>
                <a:gd name="T45" fmla="*/ 129 h 138"/>
                <a:gd name="T46" fmla="*/ 69 w 372"/>
                <a:gd name="T47" fmla="*/ 121 h 138"/>
                <a:gd name="T48" fmla="*/ 84 w 372"/>
                <a:gd name="T49" fmla="*/ 133 h 138"/>
                <a:gd name="T50" fmla="*/ 114 w 372"/>
                <a:gd name="T51" fmla="*/ 94 h 138"/>
                <a:gd name="T52" fmla="*/ 122 w 372"/>
                <a:gd name="T53" fmla="*/ 89 h 138"/>
                <a:gd name="T54" fmla="*/ 132 w 372"/>
                <a:gd name="T55" fmla="*/ 90 h 138"/>
                <a:gd name="T56" fmla="*/ 132 w 372"/>
                <a:gd name="T57" fmla="*/ 102 h 138"/>
                <a:gd name="T58" fmla="*/ 152 w 372"/>
                <a:gd name="T59" fmla="*/ 110 h 138"/>
                <a:gd name="T60" fmla="*/ 177 w 372"/>
                <a:gd name="T61" fmla="*/ 114 h 138"/>
                <a:gd name="T62" fmla="*/ 187 w 372"/>
                <a:gd name="T63" fmla="*/ 132 h 138"/>
                <a:gd name="T64" fmla="*/ 201 w 372"/>
                <a:gd name="T65" fmla="*/ 138 h 138"/>
                <a:gd name="T66" fmla="*/ 216 w 372"/>
                <a:gd name="T67" fmla="*/ 127 h 138"/>
                <a:gd name="T68" fmla="*/ 225 w 372"/>
                <a:gd name="T69" fmla="*/ 119 h 138"/>
                <a:gd name="T70" fmla="*/ 248 w 372"/>
                <a:gd name="T71" fmla="*/ 117 h 138"/>
                <a:gd name="T72" fmla="*/ 265 w 372"/>
                <a:gd name="T73" fmla="*/ 117 h 138"/>
                <a:gd name="T74" fmla="*/ 289 w 372"/>
                <a:gd name="T75" fmla="*/ 117 h 138"/>
                <a:gd name="T76" fmla="*/ 309 w 372"/>
                <a:gd name="T77" fmla="*/ 121 h 138"/>
                <a:gd name="T78" fmla="*/ 312 w 372"/>
                <a:gd name="T79" fmla="*/ 108 h 138"/>
                <a:gd name="T80" fmla="*/ 307 w 372"/>
                <a:gd name="T81" fmla="*/ 98 h 138"/>
                <a:gd name="T82" fmla="*/ 325 w 372"/>
                <a:gd name="T83" fmla="*/ 95 h 138"/>
                <a:gd name="T84" fmla="*/ 331 w 372"/>
                <a:gd name="T85" fmla="*/ 85 h 138"/>
                <a:gd name="T86" fmla="*/ 349 w 372"/>
                <a:gd name="T87" fmla="*/ 78 h 138"/>
                <a:gd name="T88" fmla="*/ 358 w 372"/>
                <a:gd name="T89" fmla="*/ 68 h 138"/>
                <a:gd name="T90" fmla="*/ 372 w 372"/>
                <a:gd name="T91" fmla="*/ 59 h 138"/>
                <a:gd name="T92" fmla="*/ 357 w 372"/>
                <a:gd name="T93" fmla="*/ 55 h 138"/>
                <a:gd name="T94" fmla="*/ 343 w 372"/>
                <a:gd name="T95" fmla="*/ 42 h 138"/>
                <a:gd name="T96" fmla="*/ 318 w 372"/>
                <a:gd name="T97" fmla="*/ 41 h 138"/>
                <a:gd name="T98" fmla="*/ 307 w 372"/>
                <a:gd name="T99" fmla="*/ 45 h 138"/>
                <a:gd name="T100" fmla="*/ 283 w 372"/>
                <a:gd name="T101" fmla="*/ 19 h 138"/>
                <a:gd name="T102" fmla="*/ 266 w 372"/>
                <a:gd name="T103" fmla="*/ 13 h 138"/>
                <a:gd name="T104" fmla="*/ 252 w 372"/>
                <a:gd name="T105" fmla="*/ 18 h 138"/>
                <a:gd name="T106" fmla="*/ 243 w 372"/>
                <a:gd name="T107" fmla="*/ 12 h 138"/>
                <a:gd name="T108" fmla="*/ 231 w 372"/>
                <a:gd name="T109" fmla="*/ 10 h 138"/>
                <a:gd name="T110" fmla="*/ 219 w 372"/>
                <a:gd name="T111" fmla="*/ 1 h 138"/>
                <a:gd name="T112" fmla="*/ 197 w 372"/>
                <a:gd name="T113" fmla="*/ 5 h 138"/>
                <a:gd name="T114" fmla="*/ 172 w 372"/>
                <a:gd name="T115" fmla="*/ 1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2" h="138">
                  <a:moveTo>
                    <a:pt x="158" y="12"/>
                  </a:moveTo>
                  <a:cubicBezTo>
                    <a:pt x="156" y="12"/>
                    <a:pt x="153" y="12"/>
                    <a:pt x="148" y="12"/>
                  </a:cubicBezTo>
                  <a:lnTo>
                    <a:pt x="147" y="15"/>
                  </a:lnTo>
                  <a:cubicBezTo>
                    <a:pt x="143" y="14"/>
                    <a:pt x="141" y="13"/>
                    <a:pt x="139" y="13"/>
                  </a:cubicBezTo>
                  <a:lnTo>
                    <a:pt x="136" y="13"/>
                  </a:lnTo>
                  <a:cubicBezTo>
                    <a:pt x="134" y="13"/>
                    <a:pt x="134" y="13"/>
                    <a:pt x="134" y="14"/>
                  </a:cubicBezTo>
                  <a:cubicBezTo>
                    <a:pt x="134" y="16"/>
                    <a:pt x="134" y="17"/>
                    <a:pt x="135" y="18"/>
                  </a:cubicBezTo>
                  <a:lnTo>
                    <a:pt x="139" y="22"/>
                  </a:lnTo>
                  <a:lnTo>
                    <a:pt x="141" y="22"/>
                  </a:lnTo>
                  <a:lnTo>
                    <a:pt x="139" y="23"/>
                  </a:lnTo>
                  <a:lnTo>
                    <a:pt x="134" y="25"/>
                  </a:lnTo>
                  <a:lnTo>
                    <a:pt x="131" y="29"/>
                  </a:lnTo>
                  <a:lnTo>
                    <a:pt x="133" y="30"/>
                  </a:lnTo>
                  <a:lnTo>
                    <a:pt x="131" y="32"/>
                  </a:lnTo>
                  <a:lnTo>
                    <a:pt x="125" y="32"/>
                  </a:lnTo>
                  <a:lnTo>
                    <a:pt x="127" y="36"/>
                  </a:lnTo>
                  <a:cubicBezTo>
                    <a:pt x="129" y="37"/>
                    <a:pt x="131" y="38"/>
                    <a:pt x="132" y="38"/>
                  </a:cubicBezTo>
                  <a:lnTo>
                    <a:pt x="137" y="38"/>
                  </a:lnTo>
                  <a:lnTo>
                    <a:pt x="139" y="42"/>
                  </a:lnTo>
                  <a:lnTo>
                    <a:pt x="137" y="43"/>
                  </a:lnTo>
                  <a:cubicBezTo>
                    <a:pt x="136" y="44"/>
                    <a:pt x="134" y="45"/>
                    <a:pt x="134" y="45"/>
                  </a:cubicBezTo>
                  <a:cubicBezTo>
                    <a:pt x="132" y="45"/>
                    <a:pt x="130" y="45"/>
                    <a:pt x="128" y="45"/>
                  </a:cubicBezTo>
                  <a:lnTo>
                    <a:pt x="125" y="40"/>
                  </a:lnTo>
                  <a:lnTo>
                    <a:pt x="122" y="45"/>
                  </a:lnTo>
                  <a:lnTo>
                    <a:pt x="115" y="44"/>
                  </a:lnTo>
                  <a:lnTo>
                    <a:pt x="109" y="40"/>
                  </a:lnTo>
                  <a:lnTo>
                    <a:pt x="104" y="40"/>
                  </a:lnTo>
                  <a:lnTo>
                    <a:pt x="102" y="43"/>
                  </a:lnTo>
                  <a:lnTo>
                    <a:pt x="98" y="42"/>
                  </a:lnTo>
                  <a:cubicBezTo>
                    <a:pt x="97" y="40"/>
                    <a:pt x="95" y="39"/>
                    <a:pt x="94" y="40"/>
                  </a:cubicBezTo>
                  <a:cubicBezTo>
                    <a:pt x="92" y="41"/>
                    <a:pt x="90" y="42"/>
                    <a:pt x="89" y="42"/>
                  </a:cubicBezTo>
                  <a:lnTo>
                    <a:pt x="85" y="45"/>
                  </a:lnTo>
                  <a:cubicBezTo>
                    <a:pt x="79" y="40"/>
                    <a:pt x="76" y="39"/>
                    <a:pt x="76" y="40"/>
                  </a:cubicBezTo>
                  <a:cubicBezTo>
                    <a:pt x="75" y="41"/>
                    <a:pt x="75" y="43"/>
                    <a:pt x="74" y="45"/>
                  </a:cubicBezTo>
                  <a:lnTo>
                    <a:pt x="71" y="42"/>
                  </a:lnTo>
                  <a:lnTo>
                    <a:pt x="64" y="36"/>
                  </a:lnTo>
                  <a:lnTo>
                    <a:pt x="57" y="38"/>
                  </a:lnTo>
                  <a:lnTo>
                    <a:pt x="54" y="35"/>
                  </a:lnTo>
                  <a:lnTo>
                    <a:pt x="49" y="35"/>
                  </a:lnTo>
                  <a:lnTo>
                    <a:pt x="46" y="37"/>
                  </a:lnTo>
                  <a:lnTo>
                    <a:pt x="42" y="34"/>
                  </a:lnTo>
                  <a:lnTo>
                    <a:pt x="37" y="35"/>
                  </a:lnTo>
                  <a:lnTo>
                    <a:pt x="34" y="39"/>
                  </a:lnTo>
                  <a:lnTo>
                    <a:pt x="30" y="40"/>
                  </a:lnTo>
                  <a:lnTo>
                    <a:pt x="25" y="42"/>
                  </a:lnTo>
                  <a:lnTo>
                    <a:pt x="19" y="45"/>
                  </a:lnTo>
                  <a:lnTo>
                    <a:pt x="22" y="49"/>
                  </a:lnTo>
                  <a:lnTo>
                    <a:pt x="21" y="52"/>
                  </a:lnTo>
                  <a:lnTo>
                    <a:pt x="17" y="53"/>
                  </a:lnTo>
                  <a:lnTo>
                    <a:pt x="10" y="45"/>
                  </a:lnTo>
                  <a:lnTo>
                    <a:pt x="6" y="48"/>
                  </a:lnTo>
                  <a:lnTo>
                    <a:pt x="6" y="51"/>
                  </a:lnTo>
                  <a:lnTo>
                    <a:pt x="4" y="54"/>
                  </a:lnTo>
                  <a:cubicBezTo>
                    <a:pt x="1" y="56"/>
                    <a:pt x="0" y="57"/>
                    <a:pt x="1" y="57"/>
                  </a:cubicBezTo>
                  <a:cubicBezTo>
                    <a:pt x="2" y="58"/>
                    <a:pt x="3" y="58"/>
                    <a:pt x="5" y="59"/>
                  </a:cubicBezTo>
                  <a:lnTo>
                    <a:pt x="0" y="64"/>
                  </a:lnTo>
                  <a:lnTo>
                    <a:pt x="6" y="68"/>
                  </a:lnTo>
                  <a:lnTo>
                    <a:pt x="7" y="71"/>
                  </a:lnTo>
                  <a:lnTo>
                    <a:pt x="16" y="72"/>
                  </a:lnTo>
                  <a:lnTo>
                    <a:pt x="17" y="76"/>
                  </a:lnTo>
                  <a:lnTo>
                    <a:pt x="23" y="79"/>
                  </a:lnTo>
                  <a:lnTo>
                    <a:pt x="21" y="84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44" y="78"/>
                  </a:lnTo>
                  <a:lnTo>
                    <a:pt x="50" y="79"/>
                  </a:lnTo>
                  <a:lnTo>
                    <a:pt x="56" y="79"/>
                  </a:lnTo>
                  <a:lnTo>
                    <a:pt x="61" y="80"/>
                  </a:lnTo>
                  <a:lnTo>
                    <a:pt x="63" y="84"/>
                  </a:lnTo>
                  <a:lnTo>
                    <a:pt x="61" y="90"/>
                  </a:lnTo>
                  <a:lnTo>
                    <a:pt x="60" y="94"/>
                  </a:lnTo>
                  <a:lnTo>
                    <a:pt x="51" y="92"/>
                  </a:lnTo>
                  <a:lnTo>
                    <a:pt x="46" y="93"/>
                  </a:lnTo>
                  <a:lnTo>
                    <a:pt x="44" y="95"/>
                  </a:lnTo>
                  <a:lnTo>
                    <a:pt x="43" y="98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39" y="100"/>
                  </a:lnTo>
                  <a:lnTo>
                    <a:pt x="36" y="100"/>
                  </a:lnTo>
                  <a:lnTo>
                    <a:pt x="35" y="103"/>
                  </a:lnTo>
                  <a:lnTo>
                    <a:pt x="40" y="104"/>
                  </a:lnTo>
                  <a:lnTo>
                    <a:pt x="43" y="109"/>
                  </a:lnTo>
                  <a:lnTo>
                    <a:pt x="44" y="111"/>
                  </a:lnTo>
                  <a:lnTo>
                    <a:pt x="45" y="113"/>
                  </a:lnTo>
                  <a:lnTo>
                    <a:pt x="44" y="115"/>
                  </a:lnTo>
                  <a:lnTo>
                    <a:pt x="45" y="114"/>
                  </a:lnTo>
                  <a:lnTo>
                    <a:pt x="47" y="115"/>
                  </a:lnTo>
                  <a:lnTo>
                    <a:pt x="56" y="119"/>
                  </a:lnTo>
                  <a:lnTo>
                    <a:pt x="57" y="122"/>
                  </a:lnTo>
                  <a:lnTo>
                    <a:pt x="55" y="124"/>
                  </a:lnTo>
                  <a:lnTo>
                    <a:pt x="55" y="128"/>
                  </a:lnTo>
                  <a:lnTo>
                    <a:pt x="58" y="129"/>
                  </a:lnTo>
                  <a:lnTo>
                    <a:pt x="60" y="124"/>
                  </a:lnTo>
                  <a:lnTo>
                    <a:pt x="66" y="123"/>
                  </a:lnTo>
                  <a:lnTo>
                    <a:pt x="66" y="124"/>
                  </a:lnTo>
                  <a:lnTo>
                    <a:pt x="69" y="121"/>
                  </a:lnTo>
                  <a:lnTo>
                    <a:pt x="74" y="123"/>
                  </a:lnTo>
                  <a:lnTo>
                    <a:pt x="78" y="126"/>
                  </a:lnTo>
                  <a:lnTo>
                    <a:pt x="81" y="131"/>
                  </a:lnTo>
                  <a:lnTo>
                    <a:pt x="84" y="133"/>
                  </a:lnTo>
                  <a:lnTo>
                    <a:pt x="88" y="131"/>
                  </a:lnTo>
                  <a:lnTo>
                    <a:pt x="88" y="97"/>
                  </a:lnTo>
                  <a:lnTo>
                    <a:pt x="112" y="92"/>
                  </a:lnTo>
                  <a:lnTo>
                    <a:pt x="114" y="94"/>
                  </a:lnTo>
                  <a:lnTo>
                    <a:pt x="118" y="95"/>
                  </a:lnTo>
                  <a:lnTo>
                    <a:pt x="119" y="95"/>
                  </a:lnTo>
                  <a:lnTo>
                    <a:pt x="120" y="92"/>
                  </a:lnTo>
                  <a:lnTo>
                    <a:pt x="122" y="89"/>
                  </a:lnTo>
                  <a:lnTo>
                    <a:pt x="124" y="90"/>
                  </a:lnTo>
                  <a:lnTo>
                    <a:pt x="126" y="87"/>
                  </a:lnTo>
                  <a:lnTo>
                    <a:pt x="129" y="87"/>
                  </a:lnTo>
                  <a:lnTo>
                    <a:pt x="132" y="90"/>
                  </a:lnTo>
                  <a:lnTo>
                    <a:pt x="135" y="93"/>
                  </a:lnTo>
                  <a:lnTo>
                    <a:pt x="134" y="96"/>
                  </a:lnTo>
                  <a:lnTo>
                    <a:pt x="132" y="101"/>
                  </a:lnTo>
                  <a:lnTo>
                    <a:pt x="132" y="102"/>
                  </a:lnTo>
                  <a:lnTo>
                    <a:pt x="135" y="104"/>
                  </a:lnTo>
                  <a:lnTo>
                    <a:pt x="139" y="109"/>
                  </a:lnTo>
                  <a:lnTo>
                    <a:pt x="146" y="111"/>
                  </a:lnTo>
                  <a:lnTo>
                    <a:pt x="152" y="110"/>
                  </a:lnTo>
                  <a:lnTo>
                    <a:pt x="160" y="111"/>
                  </a:lnTo>
                  <a:lnTo>
                    <a:pt x="169" y="110"/>
                  </a:lnTo>
                  <a:lnTo>
                    <a:pt x="170" y="111"/>
                  </a:lnTo>
                  <a:lnTo>
                    <a:pt x="177" y="114"/>
                  </a:lnTo>
                  <a:lnTo>
                    <a:pt x="179" y="122"/>
                  </a:lnTo>
                  <a:lnTo>
                    <a:pt x="182" y="125"/>
                  </a:lnTo>
                  <a:lnTo>
                    <a:pt x="183" y="126"/>
                  </a:lnTo>
                  <a:lnTo>
                    <a:pt x="187" y="132"/>
                  </a:lnTo>
                  <a:lnTo>
                    <a:pt x="193" y="133"/>
                  </a:lnTo>
                  <a:lnTo>
                    <a:pt x="196" y="132"/>
                  </a:lnTo>
                  <a:lnTo>
                    <a:pt x="198" y="134"/>
                  </a:lnTo>
                  <a:lnTo>
                    <a:pt x="201" y="138"/>
                  </a:lnTo>
                  <a:lnTo>
                    <a:pt x="204" y="138"/>
                  </a:lnTo>
                  <a:lnTo>
                    <a:pt x="206" y="136"/>
                  </a:lnTo>
                  <a:lnTo>
                    <a:pt x="206" y="131"/>
                  </a:lnTo>
                  <a:lnTo>
                    <a:pt x="216" y="127"/>
                  </a:lnTo>
                  <a:lnTo>
                    <a:pt x="218" y="127"/>
                  </a:lnTo>
                  <a:lnTo>
                    <a:pt x="223" y="124"/>
                  </a:lnTo>
                  <a:lnTo>
                    <a:pt x="225" y="124"/>
                  </a:lnTo>
                  <a:lnTo>
                    <a:pt x="225" y="119"/>
                  </a:lnTo>
                  <a:lnTo>
                    <a:pt x="229" y="117"/>
                  </a:lnTo>
                  <a:lnTo>
                    <a:pt x="235" y="117"/>
                  </a:lnTo>
                  <a:lnTo>
                    <a:pt x="248" y="122"/>
                  </a:lnTo>
                  <a:lnTo>
                    <a:pt x="248" y="117"/>
                  </a:lnTo>
                  <a:lnTo>
                    <a:pt x="250" y="114"/>
                  </a:lnTo>
                  <a:lnTo>
                    <a:pt x="258" y="115"/>
                  </a:lnTo>
                  <a:lnTo>
                    <a:pt x="261" y="116"/>
                  </a:lnTo>
                  <a:lnTo>
                    <a:pt x="265" y="117"/>
                  </a:lnTo>
                  <a:lnTo>
                    <a:pt x="273" y="116"/>
                  </a:lnTo>
                  <a:lnTo>
                    <a:pt x="278" y="117"/>
                  </a:lnTo>
                  <a:lnTo>
                    <a:pt x="283" y="116"/>
                  </a:lnTo>
                  <a:lnTo>
                    <a:pt x="289" y="117"/>
                  </a:lnTo>
                  <a:lnTo>
                    <a:pt x="297" y="117"/>
                  </a:lnTo>
                  <a:lnTo>
                    <a:pt x="300" y="119"/>
                  </a:lnTo>
                  <a:lnTo>
                    <a:pt x="305" y="121"/>
                  </a:lnTo>
                  <a:lnTo>
                    <a:pt x="309" y="121"/>
                  </a:lnTo>
                  <a:lnTo>
                    <a:pt x="310" y="118"/>
                  </a:lnTo>
                  <a:lnTo>
                    <a:pt x="314" y="115"/>
                  </a:lnTo>
                  <a:lnTo>
                    <a:pt x="314" y="112"/>
                  </a:lnTo>
                  <a:lnTo>
                    <a:pt x="312" y="108"/>
                  </a:lnTo>
                  <a:lnTo>
                    <a:pt x="311" y="104"/>
                  </a:lnTo>
                  <a:lnTo>
                    <a:pt x="312" y="99"/>
                  </a:lnTo>
                  <a:lnTo>
                    <a:pt x="308" y="100"/>
                  </a:lnTo>
                  <a:lnTo>
                    <a:pt x="307" y="98"/>
                  </a:lnTo>
                  <a:cubicBezTo>
                    <a:pt x="309" y="97"/>
                    <a:pt x="310" y="97"/>
                    <a:pt x="311" y="97"/>
                  </a:cubicBezTo>
                  <a:cubicBezTo>
                    <a:pt x="311" y="97"/>
                    <a:pt x="314" y="96"/>
                    <a:pt x="320" y="95"/>
                  </a:cubicBezTo>
                  <a:lnTo>
                    <a:pt x="322" y="93"/>
                  </a:lnTo>
                  <a:lnTo>
                    <a:pt x="325" y="95"/>
                  </a:lnTo>
                  <a:lnTo>
                    <a:pt x="331" y="97"/>
                  </a:lnTo>
                  <a:lnTo>
                    <a:pt x="332" y="95"/>
                  </a:lnTo>
                  <a:lnTo>
                    <a:pt x="329" y="92"/>
                  </a:lnTo>
                  <a:lnTo>
                    <a:pt x="331" y="85"/>
                  </a:lnTo>
                  <a:lnTo>
                    <a:pt x="333" y="78"/>
                  </a:lnTo>
                  <a:lnTo>
                    <a:pt x="336" y="77"/>
                  </a:lnTo>
                  <a:lnTo>
                    <a:pt x="342" y="79"/>
                  </a:lnTo>
                  <a:lnTo>
                    <a:pt x="349" y="78"/>
                  </a:lnTo>
                  <a:lnTo>
                    <a:pt x="352" y="81"/>
                  </a:lnTo>
                  <a:lnTo>
                    <a:pt x="357" y="78"/>
                  </a:lnTo>
                  <a:lnTo>
                    <a:pt x="360" y="77"/>
                  </a:lnTo>
                  <a:lnTo>
                    <a:pt x="358" y="68"/>
                  </a:lnTo>
                  <a:lnTo>
                    <a:pt x="362" y="65"/>
                  </a:lnTo>
                  <a:lnTo>
                    <a:pt x="369" y="65"/>
                  </a:lnTo>
                  <a:lnTo>
                    <a:pt x="369" y="60"/>
                  </a:lnTo>
                  <a:lnTo>
                    <a:pt x="372" y="59"/>
                  </a:lnTo>
                  <a:lnTo>
                    <a:pt x="370" y="54"/>
                  </a:lnTo>
                  <a:lnTo>
                    <a:pt x="368" y="52"/>
                  </a:lnTo>
                  <a:lnTo>
                    <a:pt x="364" y="55"/>
                  </a:lnTo>
                  <a:lnTo>
                    <a:pt x="357" y="55"/>
                  </a:lnTo>
                  <a:lnTo>
                    <a:pt x="352" y="52"/>
                  </a:lnTo>
                  <a:lnTo>
                    <a:pt x="349" y="49"/>
                  </a:lnTo>
                  <a:lnTo>
                    <a:pt x="344" y="46"/>
                  </a:lnTo>
                  <a:lnTo>
                    <a:pt x="343" y="42"/>
                  </a:lnTo>
                  <a:lnTo>
                    <a:pt x="337" y="40"/>
                  </a:lnTo>
                  <a:lnTo>
                    <a:pt x="332" y="43"/>
                  </a:lnTo>
                  <a:lnTo>
                    <a:pt x="324" y="43"/>
                  </a:lnTo>
                  <a:lnTo>
                    <a:pt x="318" y="41"/>
                  </a:lnTo>
                  <a:lnTo>
                    <a:pt x="314" y="38"/>
                  </a:lnTo>
                  <a:lnTo>
                    <a:pt x="310" y="40"/>
                  </a:lnTo>
                  <a:lnTo>
                    <a:pt x="310" y="43"/>
                  </a:lnTo>
                  <a:lnTo>
                    <a:pt x="307" y="45"/>
                  </a:lnTo>
                  <a:lnTo>
                    <a:pt x="304" y="38"/>
                  </a:lnTo>
                  <a:lnTo>
                    <a:pt x="294" y="26"/>
                  </a:lnTo>
                  <a:lnTo>
                    <a:pt x="288" y="20"/>
                  </a:lnTo>
                  <a:lnTo>
                    <a:pt x="283" y="19"/>
                  </a:lnTo>
                  <a:lnTo>
                    <a:pt x="276" y="15"/>
                  </a:lnTo>
                  <a:lnTo>
                    <a:pt x="277" y="11"/>
                  </a:lnTo>
                  <a:lnTo>
                    <a:pt x="276" y="9"/>
                  </a:lnTo>
                  <a:lnTo>
                    <a:pt x="266" y="13"/>
                  </a:lnTo>
                  <a:lnTo>
                    <a:pt x="262" y="14"/>
                  </a:lnTo>
                  <a:lnTo>
                    <a:pt x="258" y="17"/>
                  </a:lnTo>
                  <a:lnTo>
                    <a:pt x="257" y="20"/>
                  </a:lnTo>
                  <a:lnTo>
                    <a:pt x="252" y="18"/>
                  </a:lnTo>
                  <a:lnTo>
                    <a:pt x="248" y="18"/>
                  </a:lnTo>
                  <a:lnTo>
                    <a:pt x="245" y="15"/>
                  </a:lnTo>
                  <a:lnTo>
                    <a:pt x="248" y="13"/>
                  </a:lnTo>
                  <a:lnTo>
                    <a:pt x="243" y="12"/>
                  </a:lnTo>
                  <a:lnTo>
                    <a:pt x="241" y="13"/>
                  </a:lnTo>
                  <a:lnTo>
                    <a:pt x="237" y="14"/>
                  </a:lnTo>
                  <a:lnTo>
                    <a:pt x="235" y="11"/>
                  </a:lnTo>
                  <a:lnTo>
                    <a:pt x="231" y="10"/>
                  </a:lnTo>
                  <a:lnTo>
                    <a:pt x="227" y="12"/>
                  </a:lnTo>
                  <a:lnTo>
                    <a:pt x="225" y="8"/>
                  </a:lnTo>
                  <a:lnTo>
                    <a:pt x="225" y="5"/>
                  </a:lnTo>
                  <a:lnTo>
                    <a:pt x="219" y="1"/>
                  </a:lnTo>
                  <a:lnTo>
                    <a:pt x="217" y="2"/>
                  </a:lnTo>
                  <a:lnTo>
                    <a:pt x="213" y="1"/>
                  </a:lnTo>
                  <a:lnTo>
                    <a:pt x="206" y="0"/>
                  </a:lnTo>
                  <a:lnTo>
                    <a:pt x="197" y="5"/>
                  </a:lnTo>
                  <a:lnTo>
                    <a:pt x="190" y="5"/>
                  </a:lnTo>
                  <a:lnTo>
                    <a:pt x="183" y="8"/>
                  </a:lnTo>
                  <a:lnTo>
                    <a:pt x="175" y="7"/>
                  </a:lnTo>
                  <a:lnTo>
                    <a:pt x="172" y="10"/>
                  </a:lnTo>
                  <a:lnTo>
                    <a:pt x="166" y="12"/>
                  </a:lnTo>
                  <a:lnTo>
                    <a:pt x="158" y="12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1" name="Freeform 25"/>
            <p:cNvSpPr>
              <a:spLocks/>
            </p:cNvSpPr>
            <p:nvPr/>
          </p:nvSpPr>
          <p:spPr bwMode="auto">
            <a:xfrm>
              <a:off x="6346006" y="2010802"/>
              <a:ext cx="15300" cy="306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0 h 1"/>
                <a:gd name="T4" fmla="*/ 0 w 6"/>
                <a:gd name="T5" fmla="*/ 1 h 1"/>
                <a:gd name="T6" fmla="*/ 6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2" name="Freeform 26"/>
            <p:cNvSpPr>
              <a:spLocks/>
            </p:cNvSpPr>
            <p:nvPr/>
          </p:nvSpPr>
          <p:spPr bwMode="auto">
            <a:xfrm>
              <a:off x="6306226" y="2373462"/>
              <a:ext cx="13771" cy="6121"/>
            </a:xfrm>
            <a:custGeom>
              <a:avLst/>
              <a:gdLst>
                <a:gd name="T0" fmla="*/ 0 w 5"/>
                <a:gd name="T1" fmla="*/ 0 h 2"/>
                <a:gd name="T2" fmla="*/ 1 w 5"/>
                <a:gd name="T3" fmla="*/ 2 h 2"/>
                <a:gd name="T4" fmla="*/ 5 w 5"/>
                <a:gd name="T5" fmla="*/ 0 h 2"/>
                <a:gd name="T6" fmla="*/ 1 w 5"/>
                <a:gd name="T7" fmla="*/ 0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1" y="2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3" name="Freeform 27"/>
            <p:cNvSpPr>
              <a:spLocks/>
            </p:cNvSpPr>
            <p:nvPr/>
          </p:nvSpPr>
          <p:spPr bwMode="auto">
            <a:xfrm>
              <a:off x="6133335" y="2681035"/>
              <a:ext cx="261631" cy="111705"/>
            </a:xfrm>
            <a:custGeom>
              <a:avLst/>
              <a:gdLst>
                <a:gd name="T0" fmla="*/ 60 w 101"/>
                <a:gd name="T1" fmla="*/ 26 h 38"/>
                <a:gd name="T2" fmla="*/ 68 w 101"/>
                <a:gd name="T3" fmla="*/ 24 h 38"/>
                <a:gd name="T4" fmla="*/ 77 w 101"/>
                <a:gd name="T5" fmla="*/ 20 h 38"/>
                <a:gd name="T6" fmla="*/ 85 w 101"/>
                <a:gd name="T7" fmla="*/ 18 h 38"/>
                <a:gd name="T8" fmla="*/ 91 w 101"/>
                <a:gd name="T9" fmla="*/ 13 h 38"/>
                <a:gd name="T10" fmla="*/ 101 w 101"/>
                <a:gd name="T11" fmla="*/ 10 h 38"/>
                <a:gd name="T12" fmla="*/ 96 w 101"/>
                <a:gd name="T13" fmla="*/ 7 h 38"/>
                <a:gd name="T14" fmla="*/ 88 w 101"/>
                <a:gd name="T15" fmla="*/ 3 h 38"/>
                <a:gd name="T16" fmla="*/ 74 w 101"/>
                <a:gd name="T17" fmla="*/ 2 h 38"/>
                <a:gd name="T18" fmla="*/ 64 w 101"/>
                <a:gd name="T19" fmla="*/ 2 h 38"/>
                <a:gd name="T20" fmla="*/ 52 w 101"/>
                <a:gd name="T21" fmla="*/ 2 h 38"/>
                <a:gd name="T22" fmla="*/ 41 w 101"/>
                <a:gd name="T23" fmla="*/ 0 h 38"/>
                <a:gd name="T24" fmla="*/ 39 w 101"/>
                <a:gd name="T25" fmla="*/ 8 h 38"/>
                <a:gd name="T26" fmla="*/ 20 w 101"/>
                <a:gd name="T27" fmla="*/ 3 h 38"/>
                <a:gd name="T28" fmla="*/ 16 w 101"/>
                <a:gd name="T29" fmla="*/ 10 h 38"/>
                <a:gd name="T30" fmla="*/ 9 w 101"/>
                <a:gd name="T31" fmla="*/ 13 h 38"/>
                <a:gd name="T32" fmla="*/ 12 w 101"/>
                <a:gd name="T33" fmla="*/ 17 h 38"/>
                <a:gd name="T34" fmla="*/ 20 w 101"/>
                <a:gd name="T35" fmla="*/ 18 h 38"/>
                <a:gd name="T36" fmla="*/ 27 w 101"/>
                <a:gd name="T37" fmla="*/ 18 h 38"/>
                <a:gd name="T38" fmla="*/ 33 w 101"/>
                <a:gd name="T39" fmla="*/ 25 h 38"/>
                <a:gd name="T40" fmla="*/ 22 w 101"/>
                <a:gd name="T41" fmla="*/ 29 h 38"/>
                <a:gd name="T42" fmla="*/ 17 w 101"/>
                <a:gd name="T43" fmla="*/ 27 h 38"/>
                <a:gd name="T44" fmla="*/ 5 w 101"/>
                <a:gd name="T45" fmla="*/ 27 h 38"/>
                <a:gd name="T46" fmla="*/ 1 w 101"/>
                <a:gd name="T47" fmla="*/ 31 h 38"/>
                <a:gd name="T48" fmla="*/ 4 w 101"/>
                <a:gd name="T49" fmla="*/ 36 h 38"/>
                <a:gd name="T50" fmla="*/ 14 w 101"/>
                <a:gd name="T51" fmla="*/ 35 h 38"/>
                <a:gd name="T52" fmla="*/ 20 w 101"/>
                <a:gd name="T53" fmla="*/ 34 h 38"/>
                <a:gd name="T54" fmla="*/ 28 w 101"/>
                <a:gd name="T55" fmla="*/ 36 h 38"/>
                <a:gd name="T56" fmla="*/ 36 w 101"/>
                <a:gd name="T57" fmla="*/ 37 h 38"/>
                <a:gd name="T58" fmla="*/ 39 w 101"/>
                <a:gd name="T59" fmla="*/ 36 h 38"/>
                <a:gd name="T60" fmla="*/ 42 w 101"/>
                <a:gd name="T61" fmla="*/ 36 h 38"/>
                <a:gd name="T62" fmla="*/ 42 w 101"/>
                <a:gd name="T63" fmla="*/ 31 h 38"/>
                <a:gd name="T64" fmla="*/ 47 w 101"/>
                <a:gd name="T65" fmla="*/ 28 h 38"/>
                <a:gd name="T66" fmla="*/ 51 w 101"/>
                <a:gd name="T67" fmla="*/ 25 h 38"/>
                <a:gd name="T68" fmla="*/ 56 w 101"/>
                <a:gd name="T6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38">
                  <a:moveTo>
                    <a:pt x="58" y="23"/>
                  </a:moveTo>
                  <a:lnTo>
                    <a:pt x="60" y="26"/>
                  </a:lnTo>
                  <a:lnTo>
                    <a:pt x="65" y="26"/>
                  </a:lnTo>
                  <a:lnTo>
                    <a:pt x="68" y="24"/>
                  </a:lnTo>
                  <a:lnTo>
                    <a:pt x="70" y="20"/>
                  </a:lnTo>
                  <a:cubicBezTo>
                    <a:pt x="74" y="20"/>
                    <a:pt x="77" y="20"/>
                    <a:pt x="77" y="20"/>
                  </a:cubicBezTo>
                  <a:lnTo>
                    <a:pt x="82" y="20"/>
                  </a:lnTo>
                  <a:lnTo>
                    <a:pt x="85" y="18"/>
                  </a:lnTo>
                  <a:lnTo>
                    <a:pt x="87" y="15"/>
                  </a:lnTo>
                  <a:lnTo>
                    <a:pt x="91" y="13"/>
                  </a:lnTo>
                  <a:lnTo>
                    <a:pt x="98" y="11"/>
                  </a:lnTo>
                  <a:lnTo>
                    <a:pt x="101" y="10"/>
                  </a:lnTo>
                  <a:lnTo>
                    <a:pt x="100" y="7"/>
                  </a:lnTo>
                  <a:lnTo>
                    <a:pt x="96" y="7"/>
                  </a:lnTo>
                  <a:lnTo>
                    <a:pt x="91" y="5"/>
                  </a:lnTo>
                  <a:lnTo>
                    <a:pt x="88" y="3"/>
                  </a:lnTo>
                  <a:lnTo>
                    <a:pt x="80" y="3"/>
                  </a:lnTo>
                  <a:lnTo>
                    <a:pt x="74" y="2"/>
                  </a:lnTo>
                  <a:lnTo>
                    <a:pt x="69" y="3"/>
                  </a:lnTo>
                  <a:lnTo>
                    <a:pt x="64" y="2"/>
                  </a:lnTo>
                  <a:lnTo>
                    <a:pt x="56" y="3"/>
                  </a:lnTo>
                  <a:lnTo>
                    <a:pt x="52" y="2"/>
                  </a:lnTo>
                  <a:lnTo>
                    <a:pt x="49" y="1"/>
                  </a:lnTo>
                  <a:lnTo>
                    <a:pt x="41" y="0"/>
                  </a:lnTo>
                  <a:lnTo>
                    <a:pt x="39" y="3"/>
                  </a:lnTo>
                  <a:lnTo>
                    <a:pt x="39" y="8"/>
                  </a:lnTo>
                  <a:lnTo>
                    <a:pt x="26" y="3"/>
                  </a:lnTo>
                  <a:lnTo>
                    <a:pt x="20" y="3"/>
                  </a:lnTo>
                  <a:lnTo>
                    <a:pt x="16" y="5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2" y="17"/>
                  </a:lnTo>
                  <a:lnTo>
                    <a:pt x="16" y="19"/>
                  </a:lnTo>
                  <a:lnTo>
                    <a:pt x="20" y="18"/>
                  </a:lnTo>
                  <a:cubicBezTo>
                    <a:pt x="21" y="17"/>
                    <a:pt x="22" y="17"/>
                    <a:pt x="23" y="17"/>
                  </a:cubicBezTo>
                  <a:lnTo>
                    <a:pt x="27" y="18"/>
                  </a:lnTo>
                  <a:lnTo>
                    <a:pt x="34" y="23"/>
                  </a:lnTo>
                  <a:lnTo>
                    <a:pt x="33" y="25"/>
                  </a:lnTo>
                  <a:lnTo>
                    <a:pt x="27" y="26"/>
                  </a:lnTo>
                  <a:lnTo>
                    <a:pt x="22" y="29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9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1" y="31"/>
                  </a:lnTo>
                  <a:lnTo>
                    <a:pt x="0" y="34"/>
                  </a:lnTo>
                  <a:lnTo>
                    <a:pt x="4" y="36"/>
                  </a:lnTo>
                  <a:lnTo>
                    <a:pt x="10" y="34"/>
                  </a:lnTo>
                  <a:lnTo>
                    <a:pt x="14" y="35"/>
                  </a:lnTo>
                  <a:lnTo>
                    <a:pt x="15" y="36"/>
                  </a:lnTo>
                  <a:lnTo>
                    <a:pt x="20" y="34"/>
                  </a:lnTo>
                  <a:lnTo>
                    <a:pt x="25" y="38"/>
                  </a:lnTo>
                  <a:lnTo>
                    <a:pt x="28" y="36"/>
                  </a:lnTo>
                  <a:lnTo>
                    <a:pt x="34" y="35"/>
                  </a:lnTo>
                  <a:lnTo>
                    <a:pt x="36" y="37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3" y="34"/>
                  </a:lnTo>
                  <a:lnTo>
                    <a:pt x="42" y="31"/>
                  </a:lnTo>
                  <a:lnTo>
                    <a:pt x="44" y="28"/>
                  </a:lnTo>
                  <a:lnTo>
                    <a:pt x="47" y="28"/>
                  </a:lnTo>
                  <a:lnTo>
                    <a:pt x="50" y="27"/>
                  </a:lnTo>
                  <a:lnTo>
                    <a:pt x="51" y="25"/>
                  </a:lnTo>
                  <a:lnTo>
                    <a:pt x="52" y="26"/>
                  </a:lnTo>
                  <a:lnTo>
                    <a:pt x="56" y="25"/>
                  </a:lnTo>
                  <a:lnTo>
                    <a:pt x="58" y="2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4" name="Freeform 28"/>
            <p:cNvSpPr>
              <a:spLocks/>
            </p:cNvSpPr>
            <p:nvPr/>
          </p:nvSpPr>
          <p:spPr bwMode="auto">
            <a:xfrm>
              <a:off x="5821213" y="2616766"/>
              <a:ext cx="399332" cy="228001"/>
            </a:xfrm>
            <a:custGeom>
              <a:avLst/>
              <a:gdLst>
                <a:gd name="T0" fmla="*/ 81 w 155"/>
                <a:gd name="T1" fmla="*/ 18 h 78"/>
                <a:gd name="T2" fmla="*/ 64 w 155"/>
                <a:gd name="T3" fmla="*/ 18 h 78"/>
                <a:gd name="T4" fmla="*/ 51 w 155"/>
                <a:gd name="T5" fmla="*/ 17 h 78"/>
                <a:gd name="T6" fmla="*/ 44 w 155"/>
                <a:gd name="T7" fmla="*/ 10 h 78"/>
                <a:gd name="T8" fmla="*/ 35 w 155"/>
                <a:gd name="T9" fmla="*/ 15 h 78"/>
                <a:gd name="T10" fmla="*/ 28 w 155"/>
                <a:gd name="T11" fmla="*/ 13 h 78"/>
                <a:gd name="T12" fmla="*/ 26 w 155"/>
                <a:gd name="T13" fmla="*/ 6 h 78"/>
                <a:gd name="T14" fmla="*/ 30 w 155"/>
                <a:gd name="T15" fmla="*/ 3 h 78"/>
                <a:gd name="T16" fmla="*/ 24 w 155"/>
                <a:gd name="T17" fmla="*/ 0 h 78"/>
                <a:gd name="T18" fmla="*/ 0 w 155"/>
                <a:gd name="T19" fmla="*/ 39 h 78"/>
                <a:gd name="T20" fmla="*/ 6 w 155"/>
                <a:gd name="T21" fmla="*/ 40 h 78"/>
                <a:gd name="T22" fmla="*/ 9 w 155"/>
                <a:gd name="T23" fmla="*/ 34 h 78"/>
                <a:gd name="T24" fmla="*/ 16 w 155"/>
                <a:gd name="T25" fmla="*/ 31 h 78"/>
                <a:gd name="T26" fmla="*/ 24 w 155"/>
                <a:gd name="T27" fmla="*/ 26 h 78"/>
                <a:gd name="T28" fmla="*/ 36 w 155"/>
                <a:gd name="T29" fmla="*/ 31 h 78"/>
                <a:gd name="T30" fmla="*/ 36 w 155"/>
                <a:gd name="T31" fmla="*/ 37 h 78"/>
                <a:gd name="T32" fmla="*/ 48 w 155"/>
                <a:gd name="T33" fmla="*/ 40 h 78"/>
                <a:gd name="T34" fmla="*/ 55 w 155"/>
                <a:gd name="T35" fmla="*/ 46 h 78"/>
                <a:gd name="T36" fmla="*/ 59 w 155"/>
                <a:gd name="T37" fmla="*/ 53 h 78"/>
                <a:gd name="T38" fmla="*/ 70 w 155"/>
                <a:gd name="T39" fmla="*/ 58 h 78"/>
                <a:gd name="T40" fmla="*/ 82 w 155"/>
                <a:gd name="T41" fmla="*/ 64 h 78"/>
                <a:gd name="T42" fmla="*/ 98 w 155"/>
                <a:gd name="T43" fmla="*/ 70 h 78"/>
                <a:gd name="T44" fmla="*/ 96 w 155"/>
                <a:gd name="T45" fmla="*/ 75 h 78"/>
                <a:gd name="T46" fmla="*/ 106 w 155"/>
                <a:gd name="T47" fmla="*/ 78 h 78"/>
                <a:gd name="T48" fmla="*/ 109 w 155"/>
                <a:gd name="T49" fmla="*/ 73 h 78"/>
                <a:gd name="T50" fmla="*/ 112 w 155"/>
                <a:gd name="T51" fmla="*/ 67 h 78"/>
                <a:gd name="T52" fmla="*/ 112 w 155"/>
                <a:gd name="T53" fmla="*/ 63 h 78"/>
                <a:gd name="T54" fmla="*/ 106 w 155"/>
                <a:gd name="T55" fmla="*/ 61 h 78"/>
                <a:gd name="T56" fmla="*/ 106 w 155"/>
                <a:gd name="T57" fmla="*/ 55 h 78"/>
                <a:gd name="T58" fmla="*/ 114 w 155"/>
                <a:gd name="T59" fmla="*/ 56 h 78"/>
                <a:gd name="T60" fmla="*/ 119 w 155"/>
                <a:gd name="T61" fmla="*/ 49 h 78"/>
                <a:gd name="T62" fmla="*/ 122 w 155"/>
                <a:gd name="T63" fmla="*/ 46 h 78"/>
                <a:gd name="T64" fmla="*/ 131 w 155"/>
                <a:gd name="T65" fmla="*/ 45 h 78"/>
                <a:gd name="T66" fmla="*/ 136 w 155"/>
                <a:gd name="T67" fmla="*/ 45 h 78"/>
                <a:gd name="T68" fmla="*/ 138 w 155"/>
                <a:gd name="T69" fmla="*/ 49 h 78"/>
                <a:gd name="T70" fmla="*/ 143 w 155"/>
                <a:gd name="T71" fmla="*/ 51 h 78"/>
                <a:gd name="T72" fmla="*/ 154 w 155"/>
                <a:gd name="T73" fmla="*/ 47 h 78"/>
                <a:gd name="T74" fmla="*/ 148 w 155"/>
                <a:gd name="T75" fmla="*/ 40 h 78"/>
                <a:gd name="T76" fmla="*/ 141 w 155"/>
                <a:gd name="T77" fmla="*/ 40 h 78"/>
                <a:gd name="T78" fmla="*/ 133 w 155"/>
                <a:gd name="T79" fmla="*/ 39 h 78"/>
                <a:gd name="T80" fmla="*/ 130 w 155"/>
                <a:gd name="T81" fmla="*/ 35 h 78"/>
                <a:gd name="T82" fmla="*/ 118 w 155"/>
                <a:gd name="T83" fmla="*/ 39 h 78"/>
                <a:gd name="T84" fmla="*/ 116 w 155"/>
                <a:gd name="T85" fmla="*/ 46 h 78"/>
                <a:gd name="T86" fmla="*/ 110 w 155"/>
                <a:gd name="T87" fmla="*/ 42 h 78"/>
                <a:gd name="T88" fmla="*/ 105 w 155"/>
                <a:gd name="T89" fmla="*/ 41 h 78"/>
                <a:gd name="T90" fmla="*/ 95 w 155"/>
                <a:gd name="T91" fmla="*/ 34 h 78"/>
                <a:gd name="T92" fmla="*/ 91 w 155"/>
                <a:gd name="T93" fmla="*/ 30 h 78"/>
                <a:gd name="T94" fmla="*/ 82 w 155"/>
                <a:gd name="T95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78">
                  <a:moveTo>
                    <a:pt x="82" y="19"/>
                  </a:moveTo>
                  <a:lnTo>
                    <a:pt x="81" y="18"/>
                  </a:lnTo>
                  <a:lnTo>
                    <a:pt x="72" y="19"/>
                  </a:lnTo>
                  <a:lnTo>
                    <a:pt x="64" y="18"/>
                  </a:lnTo>
                  <a:lnTo>
                    <a:pt x="58" y="19"/>
                  </a:lnTo>
                  <a:lnTo>
                    <a:pt x="51" y="17"/>
                  </a:lnTo>
                  <a:lnTo>
                    <a:pt x="47" y="12"/>
                  </a:lnTo>
                  <a:lnTo>
                    <a:pt x="44" y="10"/>
                  </a:lnTo>
                  <a:lnTo>
                    <a:pt x="42" y="13"/>
                  </a:lnTo>
                  <a:lnTo>
                    <a:pt x="35" y="15"/>
                  </a:lnTo>
                  <a:lnTo>
                    <a:pt x="32" y="13"/>
                  </a:lnTo>
                  <a:lnTo>
                    <a:pt x="28" y="13"/>
                  </a:lnTo>
                  <a:lnTo>
                    <a:pt x="26" y="11"/>
                  </a:lnTo>
                  <a:lnTo>
                    <a:pt x="26" y="6"/>
                  </a:lnTo>
                  <a:lnTo>
                    <a:pt x="27" y="3"/>
                  </a:lnTo>
                  <a:lnTo>
                    <a:pt x="30" y="3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0" y="5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6" y="40"/>
                  </a:lnTo>
                  <a:lnTo>
                    <a:pt x="9" y="40"/>
                  </a:lnTo>
                  <a:lnTo>
                    <a:pt x="9" y="34"/>
                  </a:lnTo>
                  <a:cubicBezTo>
                    <a:pt x="11" y="32"/>
                    <a:pt x="11" y="31"/>
                    <a:pt x="12" y="31"/>
                  </a:cubicBezTo>
                  <a:lnTo>
                    <a:pt x="16" y="31"/>
                  </a:lnTo>
                  <a:lnTo>
                    <a:pt x="19" y="27"/>
                  </a:lnTo>
                  <a:cubicBezTo>
                    <a:pt x="22" y="27"/>
                    <a:pt x="23" y="26"/>
                    <a:pt x="24" y="26"/>
                  </a:cubicBezTo>
                  <a:cubicBezTo>
                    <a:pt x="24" y="26"/>
                    <a:pt x="26" y="27"/>
                    <a:pt x="29" y="29"/>
                  </a:cubicBezTo>
                  <a:lnTo>
                    <a:pt x="36" y="31"/>
                  </a:lnTo>
                  <a:lnTo>
                    <a:pt x="39" y="35"/>
                  </a:lnTo>
                  <a:lnTo>
                    <a:pt x="36" y="37"/>
                  </a:lnTo>
                  <a:lnTo>
                    <a:pt x="39" y="41"/>
                  </a:lnTo>
                  <a:lnTo>
                    <a:pt x="48" y="40"/>
                  </a:lnTo>
                  <a:lnTo>
                    <a:pt x="53" y="41"/>
                  </a:lnTo>
                  <a:lnTo>
                    <a:pt x="55" y="46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64" y="56"/>
                  </a:lnTo>
                  <a:lnTo>
                    <a:pt x="70" y="58"/>
                  </a:lnTo>
                  <a:lnTo>
                    <a:pt x="75" y="62"/>
                  </a:lnTo>
                  <a:lnTo>
                    <a:pt x="82" y="64"/>
                  </a:lnTo>
                  <a:lnTo>
                    <a:pt x="87" y="68"/>
                  </a:lnTo>
                  <a:lnTo>
                    <a:pt x="98" y="70"/>
                  </a:lnTo>
                  <a:lnTo>
                    <a:pt x="96" y="74"/>
                  </a:lnTo>
                  <a:lnTo>
                    <a:pt x="96" y="75"/>
                  </a:lnTo>
                  <a:lnTo>
                    <a:pt x="102" y="77"/>
                  </a:lnTo>
                  <a:lnTo>
                    <a:pt x="106" y="78"/>
                  </a:lnTo>
                  <a:lnTo>
                    <a:pt x="107" y="78"/>
                  </a:lnTo>
                  <a:lnTo>
                    <a:pt x="109" y="73"/>
                  </a:lnTo>
                  <a:lnTo>
                    <a:pt x="113" y="70"/>
                  </a:lnTo>
                  <a:lnTo>
                    <a:pt x="112" y="67"/>
                  </a:lnTo>
                  <a:lnTo>
                    <a:pt x="109" y="65"/>
                  </a:lnTo>
                  <a:lnTo>
                    <a:pt x="112" y="63"/>
                  </a:lnTo>
                  <a:lnTo>
                    <a:pt x="110" y="60"/>
                  </a:lnTo>
                  <a:lnTo>
                    <a:pt x="106" y="61"/>
                  </a:lnTo>
                  <a:lnTo>
                    <a:pt x="104" y="59"/>
                  </a:lnTo>
                  <a:lnTo>
                    <a:pt x="106" y="55"/>
                  </a:lnTo>
                  <a:lnTo>
                    <a:pt x="112" y="55"/>
                  </a:lnTo>
                  <a:lnTo>
                    <a:pt x="114" y="56"/>
                  </a:lnTo>
                  <a:lnTo>
                    <a:pt x="116" y="51"/>
                  </a:lnTo>
                  <a:lnTo>
                    <a:pt x="119" y="49"/>
                  </a:lnTo>
                  <a:lnTo>
                    <a:pt x="121" y="49"/>
                  </a:lnTo>
                  <a:lnTo>
                    <a:pt x="122" y="46"/>
                  </a:lnTo>
                  <a:lnTo>
                    <a:pt x="127" y="44"/>
                  </a:lnTo>
                  <a:cubicBezTo>
                    <a:pt x="129" y="45"/>
                    <a:pt x="131" y="46"/>
                    <a:pt x="131" y="45"/>
                  </a:cubicBezTo>
                  <a:cubicBezTo>
                    <a:pt x="132" y="45"/>
                    <a:pt x="132" y="44"/>
                    <a:pt x="133" y="42"/>
                  </a:cubicBezTo>
                  <a:lnTo>
                    <a:pt x="136" y="45"/>
                  </a:lnTo>
                  <a:lnTo>
                    <a:pt x="134" y="48"/>
                  </a:lnTo>
                  <a:lnTo>
                    <a:pt x="138" y="49"/>
                  </a:lnTo>
                  <a:lnTo>
                    <a:pt x="138" y="49"/>
                  </a:lnTo>
                  <a:lnTo>
                    <a:pt x="143" y="51"/>
                  </a:lnTo>
                  <a:lnTo>
                    <a:pt x="148" y="48"/>
                  </a:lnTo>
                  <a:lnTo>
                    <a:pt x="154" y="47"/>
                  </a:lnTo>
                  <a:lnTo>
                    <a:pt x="155" y="45"/>
                  </a:lnTo>
                  <a:lnTo>
                    <a:pt x="148" y="40"/>
                  </a:lnTo>
                  <a:lnTo>
                    <a:pt x="144" y="39"/>
                  </a:lnTo>
                  <a:cubicBezTo>
                    <a:pt x="143" y="39"/>
                    <a:pt x="142" y="39"/>
                    <a:pt x="141" y="40"/>
                  </a:cubicBezTo>
                  <a:lnTo>
                    <a:pt x="137" y="41"/>
                  </a:lnTo>
                  <a:lnTo>
                    <a:pt x="133" y="39"/>
                  </a:lnTo>
                  <a:lnTo>
                    <a:pt x="131" y="35"/>
                  </a:lnTo>
                  <a:lnTo>
                    <a:pt x="130" y="35"/>
                  </a:lnTo>
                  <a:lnTo>
                    <a:pt x="128" y="35"/>
                  </a:lnTo>
                  <a:lnTo>
                    <a:pt x="118" y="39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3" y="46"/>
                  </a:lnTo>
                  <a:lnTo>
                    <a:pt x="110" y="42"/>
                  </a:lnTo>
                  <a:lnTo>
                    <a:pt x="108" y="40"/>
                  </a:lnTo>
                  <a:lnTo>
                    <a:pt x="105" y="41"/>
                  </a:lnTo>
                  <a:lnTo>
                    <a:pt x="99" y="40"/>
                  </a:lnTo>
                  <a:lnTo>
                    <a:pt x="95" y="34"/>
                  </a:lnTo>
                  <a:lnTo>
                    <a:pt x="94" y="33"/>
                  </a:lnTo>
                  <a:lnTo>
                    <a:pt x="91" y="30"/>
                  </a:lnTo>
                  <a:lnTo>
                    <a:pt x="89" y="22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5" name="Freeform 29"/>
            <p:cNvSpPr>
              <a:spLocks/>
            </p:cNvSpPr>
            <p:nvPr/>
          </p:nvSpPr>
          <p:spPr bwMode="auto">
            <a:xfrm>
              <a:off x="5743182" y="2691746"/>
              <a:ext cx="330482" cy="205049"/>
            </a:xfrm>
            <a:custGeom>
              <a:avLst/>
              <a:gdLst>
                <a:gd name="T0" fmla="*/ 94 w 128"/>
                <a:gd name="T1" fmla="*/ 30 h 70"/>
                <a:gd name="T2" fmla="*/ 89 w 128"/>
                <a:gd name="T3" fmla="*/ 24 h 70"/>
                <a:gd name="T4" fmla="*/ 83 w 128"/>
                <a:gd name="T5" fmla="*/ 15 h 70"/>
                <a:gd name="T6" fmla="*/ 69 w 128"/>
                <a:gd name="T7" fmla="*/ 15 h 70"/>
                <a:gd name="T8" fmla="*/ 69 w 128"/>
                <a:gd name="T9" fmla="*/ 9 h 70"/>
                <a:gd name="T10" fmla="*/ 59 w 128"/>
                <a:gd name="T11" fmla="*/ 3 h 70"/>
                <a:gd name="T12" fmla="*/ 49 w 128"/>
                <a:gd name="T13" fmla="*/ 1 h 70"/>
                <a:gd name="T14" fmla="*/ 42 w 128"/>
                <a:gd name="T15" fmla="*/ 5 h 70"/>
                <a:gd name="T16" fmla="*/ 39 w 128"/>
                <a:gd name="T17" fmla="*/ 14 h 70"/>
                <a:gd name="T18" fmla="*/ 30 w 128"/>
                <a:gd name="T19" fmla="*/ 13 h 70"/>
                <a:gd name="T20" fmla="*/ 26 w 128"/>
                <a:gd name="T21" fmla="*/ 15 h 70"/>
                <a:gd name="T22" fmla="*/ 20 w 128"/>
                <a:gd name="T23" fmla="*/ 8 h 70"/>
                <a:gd name="T24" fmla="*/ 11 w 128"/>
                <a:gd name="T25" fmla="*/ 3 h 70"/>
                <a:gd name="T26" fmla="*/ 11 w 128"/>
                <a:gd name="T27" fmla="*/ 7 h 70"/>
                <a:gd name="T28" fmla="*/ 15 w 128"/>
                <a:gd name="T29" fmla="*/ 14 h 70"/>
                <a:gd name="T30" fmla="*/ 17 w 128"/>
                <a:gd name="T31" fmla="*/ 17 h 70"/>
                <a:gd name="T32" fmla="*/ 11 w 128"/>
                <a:gd name="T33" fmla="*/ 20 h 70"/>
                <a:gd name="T34" fmla="*/ 1 w 128"/>
                <a:gd name="T35" fmla="*/ 19 h 70"/>
                <a:gd name="T36" fmla="*/ 1 w 128"/>
                <a:gd name="T37" fmla="*/ 24 h 70"/>
                <a:gd name="T38" fmla="*/ 5 w 128"/>
                <a:gd name="T39" fmla="*/ 26 h 70"/>
                <a:gd name="T40" fmla="*/ 5 w 128"/>
                <a:gd name="T41" fmla="*/ 30 h 70"/>
                <a:gd name="T42" fmla="*/ 2 w 128"/>
                <a:gd name="T43" fmla="*/ 35 h 70"/>
                <a:gd name="T44" fmla="*/ 10 w 128"/>
                <a:gd name="T45" fmla="*/ 34 h 70"/>
                <a:gd name="T46" fmla="*/ 10 w 128"/>
                <a:gd name="T47" fmla="*/ 49 h 70"/>
                <a:gd name="T48" fmla="*/ 16 w 128"/>
                <a:gd name="T49" fmla="*/ 49 h 70"/>
                <a:gd name="T50" fmla="*/ 23 w 128"/>
                <a:gd name="T51" fmla="*/ 43 h 70"/>
                <a:gd name="T52" fmla="*/ 34 w 128"/>
                <a:gd name="T53" fmla="*/ 42 h 70"/>
                <a:gd name="T54" fmla="*/ 51 w 128"/>
                <a:gd name="T55" fmla="*/ 48 h 70"/>
                <a:gd name="T56" fmla="*/ 60 w 128"/>
                <a:gd name="T57" fmla="*/ 50 h 70"/>
                <a:gd name="T58" fmla="*/ 66 w 128"/>
                <a:gd name="T59" fmla="*/ 54 h 70"/>
                <a:gd name="T60" fmla="*/ 76 w 128"/>
                <a:gd name="T61" fmla="*/ 57 h 70"/>
                <a:gd name="T62" fmla="*/ 78 w 128"/>
                <a:gd name="T63" fmla="*/ 67 h 70"/>
                <a:gd name="T64" fmla="*/ 86 w 128"/>
                <a:gd name="T65" fmla="*/ 70 h 70"/>
                <a:gd name="T66" fmla="*/ 94 w 128"/>
                <a:gd name="T67" fmla="*/ 69 h 70"/>
                <a:gd name="T68" fmla="*/ 98 w 128"/>
                <a:gd name="T69" fmla="*/ 64 h 70"/>
                <a:gd name="T70" fmla="*/ 109 w 128"/>
                <a:gd name="T71" fmla="*/ 60 h 70"/>
                <a:gd name="T72" fmla="*/ 112 w 128"/>
                <a:gd name="T73" fmla="*/ 52 h 70"/>
                <a:gd name="T74" fmla="*/ 119 w 128"/>
                <a:gd name="T75" fmla="*/ 51 h 70"/>
                <a:gd name="T76" fmla="*/ 123 w 128"/>
                <a:gd name="T77" fmla="*/ 50 h 70"/>
                <a:gd name="T78" fmla="*/ 126 w 128"/>
                <a:gd name="T79" fmla="*/ 49 h 70"/>
                <a:gd name="T80" fmla="*/ 128 w 128"/>
                <a:gd name="T81" fmla="*/ 44 h 70"/>
                <a:gd name="T82" fmla="*/ 112 w 128"/>
                <a:gd name="T83" fmla="*/ 38 h 70"/>
                <a:gd name="T84" fmla="*/ 100 w 128"/>
                <a:gd name="T85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70">
                  <a:moveTo>
                    <a:pt x="100" y="32"/>
                  </a:moveTo>
                  <a:lnTo>
                    <a:pt x="94" y="30"/>
                  </a:lnTo>
                  <a:lnTo>
                    <a:pt x="89" y="27"/>
                  </a:lnTo>
                  <a:lnTo>
                    <a:pt x="89" y="24"/>
                  </a:lnTo>
                  <a:lnTo>
                    <a:pt x="85" y="20"/>
                  </a:lnTo>
                  <a:lnTo>
                    <a:pt x="83" y="15"/>
                  </a:lnTo>
                  <a:lnTo>
                    <a:pt x="78" y="14"/>
                  </a:lnTo>
                  <a:lnTo>
                    <a:pt x="69" y="15"/>
                  </a:lnTo>
                  <a:lnTo>
                    <a:pt x="66" y="11"/>
                  </a:lnTo>
                  <a:lnTo>
                    <a:pt x="69" y="9"/>
                  </a:lnTo>
                  <a:lnTo>
                    <a:pt x="66" y="5"/>
                  </a:lnTo>
                  <a:lnTo>
                    <a:pt x="59" y="3"/>
                  </a:lnTo>
                  <a:cubicBezTo>
                    <a:pt x="56" y="1"/>
                    <a:pt x="54" y="0"/>
                    <a:pt x="54" y="0"/>
                  </a:cubicBezTo>
                  <a:cubicBezTo>
                    <a:pt x="53" y="0"/>
                    <a:pt x="52" y="1"/>
                    <a:pt x="49" y="1"/>
                  </a:cubicBezTo>
                  <a:lnTo>
                    <a:pt x="46" y="5"/>
                  </a:lnTo>
                  <a:lnTo>
                    <a:pt x="42" y="5"/>
                  </a:lnTo>
                  <a:cubicBezTo>
                    <a:pt x="41" y="5"/>
                    <a:pt x="41" y="6"/>
                    <a:pt x="39" y="8"/>
                  </a:cubicBezTo>
                  <a:lnTo>
                    <a:pt x="39" y="14"/>
                  </a:lnTo>
                  <a:lnTo>
                    <a:pt x="36" y="14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6" y="15"/>
                  </a:lnTo>
                  <a:lnTo>
                    <a:pt x="23" y="13"/>
                  </a:lnTo>
                  <a:lnTo>
                    <a:pt x="20" y="8"/>
                  </a:lnTo>
                  <a:lnTo>
                    <a:pt x="16" y="5"/>
                  </a:lnTo>
                  <a:lnTo>
                    <a:pt x="11" y="3"/>
                  </a:lnTo>
                  <a:lnTo>
                    <a:pt x="8" y="6"/>
                  </a:lnTo>
                  <a:lnTo>
                    <a:pt x="11" y="7"/>
                  </a:lnTo>
                  <a:lnTo>
                    <a:pt x="12" y="11"/>
                  </a:lnTo>
                  <a:lnTo>
                    <a:pt x="15" y="14"/>
                  </a:lnTo>
                  <a:lnTo>
                    <a:pt x="19" y="15"/>
                  </a:lnTo>
                  <a:lnTo>
                    <a:pt x="17" y="17"/>
                  </a:lnTo>
                  <a:lnTo>
                    <a:pt x="16" y="18"/>
                  </a:lnTo>
                  <a:cubicBezTo>
                    <a:pt x="14" y="19"/>
                    <a:pt x="12" y="20"/>
                    <a:pt x="11" y="20"/>
                  </a:cubicBezTo>
                  <a:cubicBezTo>
                    <a:pt x="11" y="20"/>
                    <a:pt x="9" y="20"/>
                    <a:pt x="6" y="19"/>
                  </a:cubicBezTo>
                  <a:lnTo>
                    <a:pt x="1" y="19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1" y="26"/>
                  </a:lnTo>
                  <a:lnTo>
                    <a:pt x="5" y="26"/>
                  </a:lnTo>
                  <a:lnTo>
                    <a:pt x="7" y="29"/>
                  </a:lnTo>
                  <a:lnTo>
                    <a:pt x="5" y="30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10" y="34"/>
                  </a:lnTo>
                  <a:lnTo>
                    <a:pt x="11" y="43"/>
                  </a:lnTo>
                  <a:lnTo>
                    <a:pt x="10" y="49"/>
                  </a:lnTo>
                  <a:lnTo>
                    <a:pt x="10" y="51"/>
                  </a:lnTo>
                  <a:lnTo>
                    <a:pt x="16" y="49"/>
                  </a:lnTo>
                  <a:lnTo>
                    <a:pt x="21" y="47"/>
                  </a:lnTo>
                  <a:lnTo>
                    <a:pt x="23" y="43"/>
                  </a:lnTo>
                  <a:lnTo>
                    <a:pt x="30" y="44"/>
                  </a:lnTo>
                  <a:lnTo>
                    <a:pt x="34" y="42"/>
                  </a:lnTo>
                  <a:lnTo>
                    <a:pt x="39" y="43"/>
                  </a:lnTo>
                  <a:lnTo>
                    <a:pt x="51" y="48"/>
                  </a:lnTo>
                  <a:lnTo>
                    <a:pt x="54" y="48"/>
                  </a:lnTo>
                  <a:lnTo>
                    <a:pt x="60" y="50"/>
                  </a:lnTo>
                  <a:lnTo>
                    <a:pt x="62" y="52"/>
                  </a:lnTo>
                  <a:lnTo>
                    <a:pt x="66" y="54"/>
                  </a:lnTo>
                  <a:lnTo>
                    <a:pt x="70" y="56"/>
                  </a:lnTo>
                  <a:lnTo>
                    <a:pt x="76" y="57"/>
                  </a:lnTo>
                  <a:lnTo>
                    <a:pt x="79" y="67"/>
                  </a:lnTo>
                  <a:lnTo>
                    <a:pt x="78" y="67"/>
                  </a:lnTo>
                  <a:lnTo>
                    <a:pt x="83" y="68"/>
                  </a:lnTo>
                  <a:lnTo>
                    <a:pt x="86" y="70"/>
                  </a:lnTo>
                  <a:lnTo>
                    <a:pt x="90" y="70"/>
                  </a:lnTo>
                  <a:lnTo>
                    <a:pt x="94" y="69"/>
                  </a:lnTo>
                  <a:cubicBezTo>
                    <a:pt x="95" y="67"/>
                    <a:pt x="95" y="66"/>
                    <a:pt x="95" y="65"/>
                  </a:cubicBezTo>
                  <a:cubicBezTo>
                    <a:pt x="95" y="64"/>
                    <a:pt x="96" y="64"/>
                    <a:pt x="98" y="64"/>
                  </a:cubicBezTo>
                  <a:lnTo>
                    <a:pt x="106" y="62"/>
                  </a:lnTo>
                  <a:lnTo>
                    <a:pt x="109" y="60"/>
                  </a:lnTo>
                  <a:lnTo>
                    <a:pt x="109" y="56"/>
                  </a:lnTo>
                  <a:lnTo>
                    <a:pt x="112" y="52"/>
                  </a:lnTo>
                  <a:lnTo>
                    <a:pt x="114" y="52"/>
                  </a:lnTo>
                  <a:lnTo>
                    <a:pt x="119" y="51"/>
                  </a:lnTo>
                  <a:lnTo>
                    <a:pt x="120" y="49"/>
                  </a:lnTo>
                  <a:lnTo>
                    <a:pt x="123" y="50"/>
                  </a:lnTo>
                  <a:lnTo>
                    <a:pt x="126" y="51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4"/>
                  </a:lnTo>
                  <a:lnTo>
                    <a:pt x="117" y="42"/>
                  </a:lnTo>
                  <a:lnTo>
                    <a:pt x="112" y="38"/>
                  </a:lnTo>
                  <a:lnTo>
                    <a:pt x="105" y="36"/>
                  </a:lnTo>
                  <a:lnTo>
                    <a:pt x="100" y="3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6" name="Freeform 30"/>
            <p:cNvSpPr>
              <a:spLocks/>
            </p:cNvSpPr>
            <p:nvPr/>
          </p:nvSpPr>
          <p:spPr bwMode="auto">
            <a:xfrm>
              <a:off x="6090495" y="2759076"/>
              <a:ext cx="183601" cy="105585"/>
            </a:xfrm>
            <a:custGeom>
              <a:avLst/>
              <a:gdLst>
                <a:gd name="T0" fmla="*/ 8 w 71"/>
                <a:gd name="T1" fmla="*/ 6 h 36"/>
                <a:gd name="T2" fmla="*/ 0 w 71"/>
                <a:gd name="T3" fmla="*/ 10 h 36"/>
                <a:gd name="T4" fmla="*/ 6 w 71"/>
                <a:gd name="T5" fmla="*/ 11 h 36"/>
                <a:gd name="T6" fmla="*/ 5 w 71"/>
                <a:gd name="T7" fmla="*/ 16 h 36"/>
                <a:gd name="T8" fmla="*/ 9 w 71"/>
                <a:gd name="T9" fmla="*/ 21 h 36"/>
                <a:gd name="T10" fmla="*/ 3 w 71"/>
                <a:gd name="T11" fmla="*/ 29 h 36"/>
                <a:gd name="T12" fmla="*/ 5 w 71"/>
                <a:gd name="T13" fmla="*/ 32 h 36"/>
                <a:gd name="T14" fmla="*/ 14 w 71"/>
                <a:gd name="T15" fmla="*/ 27 h 36"/>
                <a:gd name="T16" fmla="*/ 18 w 71"/>
                <a:gd name="T17" fmla="*/ 30 h 36"/>
                <a:gd name="T18" fmla="*/ 22 w 71"/>
                <a:gd name="T19" fmla="*/ 25 h 36"/>
                <a:gd name="T20" fmla="*/ 29 w 71"/>
                <a:gd name="T21" fmla="*/ 18 h 36"/>
                <a:gd name="T22" fmla="*/ 40 w 71"/>
                <a:gd name="T23" fmla="*/ 17 h 36"/>
                <a:gd name="T24" fmla="*/ 36 w 71"/>
                <a:gd name="T25" fmla="*/ 24 h 36"/>
                <a:gd name="T26" fmla="*/ 36 w 71"/>
                <a:gd name="T27" fmla="*/ 32 h 36"/>
                <a:gd name="T28" fmla="*/ 41 w 71"/>
                <a:gd name="T29" fmla="*/ 36 h 36"/>
                <a:gd name="T30" fmla="*/ 49 w 71"/>
                <a:gd name="T31" fmla="*/ 33 h 36"/>
                <a:gd name="T32" fmla="*/ 55 w 71"/>
                <a:gd name="T33" fmla="*/ 32 h 36"/>
                <a:gd name="T34" fmla="*/ 64 w 71"/>
                <a:gd name="T35" fmla="*/ 31 h 36"/>
                <a:gd name="T36" fmla="*/ 69 w 71"/>
                <a:gd name="T37" fmla="*/ 27 h 36"/>
                <a:gd name="T38" fmla="*/ 59 w 71"/>
                <a:gd name="T39" fmla="*/ 27 h 36"/>
                <a:gd name="T40" fmla="*/ 48 w 71"/>
                <a:gd name="T41" fmla="*/ 29 h 36"/>
                <a:gd name="T42" fmla="*/ 41 w 71"/>
                <a:gd name="T43" fmla="*/ 34 h 36"/>
                <a:gd name="T44" fmla="*/ 48 w 71"/>
                <a:gd name="T45" fmla="*/ 29 h 36"/>
                <a:gd name="T46" fmla="*/ 59 w 71"/>
                <a:gd name="T47" fmla="*/ 27 h 36"/>
                <a:gd name="T48" fmla="*/ 70 w 71"/>
                <a:gd name="T49" fmla="*/ 26 h 36"/>
                <a:gd name="T50" fmla="*/ 70 w 71"/>
                <a:gd name="T51" fmla="*/ 18 h 36"/>
                <a:gd name="T52" fmla="*/ 62 w 71"/>
                <a:gd name="T53" fmla="*/ 16 h 36"/>
                <a:gd name="T54" fmla="*/ 56 w 71"/>
                <a:gd name="T55" fmla="*/ 9 h 36"/>
                <a:gd name="T56" fmla="*/ 51 w 71"/>
                <a:gd name="T57" fmla="*/ 8 h 36"/>
                <a:gd name="T58" fmla="*/ 42 w 71"/>
                <a:gd name="T59" fmla="*/ 11 h 36"/>
                <a:gd name="T60" fmla="*/ 32 w 71"/>
                <a:gd name="T61" fmla="*/ 9 h 36"/>
                <a:gd name="T62" fmla="*/ 27 w 71"/>
                <a:gd name="T63" fmla="*/ 7 h 36"/>
                <a:gd name="T64" fmla="*/ 17 w 71"/>
                <a:gd name="T65" fmla="*/ 7 h 36"/>
                <a:gd name="T66" fmla="*/ 21 w 71"/>
                <a:gd name="T67" fmla="*/ 0 h 36"/>
                <a:gd name="T68" fmla="*/ 15 w 71"/>
                <a:gd name="T69" fmla="*/ 0 h 36"/>
                <a:gd name="T70" fmla="*/ 10 w 71"/>
                <a:gd name="T71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36">
                  <a:moveTo>
                    <a:pt x="10" y="7"/>
                  </a:moveTo>
                  <a:lnTo>
                    <a:pt x="8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11"/>
                  </a:lnTo>
                  <a:lnTo>
                    <a:pt x="8" y="14"/>
                  </a:lnTo>
                  <a:lnTo>
                    <a:pt x="5" y="16"/>
                  </a:lnTo>
                  <a:lnTo>
                    <a:pt x="8" y="18"/>
                  </a:lnTo>
                  <a:lnTo>
                    <a:pt x="9" y="21"/>
                  </a:lnTo>
                  <a:lnTo>
                    <a:pt x="5" y="24"/>
                  </a:lnTo>
                  <a:lnTo>
                    <a:pt x="3" y="29"/>
                  </a:lnTo>
                  <a:lnTo>
                    <a:pt x="5" y="30"/>
                  </a:lnTo>
                  <a:lnTo>
                    <a:pt x="5" y="32"/>
                  </a:lnTo>
                  <a:lnTo>
                    <a:pt x="10" y="30"/>
                  </a:lnTo>
                  <a:lnTo>
                    <a:pt x="14" y="27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9" y="25"/>
                  </a:lnTo>
                  <a:lnTo>
                    <a:pt x="22" y="25"/>
                  </a:lnTo>
                  <a:lnTo>
                    <a:pt x="26" y="25"/>
                  </a:lnTo>
                  <a:lnTo>
                    <a:pt x="29" y="18"/>
                  </a:lnTo>
                  <a:lnTo>
                    <a:pt x="32" y="17"/>
                  </a:lnTo>
                  <a:lnTo>
                    <a:pt x="40" y="17"/>
                  </a:lnTo>
                  <a:lnTo>
                    <a:pt x="36" y="20"/>
                  </a:lnTo>
                  <a:lnTo>
                    <a:pt x="36" y="24"/>
                  </a:lnTo>
                  <a:cubicBezTo>
                    <a:pt x="38" y="27"/>
                    <a:pt x="39" y="28"/>
                    <a:pt x="38" y="28"/>
                  </a:cubicBezTo>
                  <a:cubicBezTo>
                    <a:pt x="38" y="29"/>
                    <a:pt x="37" y="30"/>
                    <a:pt x="36" y="32"/>
                  </a:cubicBezTo>
                  <a:lnTo>
                    <a:pt x="39" y="34"/>
                  </a:lnTo>
                  <a:lnTo>
                    <a:pt x="41" y="36"/>
                  </a:lnTo>
                  <a:lnTo>
                    <a:pt x="45" y="33"/>
                  </a:lnTo>
                  <a:lnTo>
                    <a:pt x="49" y="33"/>
                  </a:lnTo>
                  <a:lnTo>
                    <a:pt x="53" y="32"/>
                  </a:lnTo>
                  <a:lnTo>
                    <a:pt x="55" y="32"/>
                  </a:lnTo>
                  <a:lnTo>
                    <a:pt x="60" y="32"/>
                  </a:lnTo>
                  <a:cubicBezTo>
                    <a:pt x="61" y="32"/>
                    <a:pt x="62" y="31"/>
                    <a:pt x="64" y="31"/>
                  </a:cubicBezTo>
                  <a:lnTo>
                    <a:pt x="67" y="28"/>
                  </a:lnTo>
                  <a:lnTo>
                    <a:pt x="69" y="27"/>
                  </a:lnTo>
                  <a:lnTo>
                    <a:pt x="70" y="26"/>
                  </a:lnTo>
                  <a:lnTo>
                    <a:pt x="59" y="27"/>
                  </a:lnTo>
                  <a:cubicBezTo>
                    <a:pt x="54" y="27"/>
                    <a:pt x="52" y="27"/>
                    <a:pt x="51" y="27"/>
                  </a:cubicBezTo>
                  <a:cubicBezTo>
                    <a:pt x="50" y="27"/>
                    <a:pt x="50" y="28"/>
                    <a:pt x="48" y="29"/>
                  </a:cubicBezTo>
                  <a:lnTo>
                    <a:pt x="45" y="31"/>
                  </a:lnTo>
                  <a:lnTo>
                    <a:pt x="41" y="34"/>
                  </a:lnTo>
                  <a:lnTo>
                    <a:pt x="45" y="31"/>
                  </a:lnTo>
                  <a:lnTo>
                    <a:pt x="48" y="29"/>
                  </a:lnTo>
                  <a:cubicBezTo>
                    <a:pt x="50" y="28"/>
                    <a:pt x="50" y="27"/>
                    <a:pt x="51" y="27"/>
                  </a:cubicBezTo>
                  <a:cubicBezTo>
                    <a:pt x="52" y="27"/>
                    <a:pt x="54" y="27"/>
                    <a:pt x="59" y="27"/>
                  </a:cubicBezTo>
                  <a:lnTo>
                    <a:pt x="70" y="26"/>
                  </a:lnTo>
                  <a:lnTo>
                    <a:pt x="70" y="26"/>
                  </a:lnTo>
                  <a:lnTo>
                    <a:pt x="71" y="21"/>
                  </a:lnTo>
                  <a:lnTo>
                    <a:pt x="70" y="18"/>
                  </a:lnTo>
                  <a:cubicBezTo>
                    <a:pt x="68" y="16"/>
                    <a:pt x="67" y="16"/>
                    <a:pt x="67" y="16"/>
                  </a:cubicBezTo>
                  <a:lnTo>
                    <a:pt x="62" y="16"/>
                  </a:lnTo>
                  <a:cubicBezTo>
                    <a:pt x="61" y="16"/>
                    <a:pt x="60" y="15"/>
                    <a:pt x="59" y="14"/>
                  </a:cubicBezTo>
                  <a:lnTo>
                    <a:pt x="56" y="9"/>
                  </a:lnTo>
                  <a:lnTo>
                    <a:pt x="53" y="10"/>
                  </a:lnTo>
                  <a:lnTo>
                    <a:pt x="51" y="8"/>
                  </a:lnTo>
                  <a:lnTo>
                    <a:pt x="45" y="9"/>
                  </a:lnTo>
                  <a:lnTo>
                    <a:pt x="42" y="11"/>
                  </a:lnTo>
                  <a:lnTo>
                    <a:pt x="37" y="7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27" y="7"/>
                  </a:lnTo>
                  <a:lnTo>
                    <a:pt x="21" y="9"/>
                  </a:lnTo>
                  <a:lnTo>
                    <a:pt x="17" y="7"/>
                  </a:lnTo>
                  <a:lnTo>
                    <a:pt x="18" y="4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7" name="Freeform 31"/>
            <p:cNvSpPr>
              <a:spLocks/>
            </p:cNvSpPr>
            <p:nvPr/>
          </p:nvSpPr>
          <p:spPr bwMode="auto">
            <a:xfrm>
              <a:off x="6133335" y="2739184"/>
              <a:ext cx="44370" cy="26013"/>
            </a:xfrm>
            <a:custGeom>
              <a:avLst/>
              <a:gdLst>
                <a:gd name="T0" fmla="*/ 4 w 17"/>
                <a:gd name="T1" fmla="*/ 7 h 9"/>
                <a:gd name="T2" fmla="*/ 5 w 17"/>
                <a:gd name="T3" fmla="*/ 7 h 9"/>
                <a:gd name="T4" fmla="*/ 10 w 17"/>
                <a:gd name="T5" fmla="*/ 9 h 9"/>
                <a:gd name="T6" fmla="*/ 17 w 17"/>
                <a:gd name="T7" fmla="*/ 7 h 9"/>
                <a:gd name="T8" fmla="*/ 13 w 17"/>
                <a:gd name="T9" fmla="*/ 6 h 9"/>
                <a:gd name="T10" fmla="*/ 15 w 17"/>
                <a:gd name="T11" fmla="*/ 3 h 9"/>
                <a:gd name="T12" fmla="*/ 12 w 17"/>
                <a:gd name="T13" fmla="*/ 0 h 9"/>
                <a:gd name="T14" fmla="*/ 10 w 17"/>
                <a:gd name="T15" fmla="*/ 3 h 9"/>
                <a:gd name="T16" fmla="*/ 6 w 17"/>
                <a:gd name="T17" fmla="*/ 2 h 9"/>
                <a:gd name="T18" fmla="*/ 1 w 17"/>
                <a:gd name="T19" fmla="*/ 4 h 9"/>
                <a:gd name="T20" fmla="*/ 0 w 17"/>
                <a:gd name="T21" fmla="*/ 7 h 9"/>
                <a:gd name="T22" fmla="*/ 4 w 17"/>
                <a:gd name="T2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4" y="7"/>
                  </a:moveTo>
                  <a:lnTo>
                    <a:pt x="5" y="7"/>
                  </a:lnTo>
                  <a:lnTo>
                    <a:pt x="10" y="9"/>
                  </a:lnTo>
                  <a:lnTo>
                    <a:pt x="17" y="7"/>
                  </a:lnTo>
                  <a:lnTo>
                    <a:pt x="13" y="6"/>
                  </a:lnTo>
                  <a:lnTo>
                    <a:pt x="15" y="3"/>
                  </a:lnTo>
                  <a:lnTo>
                    <a:pt x="12" y="0"/>
                  </a:lnTo>
                  <a:cubicBezTo>
                    <a:pt x="11" y="2"/>
                    <a:pt x="11" y="3"/>
                    <a:pt x="10" y="3"/>
                  </a:cubicBezTo>
                  <a:cubicBezTo>
                    <a:pt x="10" y="4"/>
                    <a:pt x="8" y="3"/>
                    <a:pt x="6" y="2"/>
                  </a:cubicBezTo>
                  <a:lnTo>
                    <a:pt x="1" y="4"/>
                  </a:lnTo>
                  <a:lnTo>
                    <a:pt x="0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8" name="Freeform 32"/>
            <p:cNvSpPr>
              <a:spLocks/>
            </p:cNvSpPr>
            <p:nvPr/>
          </p:nvSpPr>
          <p:spPr bwMode="auto">
            <a:xfrm>
              <a:off x="6234316" y="2786620"/>
              <a:ext cx="3060" cy="1531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89" name="Freeform 33"/>
            <p:cNvSpPr>
              <a:spLocks/>
            </p:cNvSpPr>
            <p:nvPr/>
          </p:nvSpPr>
          <p:spPr bwMode="auto">
            <a:xfrm>
              <a:off x="6219016" y="2838647"/>
              <a:ext cx="113221" cy="116296"/>
            </a:xfrm>
            <a:custGeom>
              <a:avLst/>
              <a:gdLst>
                <a:gd name="T0" fmla="*/ 1 w 44"/>
                <a:gd name="T1" fmla="*/ 9 h 39"/>
                <a:gd name="T2" fmla="*/ 0 w 44"/>
                <a:gd name="T3" fmla="*/ 11 h 39"/>
                <a:gd name="T4" fmla="*/ 8 w 44"/>
                <a:gd name="T5" fmla="*/ 18 h 39"/>
                <a:gd name="T6" fmla="*/ 8 w 44"/>
                <a:gd name="T7" fmla="*/ 21 h 39"/>
                <a:gd name="T8" fmla="*/ 5 w 44"/>
                <a:gd name="T9" fmla="*/ 23 h 39"/>
                <a:gd name="T10" fmla="*/ 6 w 44"/>
                <a:gd name="T11" fmla="*/ 33 h 39"/>
                <a:gd name="T12" fmla="*/ 7 w 44"/>
                <a:gd name="T13" fmla="*/ 37 h 39"/>
                <a:gd name="T14" fmla="*/ 9 w 44"/>
                <a:gd name="T15" fmla="*/ 39 h 39"/>
                <a:gd name="T16" fmla="*/ 12 w 44"/>
                <a:gd name="T17" fmla="*/ 37 h 39"/>
                <a:gd name="T18" fmla="*/ 13 w 44"/>
                <a:gd name="T19" fmla="*/ 33 h 39"/>
                <a:gd name="T20" fmla="*/ 11 w 44"/>
                <a:gd name="T21" fmla="*/ 30 h 39"/>
                <a:gd name="T22" fmla="*/ 10 w 44"/>
                <a:gd name="T23" fmla="*/ 25 h 39"/>
                <a:gd name="T24" fmla="*/ 14 w 44"/>
                <a:gd name="T25" fmla="*/ 24 h 39"/>
                <a:gd name="T26" fmla="*/ 26 w 44"/>
                <a:gd name="T27" fmla="*/ 26 h 39"/>
                <a:gd name="T28" fmla="*/ 34 w 44"/>
                <a:gd name="T29" fmla="*/ 25 h 39"/>
                <a:gd name="T30" fmla="*/ 38 w 44"/>
                <a:gd name="T31" fmla="*/ 23 h 39"/>
                <a:gd name="T32" fmla="*/ 40 w 44"/>
                <a:gd name="T33" fmla="*/ 20 h 39"/>
                <a:gd name="T34" fmla="*/ 43 w 44"/>
                <a:gd name="T35" fmla="*/ 20 h 39"/>
                <a:gd name="T36" fmla="*/ 44 w 44"/>
                <a:gd name="T37" fmla="*/ 18 h 39"/>
                <a:gd name="T38" fmla="*/ 30 w 44"/>
                <a:gd name="T39" fmla="*/ 14 h 39"/>
                <a:gd name="T40" fmla="*/ 28 w 44"/>
                <a:gd name="T41" fmla="*/ 10 h 39"/>
                <a:gd name="T42" fmla="*/ 29 w 44"/>
                <a:gd name="T43" fmla="*/ 7 h 39"/>
                <a:gd name="T44" fmla="*/ 25 w 44"/>
                <a:gd name="T45" fmla="*/ 5 h 39"/>
                <a:gd name="T46" fmla="*/ 20 w 44"/>
                <a:gd name="T47" fmla="*/ 4 h 39"/>
                <a:gd name="T48" fmla="*/ 19 w 44"/>
                <a:gd name="T49" fmla="*/ 0 h 39"/>
                <a:gd name="T50" fmla="*/ 17 w 44"/>
                <a:gd name="T51" fmla="*/ 1 h 39"/>
                <a:gd name="T52" fmla="*/ 14 w 44"/>
                <a:gd name="T53" fmla="*/ 4 h 39"/>
                <a:gd name="T54" fmla="*/ 10 w 44"/>
                <a:gd name="T55" fmla="*/ 5 h 39"/>
                <a:gd name="T56" fmla="*/ 5 w 44"/>
                <a:gd name="T57" fmla="*/ 5 h 39"/>
                <a:gd name="T58" fmla="*/ 4 w 44"/>
                <a:gd name="T59" fmla="*/ 7 h 39"/>
                <a:gd name="T60" fmla="*/ 1 w 44"/>
                <a:gd name="T61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39">
                  <a:moveTo>
                    <a:pt x="1" y="9"/>
                  </a:moveTo>
                  <a:lnTo>
                    <a:pt x="0" y="11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5" y="23"/>
                  </a:lnTo>
                  <a:lnTo>
                    <a:pt x="6" y="33"/>
                  </a:lnTo>
                  <a:lnTo>
                    <a:pt x="7" y="37"/>
                  </a:lnTo>
                  <a:lnTo>
                    <a:pt x="9" y="39"/>
                  </a:lnTo>
                  <a:lnTo>
                    <a:pt x="12" y="37"/>
                  </a:lnTo>
                  <a:lnTo>
                    <a:pt x="13" y="33"/>
                  </a:lnTo>
                  <a:lnTo>
                    <a:pt x="11" y="30"/>
                  </a:lnTo>
                  <a:lnTo>
                    <a:pt x="10" y="25"/>
                  </a:lnTo>
                  <a:lnTo>
                    <a:pt x="14" y="24"/>
                  </a:lnTo>
                  <a:lnTo>
                    <a:pt x="26" y="26"/>
                  </a:lnTo>
                  <a:lnTo>
                    <a:pt x="34" y="25"/>
                  </a:lnTo>
                  <a:lnTo>
                    <a:pt x="38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4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9" y="7"/>
                  </a:lnTo>
                  <a:lnTo>
                    <a:pt x="25" y="5"/>
                  </a:lnTo>
                  <a:lnTo>
                    <a:pt x="20" y="4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4" y="4"/>
                  </a:lnTo>
                  <a:cubicBezTo>
                    <a:pt x="12" y="4"/>
                    <a:pt x="11" y="5"/>
                    <a:pt x="10" y="5"/>
                  </a:cubicBezTo>
                  <a:lnTo>
                    <a:pt x="5" y="5"/>
                  </a:lnTo>
                  <a:lnTo>
                    <a:pt x="4" y="7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0" name="Freeform 34"/>
            <p:cNvSpPr>
              <a:spLocks/>
            </p:cNvSpPr>
            <p:nvPr/>
          </p:nvSpPr>
          <p:spPr bwMode="auto">
            <a:xfrm>
              <a:off x="5940554" y="2853949"/>
              <a:ext cx="339662" cy="358070"/>
            </a:xfrm>
            <a:custGeom>
              <a:avLst/>
              <a:gdLst>
                <a:gd name="T0" fmla="*/ 109 w 132"/>
                <a:gd name="T1" fmla="*/ 4 h 122"/>
                <a:gd name="T2" fmla="*/ 113 w 132"/>
                <a:gd name="T3" fmla="*/ 0 h 122"/>
                <a:gd name="T4" fmla="*/ 107 w 132"/>
                <a:gd name="T5" fmla="*/ 1 h 122"/>
                <a:gd name="T6" fmla="*/ 99 w 132"/>
                <a:gd name="T7" fmla="*/ 4 h 122"/>
                <a:gd name="T8" fmla="*/ 92 w 132"/>
                <a:gd name="T9" fmla="*/ 9 h 122"/>
                <a:gd name="T10" fmla="*/ 98 w 132"/>
                <a:gd name="T11" fmla="*/ 16 h 122"/>
                <a:gd name="T12" fmla="*/ 91 w 132"/>
                <a:gd name="T13" fmla="*/ 21 h 122"/>
                <a:gd name="T14" fmla="*/ 90 w 132"/>
                <a:gd name="T15" fmla="*/ 28 h 122"/>
                <a:gd name="T16" fmla="*/ 83 w 132"/>
                <a:gd name="T17" fmla="*/ 27 h 122"/>
                <a:gd name="T18" fmla="*/ 81 w 132"/>
                <a:gd name="T19" fmla="*/ 35 h 122"/>
                <a:gd name="T20" fmla="*/ 76 w 132"/>
                <a:gd name="T21" fmla="*/ 39 h 122"/>
                <a:gd name="T22" fmla="*/ 74 w 132"/>
                <a:gd name="T23" fmla="*/ 48 h 122"/>
                <a:gd name="T24" fmla="*/ 65 w 132"/>
                <a:gd name="T25" fmla="*/ 48 h 122"/>
                <a:gd name="T26" fmla="*/ 60 w 132"/>
                <a:gd name="T27" fmla="*/ 52 h 122"/>
                <a:gd name="T28" fmla="*/ 54 w 132"/>
                <a:gd name="T29" fmla="*/ 52 h 122"/>
                <a:gd name="T30" fmla="*/ 49 w 132"/>
                <a:gd name="T31" fmla="*/ 61 h 122"/>
                <a:gd name="T32" fmla="*/ 46 w 132"/>
                <a:gd name="T33" fmla="*/ 66 h 122"/>
                <a:gd name="T34" fmla="*/ 38 w 132"/>
                <a:gd name="T35" fmla="*/ 68 h 122"/>
                <a:gd name="T36" fmla="*/ 28 w 132"/>
                <a:gd name="T37" fmla="*/ 69 h 122"/>
                <a:gd name="T38" fmla="*/ 12 w 132"/>
                <a:gd name="T39" fmla="*/ 70 h 122"/>
                <a:gd name="T40" fmla="*/ 5 w 132"/>
                <a:gd name="T41" fmla="*/ 75 h 122"/>
                <a:gd name="T42" fmla="*/ 15 w 132"/>
                <a:gd name="T43" fmla="*/ 82 h 122"/>
                <a:gd name="T44" fmla="*/ 18 w 132"/>
                <a:gd name="T45" fmla="*/ 89 h 122"/>
                <a:gd name="T46" fmla="*/ 19 w 132"/>
                <a:gd name="T47" fmla="*/ 96 h 122"/>
                <a:gd name="T48" fmla="*/ 7 w 132"/>
                <a:gd name="T49" fmla="*/ 98 h 122"/>
                <a:gd name="T50" fmla="*/ 5 w 132"/>
                <a:gd name="T51" fmla="*/ 109 h 122"/>
                <a:gd name="T52" fmla="*/ 28 w 132"/>
                <a:gd name="T53" fmla="*/ 105 h 122"/>
                <a:gd name="T54" fmla="*/ 49 w 132"/>
                <a:gd name="T55" fmla="*/ 105 h 122"/>
                <a:gd name="T56" fmla="*/ 54 w 132"/>
                <a:gd name="T57" fmla="*/ 113 h 122"/>
                <a:gd name="T58" fmla="*/ 59 w 132"/>
                <a:gd name="T59" fmla="*/ 121 h 122"/>
                <a:gd name="T60" fmla="*/ 67 w 132"/>
                <a:gd name="T61" fmla="*/ 120 h 122"/>
                <a:gd name="T62" fmla="*/ 71 w 132"/>
                <a:gd name="T63" fmla="*/ 117 h 122"/>
                <a:gd name="T64" fmla="*/ 87 w 132"/>
                <a:gd name="T65" fmla="*/ 115 h 122"/>
                <a:gd name="T66" fmla="*/ 91 w 132"/>
                <a:gd name="T67" fmla="*/ 115 h 122"/>
                <a:gd name="T68" fmla="*/ 88 w 132"/>
                <a:gd name="T69" fmla="*/ 105 h 122"/>
                <a:gd name="T70" fmla="*/ 83 w 132"/>
                <a:gd name="T71" fmla="*/ 103 h 122"/>
                <a:gd name="T72" fmla="*/ 83 w 132"/>
                <a:gd name="T73" fmla="*/ 96 h 122"/>
                <a:gd name="T74" fmla="*/ 77 w 132"/>
                <a:gd name="T75" fmla="*/ 93 h 122"/>
                <a:gd name="T76" fmla="*/ 79 w 132"/>
                <a:gd name="T77" fmla="*/ 87 h 122"/>
                <a:gd name="T78" fmla="*/ 84 w 132"/>
                <a:gd name="T79" fmla="*/ 82 h 122"/>
                <a:gd name="T80" fmla="*/ 89 w 132"/>
                <a:gd name="T81" fmla="*/ 86 h 122"/>
                <a:gd name="T82" fmla="*/ 101 w 132"/>
                <a:gd name="T83" fmla="*/ 82 h 122"/>
                <a:gd name="T84" fmla="*/ 110 w 132"/>
                <a:gd name="T85" fmla="*/ 72 h 122"/>
                <a:gd name="T86" fmla="*/ 113 w 132"/>
                <a:gd name="T87" fmla="*/ 63 h 122"/>
                <a:gd name="T88" fmla="*/ 119 w 132"/>
                <a:gd name="T89" fmla="*/ 59 h 122"/>
                <a:gd name="T90" fmla="*/ 124 w 132"/>
                <a:gd name="T91" fmla="*/ 45 h 122"/>
                <a:gd name="T92" fmla="*/ 132 w 132"/>
                <a:gd name="T93" fmla="*/ 43 h 122"/>
                <a:gd name="T94" fmla="*/ 127 w 132"/>
                <a:gd name="T95" fmla="*/ 41 h 122"/>
                <a:gd name="T96" fmla="*/ 125 w 132"/>
                <a:gd name="T97" fmla="*/ 39 h 122"/>
                <a:gd name="T98" fmla="*/ 117 w 132"/>
                <a:gd name="T99" fmla="*/ 34 h 122"/>
                <a:gd name="T100" fmla="*/ 114 w 132"/>
                <a:gd name="T101" fmla="*/ 28 h 122"/>
                <a:gd name="T102" fmla="*/ 116 w 132"/>
                <a:gd name="T103" fmla="*/ 16 h 122"/>
                <a:gd name="T104" fmla="*/ 108 w 132"/>
                <a:gd name="T105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22">
                  <a:moveTo>
                    <a:pt x="108" y="6"/>
                  </a:moveTo>
                  <a:lnTo>
                    <a:pt x="109" y="4"/>
                  </a:lnTo>
                  <a:lnTo>
                    <a:pt x="112" y="2"/>
                  </a:lnTo>
                  <a:lnTo>
                    <a:pt x="113" y="0"/>
                  </a:lnTo>
                  <a:lnTo>
                    <a:pt x="111" y="0"/>
                  </a:lnTo>
                  <a:lnTo>
                    <a:pt x="107" y="1"/>
                  </a:lnTo>
                  <a:lnTo>
                    <a:pt x="103" y="1"/>
                  </a:lnTo>
                  <a:lnTo>
                    <a:pt x="99" y="4"/>
                  </a:lnTo>
                  <a:lnTo>
                    <a:pt x="94" y="5"/>
                  </a:lnTo>
                  <a:lnTo>
                    <a:pt x="92" y="9"/>
                  </a:lnTo>
                  <a:lnTo>
                    <a:pt x="97" y="12"/>
                  </a:lnTo>
                  <a:lnTo>
                    <a:pt x="98" y="16"/>
                  </a:lnTo>
                  <a:lnTo>
                    <a:pt x="95" y="18"/>
                  </a:lnTo>
                  <a:cubicBezTo>
                    <a:pt x="92" y="19"/>
                    <a:pt x="91" y="21"/>
                    <a:pt x="91" y="21"/>
                  </a:cubicBezTo>
                  <a:cubicBezTo>
                    <a:pt x="91" y="22"/>
                    <a:pt x="91" y="23"/>
                    <a:pt x="91" y="25"/>
                  </a:cubicBezTo>
                  <a:lnTo>
                    <a:pt x="90" y="28"/>
                  </a:lnTo>
                  <a:lnTo>
                    <a:pt x="87" y="27"/>
                  </a:lnTo>
                  <a:lnTo>
                    <a:pt x="83" y="27"/>
                  </a:lnTo>
                  <a:lnTo>
                    <a:pt x="83" y="32"/>
                  </a:lnTo>
                  <a:lnTo>
                    <a:pt x="81" y="35"/>
                  </a:lnTo>
                  <a:lnTo>
                    <a:pt x="78" y="37"/>
                  </a:lnTo>
                  <a:lnTo>
                    <a:pt x="76" y="39"/>
                  </a:lnTo>
                  <a:lnTo>
                    <a:pt x="76" y="45"/>
                  </a:lnTo>
                  <a:lnTo>
                    <a:pt x="74" y="48"/>
                  </a:lnTo>
                  <a:lnTo>
                    <a:pt x="71" y="49"/>
                  </a:lnTo>
                  <a:lnTo>
                    <a:pt x="65" y="48"/>
                  </a:lnTo>
                  <a:lnTo>
                    <a:pt x="61" y="49"/>
                  </a:lnTo>
                  <a:lnTo>
                    <a:pt x="60" y="52"/>
                  </a:lnTo>
                  <a:lnTo>
                    <a:pt x="57" y="52"/>
                  </a:lnTo>
                  <a:lnTo>
                    <a:pt x="54" y="52"/>
                  </a:lnTo>
                  <a:lnTo>
                    <a:pt x="49" y="56"/>
                  </a:lnTo>
                  <a:lnTo>
                    <a:pt x="49" y="61"/>
                  </a:lnTo>
                  <a:lnTo>
                    <a:pt x="49" y="65"/>
                  </a:lnTo>
                  <a:lnTo>
                    <a:pt x="46" y="66"/>
                  </a:lnTo>
                  <a:lnTo>
                    <a:pt x="42" y="66"/>
                  </a:lnTo>
                  <a:lnTo>
                    <a:pt x="38" y="68"/>
                  </a:lnTo>
                  <a:lnTo>
                    <a:pt x="30" y="67"/>
                  </a:lnTo>
                  <a:lnTo>
                    <a:pt x="28" y="69"/>
                  </a:lnTo>
                  <a:lnTo>
                    <a:pt x="14" y="69"/>
                  </a:lnTo>
                  <a:lnTo>
                    <a:pt x="12" y="70"/>
                  </a:lnTo>
                  <a:lnTo>
                    <a:pt x="0" y="66"/>
                  </a:lnTo>
                  <a:lnTo>
                    <a:pt x="5" y="75"/>
                  </a:lnTo>
                  <a:lnTo>
                    <a:pt x="13" y="79"/>
                  </a:lnTo>
                  <a:lnTo>
                    <a:pt x="15" y="82"/>
                  </a:lnTo>
                  <a:lnTo>
                    <a:pt x="16" y="89"/>
                  </a:lnTo>
                  <a:lnTo>
                    <a:pt x="18" y="89"/>
                  </a:lnTo>
                  <a:lnTo>
                    <a:pt x="21" y="91"/>
                  </a:lnTo>
                  <a:lnTo>
                    <a:pt x="19" y="96"/>
                  </a:lnTo>
                  <a:lnTo>
                    <a:pt x="13" y="96"/>
                  </a:lnTo>
                  <a:lnTo>
                    <a:pt x="7" y="98"/>
                  </a:lnTo>
                  <a:lnTo>
                    <a:pt x="6" y="102"/>
                  </a:lnTo>
                  <a:lnTo>
                    <a:pt x="5" y="109"/>
                  </a:lnTo>
                  <a:lnTo>
                    <a:pt x="19" y="108"/>
                  </a:lnTo>
                  <a:lnTo>
                    <a:pt x="28" y="105"/>
                  </a:lnTo>
                  <a:lnTo>
                    <a:pt x="32" y="108"/>
                  </a:lnTo>
                  <a:lnTo>
                    <a:pt x="49" y="105"/>
                  </a:lnTo>
                  <a:lnTo>
                    <a:pt x="51" y="108"/>
                  </a:lnTo>
                  <a:lnTo>
                    <a:pt x="54" y="113"/>
                  </a:lnTo>
                  <a:lnTo>
                    <a:pt x="57" y="119"/>
                  </a:lnTo>
                  <a:lnTo>
                    <a:pt x="59" y="121"/>
                  </a:lnTo>
                  <a:lnTo>
                    <a:pt x="65" y="122"/>
                  </a:lnTo>
                  <a:lnTo>
                    <a:pt x="67" y="120"/>
                  </a:lnTo>
                  <a:lnTo>
                    <a:pt x="71" y="119"/>
                  </a:lnTo>
                  <a:lnTo>
                    <a:pt x="71" y="117"/>
                  </a:lnTo>
                  <a:lnTo>
                    <a:pt x="82" y="119"/>
                  </a:lnTo>
                  <a:lnTo>
                    <a:pt x="87" y="115"/>
                  </a:lnTo>
                  <a:lnTo>
                    <a:pt x="89" y="118"/>
                  </a:lnTo>
                  <a:lnTo>
                    <a:pt x="91" y="115"/>
                  </a:lnTo>
                  <a:lnTo>
                    <a:pt x="91" y="110"/>
                  </a:lnTo>
                  <a:lnTo>
                    <a:pt x="88" y="105"/>
                  </a:lnTo>
                  <a:lnTo>
                    <a:pt x="86" y="103"/>
                  </a:lnTo>
                  <a:lnTo>
                    <a:pt x="83" y="103"/>
                  </a:lnTo>
                  <a:lnTo>
                    <a:pt x="82" y="99"/>
                  </a:lnTo>
                  <a:lnTo>
                    <a:pt x="83" y="96"/>
                  </a:lnTo>
                  <a:lnTo>
                    <a:pt x="78" y="94"/>
                  </a:lnTo>
                  <a:lnTo>
                    <a:pt x="77" y="93"/>
                  </a:lnTo>
                  <a:lnTo>
                    <a:pt x="77" y="91"/>
                  </a:lnTo>
                  <a:lnTo>
                    <a:pt x="79" y="87"/>
                  </a:lnTo>
                  <a:lnTo>
                    <a:pt x="83" y="86"/>
                  </a:lnTo>
                  <a:lnTo>
                    <a:pt x="84" y="82"/>
                  </a:lnTo>
                  <a:lnTo>
                    <a:pt x="88" y="83"/>
                  </a:lnTo>
                  <a:lnTo>
                    <a:pt x="89" y="86"/>
                  </a:lnTo>
                  <a:lnTo>
                    <a:pt x="93" y="84"/>
                  </a:lnTo>
                  <a:lnTo>
                    <a:pt x="101" y="82"/>
                  </a:lnTo>
                  <a:lnTo>
                    <a:pt x="101" y="76"/>
                  </a:lnTo>
                  <a:lnTo>
                    <a:pt x="110" y="72"/>
                  </a:lnTo>
                  <a:lnTo>
                    <a:pt x="112" y="69"/>
                  </a:lnTo>
                  <a:lnTo>
                    <a:pt x="113" y="63"/>
                  </a:lnTo>
                  <a:lnTo>
                    <a:pt x="117" y="63"/>
                  </a:lnTo>
                  <a:lnTo>
                    <a:pt x="119" y="59"/>
                  </a:lnTo>
                  <a:lnTo>
                    <a:pt x="123" y="55"/>
                  </a:lnTo>
                  <a:lnTo>
                    <a:pt x="124" y="45"/>
                  </a:lnTo>
                  <a:lnTo>
                    <a:pt x="129" y="45"/>
                  </a:lnTo>
                  <a:lnTo>
                    <a:pt x="132" y="43"/>
                  </a:lnTo>
                  <a:lnTo>
                    <a:pt x="128" y="43"/>
                  </a:lnTo>
                  <a:lnTo>
                    <a:pt x="127" y="41"/>
                  </a:lnTo>
                  <a:lnTo>
                    <a:pt x="127" y="37"/>
                  </a:lnTo>
                  <a:lnTo>
                    <a:pt x="125" y="39"/>
                  </a:lnTo>
                  <a:lnTo>
                    <a:pt x="119" y="36"/>
                  </a:lnTo>
                  <a:lnTo>
                    <a:pt x="117" y="34"/>
                  </a:lnTo>
                  <a:lnTo>
                    <a:pt x="115" y="32"/>
                  </a:lnTo>
                  <a:lnTo>
                    <a:pt x="114" y="28"/>
                  </a:lnTo>
                  <a:lnTo>
                    <a:pt x="113" y="18"/>
                  </a:lnTo>
                  <a:lnTo>
                    <a:pt x="116" y="16"/>
                  </a:lnTo>
                  <a:lnTo>
                    <a:pt x="116" y="13"/>
                  </a:lnTo>
                  <a:lnTo>
                    <a:pt x="108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1" name="Freeform 35"/>
            <p:cNvSpPr>
              <a:spLocks/>
            </p:cNvSpPr>
            <p:nvPr/>
          </p:nvSpPr>
          <p:spPr bwMode="auto">
            <a:xfrm>
              <a:off x="5926784" y="2809573"/>
              <a:ext cx="269282" cy="249424"/>
            </a:xfrm>
            <a:custGeom>
              <a:avLst/>
              <a:gdLst>
                <a:gd name="T0" fmla="*/ 102 w 104"/>
                <a:gd name="T1" fmla="*/ 17 h 85"/>
                <a:gd name="T2" fmla="*/ 101 w 104"/>
                <a:gd name="T3" fmla="*/ 11 h 85"/>
                <a:gd name="T4" fmla="*/ 99 w 104"/>
                <a:gd name="T5" fmla="*/ 3 h 85"/>
                <a:gd name="T6" fmla="*/ 95 w 104"/>
                <a:gd name="T7" fmla="*/ 0 h 85"/>
                <a:gd name="T8" fmla="*/ 89 w 104"/>
                <a:gd name="T9" fmla="*/ 8 h 85"/>
                <a:gd name="T10" fmla="*/ 82 w 104"/>
                <a:gd name="T11" fmla="*/ 8 h 85"/>
                <a:gd name="T12" fmla="*/ 79 w 104"/>
                <a:gd name="T13" fmla="*/ 13 h 85"/>
                <a:gd name="T14" fmla="*/ 73 w 104"/>
                <a:gd name="T15" fmla="*/ 13 h 85"/>
                <a:gd name="T16" fmla="*/ 68 w 104"/>
                <a:gd name="T17" fmla="*/ 13 h 85"/>
                <a:gd name="T18" fmla="*/ 65 w 104"/>
                <a:gd name="T19" fmla="*/ 12 h 85"/>
                <a:gd name="T20" fmla="*/ 55 w 104"/>
                <a:gd name="T21" fmla="*/ 9 h 85"/>
                <a:gd name="T22" fmla="*/ 52 w 104"/>
                <a:gd name="T23" fmla="*/ 10 h 85"/>
                <a:gd name="T24" fmla="*/ 48 w 104"/>
                <a:gd name="T25" fmla="*/ 11 h 85"/>
                <a:gd name="T26" fmla="*/ 41 w 104"/>
                <a:gd name="T27" fmla="*/ 12 h 85"/>
                <a:gd name="T28" fmla="*/ 38 w 104"/>
                <a:gd name="T29" fmla="*/ 20 h 85"/>
                <a:gd name="T30" fmla="*/ 27 w 104"/>
                <a:gd name="T31" fmla="*/ 24 h 85"/>
                <a:gd name="T32" fmla="*/ 23 w 104"/>
                <a:gd name="T33" fmla="*/ 29 h 85"/>
                <a:gd name="T34" fmla="*/ 15 w 104"/>
                <a:gd name="T35" fmla="*/ 30 h 85"/>
                <a:gd name="T36" fmla="*/ 7 w 104"/>
                <a:gd name="T37" fmla="*/ 27 h 85"/>
                <a:gd name="T38" fmla="*/ 3 w 104"/>
                <a:gd name="T39" fmla="*/ 37 h 85"/>
                <a:gd name="T40" fmla="*/ 0 w 104"/>
                <a:gd name="T41" fmla="*/ 43 h 85"/>
                <a:gd name="T42" fmla="*/ 2 w 104"/>
                <a:gd name="T43" fmla="*/ 48 h 85"/>
                <a:gd name="T44" fmla="*/ 2 w 104"/>
                <a:gd name="T45" fmla="*/ 56 h 85"/>
                <a:gd name="T46" fmla="*/ 5 w 104"/>
                <a:gd name="T47" fmla="*/ 65 h 85"/>
                <a:gd name="T48" fmla="*/ 12 w 104"/>
                <a:gd name="T49" fmla="*/ 69 h 85"/>
                <a:gd name="T50" fmla="*/ 4 w 104"/>
                <a:gd name="T51" fmla="*/ 79 h 85"/>
                <a:gd name="T52" fmla="*/ 17 w 104"/>
                <a:gd name="T53" fmla="*/ 85 h 85"/>
                <a:gd name="T54" fmla="*/ 33 w 104"/>
                <a:gd name="T55" fmla="*/ 84 h 85"/>
                <a:gd name="T56" fmla="*/ 43 w 104"/>
                <a:gd name="T57" fmla="*/ 83 h 85"/>
                <a:gd name="T58" fmla="*/ 51 w 104"/>
                <a:gd name="T59" fmla="*/ 81 h 85"/>
                <a:gd name="T60" fmla="*/ 54 w 104"/>
                <a:gd name="T61" fmla="*/ 76 h 85"/>
                <a:gd name="T62" fmla="*/ 59 w 104"/>
                <a:gd name="T63" fmla="*/ 67 h 85"/>
                <a:gd name="T64" fmla="*/ 65 w 104"/>
                <a:gd name="T65" fmla="*/ 67 h 85"/>
                <a:gd name="T66" fmla="*/ 70 w 104"/>
                <a:gd name="T67" fmla="*/ 63 h 85"/>
                <a:gd name="T68" fmla="*/ 79 w 104"/>
                <a:gd name="T69" fmla="*/ 63 h 85"/>
                <a:gd name="T70" fmla="*/ 81 w 104"/>
                <a:gd name="T71" fmla="*/ 54 h 85"/>
                <a:gd name="T72" fmla="*/ 86 w 104"/>
                <a:gd name="T73" fmla="*/ 50 h 85"/>
                <a:gd name="T74" fmla="*/ 88 w 104"/>
                <a:gd name="T75" fmla="*/ 42 h 85"/>
                <a:gd name="T76" fmla="*/ 95 w 104"/>
                <a:gd name="T77" fmla="*/ 43 h 85"/>
                <a:gd name="T78" fmla="*/ 96 w 104"/>
                <a:gd name="T79" fmla="*/ 36 h 85"/>
                <a:gd name="T80" fmla="*/ 103 w 104"/>
                <a:gd name="T81" fmla="*/ 31 h 85"/>
                <a:gd name="T82" fmla="*/ 97 w 104"/>
                <a:gd name="T83" fmla="*/ 24 h 85"/>
                <a:gd name="T84" fmla="*/ 104 w 104"/>
                <a:gd name="T85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85">
                  <a:moveTo>
                    <a:pt x="104" y="19"/>
                  </a:moveTo>
                  <a:lnTo>
                    <a:pt x="102" y="17"/>
                  </a:lnTo>
                  <a:lnTo>
                    <a:pt x="99" y="15"/>
                  </a:lnTo>
                  <a:cubicBezTo>
                    <a:pt x="100" y="13"/>
                    <a:pt x="101" y="12"/>
                    <a:pt x="101" y="11"/>
                  </a:cubicBezTo>
                  <a:cubicBezTo>
                    <a:pt x="102" y="11"/>
                    <a:pt x="101" y="10"/>
                    <a:pt x="99" y="7"/>
                  </a:cubicBezTo>
                  <a:lnTo>
                    <a:pt x="99" y="3"/>
                  </a:lnTo>
                  <a:lnTo>
                    <a:pt x="103" y="0"/>
                  </a:lnTo>
                  <a:lnTo>
                    <a:pt x="95" y="0"/>
                  </a:lnTo>
                  <a:lnTo>
                    <a:pt x="92" y="1"/>
                  </a:lnTo>
                  <a:lnTo>
                    <a:pt x="89" y="8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1" y="13"/>
                  </a:lnTo>
                  <a:lnTo>
                    <a:pt x="79" y="13"/>
                  </a:lnTo>
                  <a:lnTo>
                    <a:pt x="77" y="10"/>
                  </a:lnTo>
                  <a:lnTo>
                    <a:pt x="73" y="13"/>
                  </a:lnTo>
                  <a:lnTo>
                    <a:pt x="68" y="15"/>
                  </a:lnTo>
                  <a:lnTo>
                    <a:pt x="68" y="13"/>
                  </a:lnTo>
                  <a:lnTo>
                    <a:pt x="66" y="12"/>
                  </a:lnTo>
                  <a:lnTo>
                    <a:pt x="65" y="12"/>
                  </a:lnTo>
                  <a:lnTo>
                    <a:pt x="61" y="11"/>
                  </a:lnTo>
                  <a:lnTo>
                    <a:pt x="55" y="9"/>
                  </a:lnTo>
                  <a:lnTo>
                    <a:pt x="55" y="11"/>
                  </a:lnTo>
                  <a:lnTo>
                    <a:pt x="52" y="10"/>
                  </a:lnTo>
                  <a:lnTo>
                    <a:pt x="49" y="9"/>
                  </a:lnTo>
                  <a:lnTo>
                    <a:pt x="48" y="11"/>
                  </a:lnTo>
                  <a:lnTo>
                    <a:pt x="43" y="12"/>
                  </a:lnTo>
                  <a:lnTo>
                    <a:pt x="41" y="12"/>
                  </a:lnTo>
                  <a:lnTo>
                    <a:pt x="38" y="16"/>
                  </a:lnTo>
                  <a:lnTo>
                    <a:pt x="38" y="20"/>
                  </a:lnTo>
                  <a:lnTo>
                    <a:pt x="35" y="22"/>
                  </a:lnTo>
                  <a:lnTo>
                    <a:pt x="27" y="24"/>
                  </a:lnTo>
                  <a:cubicBezTo>
                    <a:pt x="25" y="24"/>
                    <a:pt x="24" y="24"/>
                    <a:pt x="24" y="25"/>
                  </a:cubicBezTo>
                  <a:cubicBezTo>
                    <a:pt x="24" y="26"/>
                    <a:pt x="24" y="27"/>
                    <a:pt x="23" y="29"/>
                  </a:cubicBezTo>
                  <a:lnTo>
                    <a:pt x="19" y="30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7" y="27"/>
                  </a:lnTo>
                  <a:lnTo>
                    <a:pt x="5" y="31"/>
                  </a:lnTo>
                  <a:lnTo>
                    <a:pt x="3" y="37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3" y="44"/>
                  </a:lnTo>
                  <a:lnTo>
                    <a:pt x="2" y="48"/>
                  </a:lnTo>
                  <a:lnTo>
                    <a:pt x="0" y="52"/>
                  </a:lnTo>
                  <a:lnTo>
                    <a:pt x="2" y="56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5"/>
                  </a:lnTo>
                  <a:lnTo>
                    <a:pt x="12" y="69"/>
                  </a:lnTo>
                  <a:lnTo>
                    <a:pt x="10" y="72"/>
                  </a:lnTo>
                  <a:lnTo>
                    <a:pt x="4" y="79"/>
                  </a:lnTo>
                  <a:lnTo>
                    <a:pt x="5" y="81"/>
                  </a:lnTo>
                  <a:lnTo>
                    <a:pt x="17" y="85"/>
                  </a:lnTo>
                  <a:lnTo>
                    <a:pt x="19" y="84"/>
                  </a:lnTo>
                  <a:lnTo>
                    <a:pt x="33" y="84"/>
                  </a:lnTo>
                  <a:lnTo>
                    <a:pt x="35" y="82"/>
                  </a:lnTo>
                  <a:lnTo>
                    <a:pt x="43" y="83"/>
                  </a:lnTo>
                  <a:lnTo>
                    <a:pt x="47" y="81"/>
                  </a:lnTo>
                  <a:lnTo>
                    <a:pt x="51" y="81"/>
                  </a:lnTo>
                  <a:lnTo>
                    <a:pt x="54" y="80"/>
                  </a:lnTo>
                  <a:lnTo>
                    <a:pt x="54" y="76"/>
                  </a:lnTo>
                  <a:lnTo>
                    <a:pt x="54" y="71"/>
                  </a:lnTo>
                  <a:lnTo>
                    <a:pt x="59" y="67"/>
                  </a:lnTo>
                  <a:lnTo>
                    <a:pt x="62" y="67"/>
                  </a:lnTo>
                  <a:lnTo>
                    <a:pt x="65" y="67"/>
                  </a:lnTo>
                  <a:lnTo>
                    <a:pt x="66" y="64"/>
                  </a:lnTo>
                  <a:lnTo>
                    <a:pt x="70" y="63"/>
                  </a:lnTo>
                  <a:lnTo>
                    <a:pt x="76" y="64"/>
                  </a:lnTo>
                  <a:lnTo>
                    <a:pt x="79" y="63"/>
                  </a:lnTo>
                  <a:lnTo>
                    <a:pt x="81" y="60"/>
                  </a:lnTo>
                  <a:lnTo>
                    <a:pt x="81" y="54"/>
                  </a:lnTo>
                  <a:lnTo>
                    <a:pt x="83" y="52"/>
                  </a:lnTo>
                  <a:lnTo>
                    <a:pt x="86" y="50"/>
                  </a:lnTo>
                  <a:lnTo>
                    <a:pt x="88" y="47"/>
                  </a:lnTo>
                  <a:lnTo>
                    <a:pt x="88" y="42"/>
                  </a:lnTo>
                  <a:lnTo>
                    <a:pt x="92" y="42"/>
                  </a:lnTo>
                  <a:lnTo>
                    <a:pt x="95" y="43"/>
                  </a:lnTo>
                  <a:lnTo>
                    <a:pt x="96" y="40"/>
                  </a:lnTo>
                  <a:cubicBezTo>
                    <a:pt x="96" y="38"/>
                    <a:pt x="96" y="37"/>
                    <a:pt x="96" y="36"/>
                  </a:cubicBezTo>
                  <a:cubicBezTo>
                    <a:pt x="96" y="36"/>
                    <a:pt x="97" y="34"/>
                    <a:pt x="100" y="33"/>
                  </a:cubicBezTo>
                  <a:lnTo>
                    <a:pt x="103" y="31"/>
                  </a:lnTo>
                  <a:lnTo>
                    <a:pt x="102" y="27"/>
                  </a:lnTo>
                  <a:lnTo>
                    <a:pt x="97" y="24"/>
                  </a:lnTo>
                  <a:lnTo>
                    <a:pt x="99" y="20"/>
                  </a:lnTo>
                  <a:lnTo>
                    <a:pt x="104" y="1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2" name="Freeform 36"/>
            <p:cNvSpPr>
              <a:spLocks/>
            </p:cNvSpPr>
            <p:nvPr/>
          </p:nvSpPr>
          <p:spPr bwMode="auto">
            <a:xfrm>
              <a:off x="6241966" y="2889144"/>
              <a:ext cx="136171" cy="90282"/>
            </a:xfrm>
            <a:custGeom>
              <a:avLst/>
              <a:gdLst>
                <a:gd name="T0" fmla="*/ 2 w 53"/>
                <a:gd name="T1" fmla="*/ 13 h 31"/>
                <a:gd name="T2" fmla="*/ 4 w 53"/>
                <a:gd name="T3" fmla="*/ 16 h 31"/>
                <a:gd name="T4" fmla="*/ 3 w 53"/>
                <a:gd name="T5" fmla="*/ 20 h 31"/>
                <a:gd name="T6" fmla="*/ 0 w 53"/>
                <a:gd name="T7" fmla="*/ 22 h 31"/>
                <a:gd name="T8" fmla="*/ 2 w 53"/>
                <a:gd name="T9" fmla="*/ 24 h 31"/>
                <a:gd name="T10" fmla="*/ 8 w 53"/>
                <a:gd name="T11" fmla="*/ 27 h 31"/>
                <a:gd name="T12" fmla="*/ 10 w 53"/>
                <a:gd name="T13" fmla="*/ 25 h 31"/>
                <a:gd name="T14" fmla="*/ 10 w 53"/>
                <a:gd name="T15" fmla="*/ 29 h 31"/>
                <a:gd name="T16" fmla="*/ 11 w 53"/>
                <a:gd name="T17" fmla="*/ 31 h 31"/>
                <a:gd name="T18" fmla="*/ 15 w 53"/>
                <a:gd name="T19" fmla="*/ 31 h 31"/>
                <a:gd name="T20" fmla="*/ 16 w 53"/>
                <a:gd name="T21" fmla="*/ 29 h 31"/>
                <a:gd name="T22" fmla="*/ 18 w 53"/>
                <a:gd name="T23" fmla="*/ 29 h 31"/>
                <a:gd name="T24" fmla="*/ 22 w 53"/>
                <a:gd name="T25" fmla="*/ 25 h 31"/>
                <a:gd name="T26" fmla="*/ 26 w 53"/>
                <a:gd name="T27" fmla="*/ 24 h 31"/>
                <a:gd name="T28" fmla="*/ 28 w 53"/>
                <a:gd name="T29" fmla="*/ 22 h 31"/>
                <a:gd name="T30" fmla="*/ 32 w 53"/>
                <a:gd name="T31" fmla="*/ 26 h 31"/>
                <a:gd name="T32" fmla="*/ 38 w 53"/>
                <a:gd name="T33" fmla="*/ 25 h 31"/>
                <a:gd name="T34" fmla="*/ 43 w 53"/>
                <a:gd name="T35" fmla="*/ 29 h 31"/>
                <a:gd name="T36" fmla="*/ 45 w 53"/>
                <a:gd name="T37" fmla="*/ 29 h 31"/>
                <a:gd name="T38" fmla="*/ 46 w 53"/>
                <a:gd name="T39" fmla="*/ 30 h 31"/>
                <a:gd name="T40" fmla="*/ 53 w 53"/>
                <a:gd name="T41" fmla="*/ 27 h 31"/>
                <a:gd name="T42" fmla="*/ 50 w 53"/>
                <a:gd name="T43" fmla="*/ 22 h 31"/>
                <a:gd name="T44" fmla="*/ 46 w 53"/>
                <a:gd name="T45" fmla="*/ 19 h 31"/>
                <a:gd name="T46" fmla="*/ 46 w 53"/>
                <a:gd name="T47" fmla="*/ 16 h 31"/>
                <a:gd name="T48" fmla="*/ 46 w 53"/>
                <a:gd name="T49" fmla="*/ 15 h 31"/>
                <a:gd name="T50" fmla="*/ 48 w 53"/>
                <a:gd name="T51" fmla="*/ 12 h 31"/>
                <a:gd name="T52" fmla="*/ 45 w 53"/>
                <a:gd name="T53" fmla="*/ 10 h 31"/>
                <a:gd name="T54" fmla="*/ 41 w 53"/>
                <a:gd name="T55" fmla="*/ 8 h 31"/>
                <a:gd name="T56" fmla="*/ 39 w 53"/>
                <a:gd name="T57" fmla="*/ 6 h 31"/>
                <a:gd name="T58" fmla="*/ 39 w 53"/>
                <a:gd name="T59" fmla="*/ 0 h 31"/>
                <a:gd name="T60" fmla="*/ 35 w 53"/>
                <a:gd name="T61" fmla="*/ 1 h 31"/>
                <a:gd name="T62" fmla="*/ 35 w 53"/>
                <a:gd name="T63" fmla="*/ 1 h 31"/>
                <a:gd name="T64" fmla="*/ 34 w 53"/>
                <a:gd name="T65" fmla="*/ 3 h 31"/>
                <a:gd name="T66" fmla="*/ 31 w 53"/>
                <a:gd name="T67" fmla="*/ 3 h 31"/>
                <a:gd name="T68" fmla="*/ 29 w 53"/>
                <a:gd name="T69" fmla="*/ 6 h 31"/>
                <a:gd name="T70" fmla="*/ 25 w 53"/>
                <a:gd name="T71" fmla="*/ 8 h 31"/>
                <a:gd name="T72" fmla="*/ 17 w 53"/>
                <a:gd name="T73" fmla="*/ 9 h 31"/>
                <a:gd name="T74" fmla="*/ 5 w 53"/>
                <a:gd name="T75" fmla="*/ 7 h 31"/>
                <a:gd name="T76" fmla="*/ 1 w 53"/>
                <a:gd name="T77" fmla="*/ 8 h 31"/>
                <a:gd name="T78" fmla="*/ 2 w 53"/>
                <a:gd name="T7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31">
                  <a:moveTo>
                    <a:pt x="2" y="13"/>
                  </a:moveTo>
                  <a:lnTo>
                    <a:pt x="4" y="16"/>
                  </a:lnTo>
                  <a:lnTo>
                    <a:pt x="3" y="20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8" y="27"/>
                  </a:lnTo>
                  <a:lnTo>
                    <a:pt x="10" y="25"/>
                  </a:lnTo>
                  <a:lnTo>
                    <a:pt x="10" y="29"/>
                  </a:lnTo>
                  <a:lnTo>
                    <a:pt x="11" y="31"/>
                  </a:lnTo>
                  <a:lnTo>
                    <a:pt x="15" y="31"/>
                  </a:lnTo>
                  <a:lnTo>
                    <a:pt x="16" y="29"/>
                  </a:lnTo>
                  <a:lnTo>
                    <a:pt x="18" y="29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28" y="22"/>
                  </a:lnTo>
                  <a:lnTo>
                    <a:pt x="32" y="26"/>
                  </a:lnTo>
                  <a:lnTo>
                    <a:pt x="38" y="25"/>
                  </a:lnTo>
                  <a:lnTo>
                    <a:pt x="43" y="29"/>
                  </a:lnTo>
                  <a:lnTo>
                    <a:pt x="45" y="29"/>
                  </a:lnTo>
                  <a:lnTo>
                    <a:pt x="46" y="30"/>
                  </a:lnTo>
                  <a:lnTo>
                    <a:pt x="53" y="27"/>
                  </a:lnTo>
                  <a:lnTo>
                    <a:pt x="50" y="22"/>
                  </a:lnTo>
                  <a:lnTo>
                    <a:pt x="46" y="19"/>
                  </a:lnTo>
                  <a:lnTo>
                    <a:pt x="46" y="16"/>
                  </a:lnTo>
                  <a:lnTo>
                    <a:pt x="46" y="15"/>
                  </a:lnTo>
                  <a:lnTo>
                    <a:pt x="48" y="12"/>
                  </a:lnTo>
                  <a:lnTo>
                    <a:pt x="45" y="10"/>
                  </a:lnTo>
                  <a:lnTo>
                    <a:pt x="41" y="8"/>
                  </a:lnTo>
                  <a:lnTo>
                    <a:pt x="39" y="6"/>
                  </a:lnTo>
                  <a:lnTo>
                    <a:pt x="39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4" y="3"/>
                  </a:lnTo>
                  <a:lnTo>
                    <a:pt x="31" y="3"/>
                  </a:lnTo>
                  <a:lnTo>
                    <a:pt x="29" y="6"/>
                  </a:lnTo>
                  <a:lnTo>
                    <a:pt x="25" y="8"/>
                  </a:lnTo>
                  <a:lnTo>
                    <a:pt x="17" y="9"/>
                  </a:lnTo>
                  <a:lnTo>
                    <a:pt x="5" y="7"/>
                  </a:lnTo>
                  <a:lnTo>
                    <a:pt x="1" y="8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3" name="Freeform 37"/>
            <p:cNvSpPr>
              <a:spLocks/>
            </p:cNvSpPr>
            <p:nvPr/>
          </p:nvSpPr>
          <p:spPr bwMode="auto">
            <a:xfrm>
              <a:off x="5536631" y="2771317"/>
              <a:ext cx="459003" cy="402446"/>
            </a:xfrm>
            <a:custGeom>
              <a:avLst/>
              <a:gdLst>
                <a:gd name="T0" fmla="*/ 177 w 177"/>
                <a:gd name="T1" fmla="*/ 119 h 137"/>
                <a:gd name="T2" fmla="*/ 172 w 177"/>
                <a:gd name="T3" fmla="*/ 117 h 137"/>
                <a:gd name="T4" fmla="*/ 169 w 177"/>
                <a:gd name="T5" fmla="*/ 107 h 137"/>
                <a:gd name="T6" fmla="*/ 156 w 177"/>
                <a:gd name="T7" fmla="*/ 94 h 137"/>
                <a:gd name="T8" fmla="*/ 161 w 177"/>
                <a:gd name="T9" fmla="*/ 85 h 137"/>
                <a:gd name="T10" fmla="*/ 160 w 177"/>
                <a:gd name="T11" fmla="*/ 78 h 137"/>
                <a:gd name="T12" fmla="*/ 153 w 177"/>
                <a:gd name="T13" fmla="*/ 76 h 137"/>
                <a:gd name="T14" fmla="*/ 151 w 177"/>
                <a:gd name="T15" fmla="*/ 65 h 137"/>
                <a:gd name="T16" fmla="*/ 154 w 177"/>
                <a:gd name="T17" fmla="*/ 57 h 137"/>
                <a:gd name="T18" fmla="*/ 151 w 177"/>
                <a:gd name="T19" fmla="*/ 52 h 137"/>
                <a:gd name="T20" fmla="*/ 156 w 177"/>
                <a:gd name="T21" fmla="*/ 44 h 137"/>
                <a:gd name="T22" fmla="*/ 159 w 177"/>
                <a:gd name="T23" fmla="*/ 40 h 137"/>
                <a:gd name="T24" fmla="*/ 150 w 177"/>
                <a:gd name="T25" fmla="*/ 29 h 137"/>
                <a:gd name="T26" fmla="*/ 142 w 177"/>
                <a:gd name="T27" fmla="*/ 25 h 137"/>
                <a:gd name="T28" fmla="*/ 134 w 177"/>
                <a:gd name="T29" fmla="*/ 21 h 137"/>
                <a:gd name="T30" fmla="*/ 119 w 177"/>
                <a:gd name="T31" fmla="*/ 16 h 137"/>
                <a:gd name="T32" fmla="*/ 110 w 177"/>
                <a:gd name="T33" fmla="*/ 17 h 137"/>
                <a:gd name="T34" fmla="*/ 101 w 177"/>
                <a:gd name="T35" fmla="*/ 20 h 137"/>
                <a:gd name="T36" fmla="*/ 90 w 177"/>
                <a:gd name="T37" fmla="*/ 24 h 137"/>
                <a:gd name="T38" fmla="*/ 89 w 177"/>
                <a:gd name="T39" fmla="*/ 28 h 137"/>
                <a:gd name="T40" fmla="*/ 63 w 177"/>
                <a:gd name="T41" fmla="*/ 29 h 137"/>
                <a:gd name="T42" fmla="*/ 46 w 177"/>
                <a:gd name="T43" fmla="*/ 20 h 137"/>
                <a:gd name="T44" fmla="*/ 41 w 177"/>
                <a:gd name="T45" fmla="*/ 15 h 137"/>
                <a:gd name="T46" fmla="*/ 38 w 177"/>
                <a:gd name="T47" fmla="*/ 7 h 137"/>
                <a:gd name="T48" fmla="*/ 37 w 177"/>
                <a:gd name="T49" fmla="*/ 1 h 137"/>
                <a:gd name="T50" fmla="*/ 31 w 177"/>
                <a:gd name="T51" fmla="*/ 3 h 137"/>
                <a:gd name="T52" fmla="*/ 23 w 177"/>
                <a:gd name="T53" fmla="*/ 8 h 137"/>
                <a:gd name="T54" fmla="*/ 16 w 177"/>
                <a:gd name="T55" fmla="*/ 10 h 137"/>
                <a:gd name="T56" fmla="*/ 7 w 177"/>
                <a:gd name="T57" fmla="*/ 3 h 137"/>
                <a:gd name="T58" fmla="*/ 5 w 177"/>
                <a:gd name="T59" fmla="*/ 0 h 137"/>
                <a:gd name="T60" fmla="*/ 0 w 177"/>
                <a:gd name="T61" fmla="*/ 4 h 137"/>
                <a:gd name="T62" fmla="*/ 2 w 177"/>
                <a:gd name="T63" fmla="*/ 12 h 137"/>
                <a:gd name="T64" fmla="*/ 2 w 177"/>
                <a:gd name="T65" fmla="*/ 18 h 137"/>
                <a:gd name="T66" fmla="*/ 7 w 177"/>
                <a:gd name="T67" fmla="*/ 26 h 137"/>
                <a:gd name="T68" fmla="*/ 8 w 177"/>
                <a:gd name="T69" fmla="*/ 30 h 137"/>
                <a:gd name="T70" fmla="*/ 14 w 177"/>
                <a:gd name="T71" fmla="*/ 35 h 137"/>
                <a:gd name="T72" fmla="*/ 21 w 177"/>
                <a:gd name="T73" fmla="*/ 37 h 137"/>
                <a:gd name="T74" fmla="*/ 19 w 177"/>
                <a:gd name="T75" fmla="*/ 40 h 137"/>
                <a:gd name="T76" fmla="*/ 19 w 177"/>
                <a:gd name="T77" fmla="*/ 45 h 137"/>
                <a:gd name="T78" fmla="*/ 14 w 177"/>
                <a:gd name="T79" fmla="*/ 50 h 137"/>
                <a:gd name="T80" fmla="*/ 15 w 177"/>
                <a:gd name="T81" fmla="*/ 58 h 137"/>
                <a:gd name="T82" fmla="*/ 20 w 177"/>
                <a:gd name="T83" fmla="*/ 63 h 137"/>
                <a:gd name="T84" fmla="*/ 24 w 177"/>
                <a:gd name="T85" fmla="*/ 65 h 137"/>
                <a:gd name="T86" fmla="*/ 32 w 177"/>
                <a:gd name="T87" fmla="*/ 69 h 137"/>
                <a:gd name="T88" fmla="*/ 35 w 177"/>
                <a:gd name="T89" fmla="*/ 75 h 137"/>
                <a:gd name="T90" fmla="*/ 36 w 177"/>
                <a:gd name="T91" fmla="*/ 83 h 137"/>
                <a:gd name="T92" fmla="*/ 39 w 177"/>
                <a:gd name="T93" fmla="*/ 89 h 137"/>
                <a:gd name="T94" fmla="*/ 43 w 177"/>
                <a:gd name="T95" fmla="*/ 91 h 137"/>
                <a:gd name="T96" fmla="*/ 55 w 177"/>
                <a:gd name="T97" fmla="*/ 91 h 137"/>
                <a:gd name="T98" fmla="*/ 63 w 177"/>
                <a:gd name="T99" fmla="*/ 102 h 137"/>
                <a:gd name="T100" fmla="*/ 68 w 177"/>
                <a:gd name="T101" fmla="*/ 111 h 137"/>
                <a:gd name="T102" fmla="*/ 87 w 177"/>
                <a:gd name="T103" fmla="*/ 121 h 137"/>
                <a:gd name="T104" fmla="*/ 100 w 177"/>
                <a:gd name="T105" fmla="*/ 125 h 137"/>
                <a:gd name="T106" fmla="*/ 113 w 177"/>
                <a:gd name="T107" fmla="*/ 119 h 137"/>
                <a:gd name="T108" fmla="*/ 120 w 177"/>
                <a:gd name="T109" fmla="*/ 123 h 137"/>
                <a:gd name="T110" fmla="*/ 122 w 177"/>
                <a:gd name="T111" fmla="*/ 131 h 137"/>
                <a:gd name="T112" fmla="*/ 143 w 177"/>
                <a:gd name="T113" fmla="*/ 135 h 137"/>
                <a:gd name="T114" fmla="*/ 160 w 177"/>
                <a:gd name="T115" fmla="*/ 137 h 137"/>
                <a:gd name="T116" fmla="*/ 162 w 177"/>
                <a:gd name="T117" fmla="*/ 130 h 137"/>
                <a:gd name="T118" fmla="*/ 169 w 177"/>
                <a:gd name="T119" fmla="*/ 12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7" h="137">
                  <a:moveTo>
                    <a:pt x="175" y="124"/>
                  </a:moveTo>
                  <a:lnTo>
                    <a:pt x="177" y="119"/>
                  </a:lnTo>
                  <a:lnTo>
                    <a:pt x="174" y="117"/>
                  </a:lnTo>
                  <a:lnTo>
                    <a:pt x="172" y="117"/>
                  </a:lnTo>
                  <a:lnTo>
                    <a:pt x="171" y="110"/>
                  </a:lnTo>
                  <a:lnTo>
                    <a:pt x="169" y="107"/>
                  </a:lnTo>
                  <a:lnTo>
                    <a:pt x="161" y="103"/>
                  </a:lnTo>
                  <a:lnTo>
                    <a:pt x="156" y="94"/>
                  </a:lnTo>
                  <a:lnTo>
                    <a:pt x="155" y="92"/>
                  </a:lnTo>
                  <a:lnTo>
                    <a:pt x="161" y="85"/>
                  </a:lnTo>
                  <a:lnTo>
                    <a:pt x="163" y="82"/>
                  </a:lnTo>
                  <a:lnTo>
                    <a:pt x="160" y="78"/>
                  </a:lnTo>
                  <a:lnTo>
                    <a:pt x="156" y="78"/>
                  </a:lnTo>
                  <a:lnTo>
                    <a:pt x="153" y="76"/>
                  </a:lnTo>
                  <a:lnTo>
                    <a:pt x="153" y="69"/>
                  </a:lnTo>
                  <a:lnTo>
                    <a:pt x="151" y="65"/>
                  </a:lnTo>
                  <a:lnTo>
                    <a:pt x="153" y="61"/>
                  </a:lnTo>
                  <a:lnTo>
                    <a:pt x="154" y="57"/>
                  </a:lnTo>
                  <a:lnTo>
                    <a:pt x="151" y="56"/>
                  </a:lnTo>
                  <a:lnTo>
                    <a:pt x="151" y="52"/>
                  </a:lnTo>
                  <a:lnTo>
                    <a:pt x="154" y="50"/>
                  </a:lnTo>
                  <a:lnTo>
                    <a:pt x="156" y="44"/>
                  </a:lnTo>
                  <a:lnTo>
                    <a:pt x="158" y="40"/>
                  </a:lnTo>
                  <a:lnTo>
                    <a:pt x="159" y="40"/>
                  </a:lnTo>
                  <a:lnTo>
                    <a:pt x="156" y="30"/>
                  </a:lnTo>
                  <a:lnTo>
                    <a:pt x="150" y="29"/>
                  </a:lnTo>
                  <a:lnTo>
                    <a:pt x="146" y="27"/>
                  </a:lnTo>
                  <a:lnTo>
                    <a:pt x="142" y="25"/>
                  </a:lnTo>
                  <a:lnTo>
                    <a:pt x="140" y="23"/>
                  </a:lnTo>
                  <a:lnTo>
                    <a:pt x="134" y="21"/>
                  </a:lnTo>
                  <a:lnTo>
                    <a:pt x="131" y="21"/>
                  </a:lnTo>
                  <a:lnTo>
                    <a:pt x="119" y="16"/>
                  </a:lnTo>
                  <a:lnTo>
                    <a:pt x="114" y="15"/>
                  </a:lnTo>
                  <a:lnTo>
                    <a:pt x="110" y="17"/>
                  </a:lnTo>
                  <a:lnTo>
                    <a:pt x="103" y="16"/>
                  </a:lnTo>
                  <a:lnTo>
                    <a:pt x="101" y="20"/>
                  </a:lnTo>
                  <a:lnTo>
                    <a:pt x="96" y="22"/>
                  </a:lnTo>
                  <a:lnTo>
                    <a:pt x="90" y="24"/>
                  </a:lnTo>
                  <a:lnTo>
                    <a:pt x="92" y="28"/>
                  </a:lnTo>
                  <a:lnTo>
                    <a:pt x="89" y="28"/>
                  </a:lnTo>
                  <a:lnTo>
                    <a:pt x="72" y="31"/>
                  </a:lnTo>
                  <a:lnTo>
                    <a:pt x="63" y="29"/>
                  </a:lnTo>
                  <a:lnTo>
                    <a:pt x="59" y="24"/>
                  </a:lnTo>
                  <a:lnTo>
                    <a:pt x="46" y="20"/>
                  </a:lnTo>
                  <a:lnTo>
                    <a:pt x="44" y="14"/>
                  </a:lnTo>
                  <a:lnTo>
                    <a:pt x="41" y="15"/>
                  </a:lnTo>
                  <a:lnTo>
                    <a:pt x="36" y="9"/>
                  </a:lnTo>
                  <a:lnTo>
                    <a:pt x="38" y="7"/>
                  </a:lnTo>
                  <a:lnTo>
                    <a:pt x="39" y="3"/>
                  </a:lnTo>
                  <a:lnTo>
                    <a:pt x="37" y="1"/>
                  </a:lnTo>
                  <a:lnTo>
                    <a:pt x="34" y="2"/>
                  </a:lnTo>
                  <a:lnTo>
                    <a:pt x="31" y="3"/>
                  </a:lnTo>
                  <a:lnTo>
                    <a:pt x="27" y="6"/>
                  </a:lnTo>
                  <a:lnTo>
                    <a:pt x="23" y="8"/>
                  </a:lnTo>
                  <a:lnTo>
                    <a:pt x="21" y="10"/>
                  </a:lnTo>
                  <a:lnTo>
                    <a:pt x="16" y="10"/>
                  </a:lnTo>
                  <a:lnTo>
                    <a:pt x="11" y="7"/>
                  </a:lnTo>
                  <a:lnTo>
                    <a:pt x="7" y="3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4" y="19"/>
                  </a:lnTo>
                  <a:lnTo>
                    <a:pt x="7" y="26"/>
                  </a:lnTo>
                  <a:cubicBezTo>
                    <a:pt x="7" y="26"/>
                    <a:pt x="7" y="26"/>
                    <a:pt x="7" y="26"/>
                  </a:cubicBezTo>
                  <a:lnTo>
                    <a:pt x="8" y="30"/>
                  </a:lnTo>
                  <a:lnTo>
                    <a:pt x="10" y="33"/>
                  </a:lnTo>
                  <a:lnTo>
                    <a:pt x="14" y="35"/>
                  </a:lnTo>
                  <a:lnTo>
                    <a:pt x="15" y="38"/>
                  </a:lnTo>
                  <a:lnTo>
                    <a:pt x="21" y="37"/>
                  </a:lnTo>
                  <a:lnTo>
                    <a:pt x="21" y="38"/>
                  </a:lnTo>
                  <a:lnTo>
                    <a:pt x="19" y="40"/>
                  </a:lnTo>
                  <a:lnTo>
                    <a:pt x="19" y="43"/>
                  </a:lnTo>
                  <a:lnTo>
                    <a:pt x="19" y="45"/>
                  </a:lnTo>
                  <a:lnTo>
                    <a:pt x="16" y="46"/>
                  </a:lnTo>
                  <a:lnTo>
                    <a:pt x="14" y="50"/>
                  </a:lnTo>
                  <a:lnTo>
                    <a:pt x="13" y="53"/>
                  </a:lnTo>
                  <a:lnTo>
                    <a:pt x="15" y="58"/>
                  </a:lnTo>
                  <a:lnTo>
                    <a:pt x="18" y="59"/>
                  </a:lnTo>
                  <a:lnTo>
                    <a:pt x="20" y="63"/>
                  </a:lnTo>
                  <a:lnTo>
                    <a:pt x="18" y="65"/>
                  </a:lnTo>
                  <a:lnTo>
                    <a:pt x="24" y="65"/>
                  </a:lnTo>
                  <a:lnTo>
                    <a:pt x="28" y="68"/>
                  </a:lnTo>
                  <a:lnTo>
                    <a:pt x="32" y="69"/>
                  </a:lnTo>
                  <a:lnTo>
                    <a:pt x="33" y="72"/>
                  </a:lnTo>
                  <a:lnTo>
                    <a:pt x="35" y="75"/>
                  </a:lnTo>
                  <a:lnTo>
                    <a:pt x="33" y="82"/>
                  </a:lnTo>
                  <a:lnTo>
                    <a:pt x="36" y="83"/>
                  </a:lnTo>
                  <a:lnTo>
                    <a:pt x="37" y="88"/>
                  </a:lnTo>
                  <a:lnTo>
                    <a:pt x="39" y="89"/>
                  </a:lnTo>
                  <a:lnTo>
                    <a:pt x="43" y="92"/>
                  </a:lnTo>
                  <a:lnTo>
                    <a:pt x="43" y="91"/>
                  </a:lnTo>
                  <a:lnTo>
                    <a:pt x="49" y="90"/>
                  </a:lnTo>
                  <a:lnTo>
                    <a:pt x="55" y="91"/>
                  </a:lnTo>
                  <a:lnTo>
                    <a:pt x="60" y="99"/>
                  </a:lnTo>
                  <a:lnTo>
                    <a:pt x="63" y="102"/>
                  </a:lnTo>
                  <a:cubicBezTo>
                    <a:pt x="64" y="105"/>
                    <a:pt x="65" y="107"/>
                    <a:pt x="65" y="107"/>
                  </a:cubicBezTo>
                  <a:cubicBezTo>
                    <a:pt x="65" y="108"/>
                    <a:pt x="66" y="109"/>
                    <a:pt x="68" y="111"/>
                  </a:cubicBezTo>
                  <a:lnTo>
                    <a:pt x="84" y="118"/>
                  </a:lnTo>
                  <a:lnTo>
                    <a:pt x="87" y="121"/>
                  </a:lnTo>
                  <a:lnTo>
                    <a:pt x="92" y="124"/>
                  </a:lnTo>
                  <a:lnTo>
                    <a:pt x="100" y="125"/>
                  </a:lnTo>
                  <a:lnTo>
                    <a:pt x="104" y="122"/>
                  </a:lnTo>
                  <a:lnTo>
                    <a:pt x="113" y="119"/>
                  </a:lnTo>
                  <a:lnTo>
                    <a:pt x="118" y="118"/>
                  </a:lnTo>
                  <a:lnTo>
                    <a:pt x="120" y="123"/>
                  </a:lnTo>
                  <a:lnTo>
                    <a:pt x="119" y="129"/>
                  </a:lnTo>
                  <a:lnTo>
                    <a:pt x="122" y="131"/>
                  </a:lnTo>
                  <a:lnTo>
                    <a:pt x="127" y="133"/>
                  </a:lnTo>
                  <a:lnTo>
                    <a:pt x="143" y="135"/>
                  </a:lnTo>
                  <a:lnTo>
                    <a:pt x="151" y="133"/>
                  </a:lnTo>
                  <a:lnTo>
                    <a:pt x="160" y="137"/>
                  </a:lnTo>
                  <a:lnTo>
                    <a:pt x="161" y="137"/>
                  </a:lnTo>
                  <a:lnTo>
                    <a:pt x="162" y="130"/>
                  </a:lnTo>
                  <a:lnTo>
                    <a:pt x="163" y="126"/>
                  </a:lnTo>
                  <a:lnTo>
                    <a:pt x="169" y="124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4" name="Freeform 38"/>
            <p:cNvSpPr>
              <a:spLocks/>
            </p:cNvSpPr>
            <p:nvPr/>
          </p:nvSpPr>
          <p:spPr bwMode="auto">
            <a:xfrm>
              <a:off x="6108855" y="2954943"/>
              <a:ext cx="494193" cy="677885"/>
            </a:xfrm>
            <a:custGeom>
              <a:avLst/>
              <a:gdLst>
                <a:gd name="T0" fmla="*/ 52 w 192"/>
                <a:gd name="T1" fmla="*/ 29 h 231"/>
                <a:gd name="T2" fmla="*/ 45 w 192"/>
                <a:gd name="T3" fmla="*/ 38 h 231"/>
                <a:gd name="T4" fmla="*/ 28 w 192"/>
                <a:gd name="T5" fmla="*/ 50 h 231"/>
                <a:gd name="T6" fmla="*/ 19 w 192"/>
                <a:gd name="T7" fmla="*/ 48 h 231"/>
                <a:gd name="T8" fmla="*/ 12 w 192"/>
                <a:gd name="T9" fmla="*/ 57 h 231"/>
                <a:gd name="T10" fmla="*/ 18 w 192"/>
                <a:gd name="T11" fmla="*/ 62 h 231"/>
                <a:gd name="T12" fmla="*/ 21 w 192"/>
                <a:gd name="T13" fmla="*/ 69 h 231"/>
                <a:gd name="T14" fmla="*/ 26 w 192"/>
                <a:gd name="T15" fmla="*/ 81 h 231"/>
                <a:gd name="T16" fmla="*/ 17 w 192"/>
                <a:gd name="T17" fmla="*/ 85 h 231"/>
                <a:gd name="T18" fmla="*/ 2 w 192"/>
                <a:gd name="T19" fmla="*/ 86 h 231"/>
                <a:gd name="T20" fmla="*/ 4 w 192"/>
                <a:gd name="T21" fmla="*/ 92 h 231"/>
                <a:gd name="T22" fmla="*/ 18 w 192"/>
                <a:gd name="T23" fmla="*/ 99 h 231"/>
                <a:gd name="T24" fmla="*/ 7 w 192"/>
                <a:gd name="T25" fmla="*/ 103 h 231"/>
                <a:gd name="T26" fmla="*/ 20 w 192"/>
                <a:gd name="T27" fmla="*/ 114 h 231"/>
                <a:gd name="T28" fmla="*/ 35 w 192"/>
                <a:gd name="T29" fmla="*/ 112 h 231"/>
                <a:gd name="T30" fmla="*/ 43 w 192"/>
                <a:gd name="T31" fmla="*/ 101 h 231"/>
                <a:gd name="T32" fmla="*/ 43 w 192"/>
                <a:gd name="T33" fmla="*/ 115 h 231"/>
                <a:gd name="T34" fmla="*/ 41 w 192"/>
                <a:gd name="T35" fmla="*/ 127 h 231"/>
                <a:gd name="T36" fmla="*/ 43 w 192"/>
                <a:gd name="T37" fmla="*/ 138 h 231"/>
                <a:gd name="T38" fmla="*/ 51 w 192"/>
                <a:gd name="T39" fmla="*/ 167 h 231"/>
                <a:gd name="T40" fmla="*/ 59 w 192"/>
                <a:gd name="T41" fmla="*/ 183 h 231"/>
                <a:gd name="T42" fmla="*/ 67 w 192"/>
                <a:gd name="T43" fmla="*/ 200 h 231"/>
                <a:gd name="T44" fmla="*/ 72 w 192"/>
                <a:gd name="T45" fmla="*/ 213 h 231"/>
                <a:gd name="T46" fmla="*/ 78 w 192"/>
                <a:gd name="T47" fmla="*/ 228 h 231"/>
                <a:gd name="T48" fmla="*/ 92 w 192"/>
                <a:gd name="T49" fmla="*/ 229 h 231"/>
                <a:gd name="T50" fmla="*/ 105 w 192"/>
                <a:gd name="T51" fmla="*/ 223 h 231"/>
                <a:gd name="T52" fmla="*/ 108 w 192"/>
                <a:gd name="T53" fmla="*/ 206 h 231"/>
                <a:gd name="T54" fmla="*/ 111 w 192"/>
                <a:gd name="T55" fmla="*/ 185 h 231"/>
                <a:gd name="T56" fmla="*/ 111 w 192"/>
                <a:gd name="T57" fmla="*/ 164 h 231"/>
                <a:gd name="T58" fmla="*/ 129 w 192"/>
                <a:gd name="T59" fmla="*/ 155 h 231"/>
                <a:gd name="T60" fmla="*/ 141 w 192"/>
                <a:gd name="T61" fmla="*/ 142 h 231"/>
                <a:gd name="T62" fmla="*/ 150 w 192"/>
                <a:gd name="T63" fmla="*/ 132 h 231"/>
                <a:gd name="T64" fmla="*/ 158 w 192"/>
                <a:gd name="T65" fmla="*/ 125 h 231"/>
                <a:gd name="T66" fmla="*/ 170 w 192"/>
                <a:gd name="T67" fmla="*/ 120 h 231"/>
                <a:gd name="T68" fmla="*/ 181 w 192"/>
                <a:gd name="T69" fmla="*/ 104 h 231"/>
                <a:gd name="T70" fmla="*/ 188 w 192"/>
                <a:gd name="T71" fmla="*/ 103 h 231"/>
                <a:gd name="T72" fmla="*/ 192 w 192"/>
                <a:gd name="T73" fmla="*/ 106 h 231"/>
                <a:gd name="T74" fmla="*/ 188 w 192"/>
                <a:gd name="T75" fmla="*/ 93 h 231"/>
                <a:gd name="T76" fmla="*/ 183 w 192"/>
                <a:gd name="T77" fmla="*/ 80 h 231"/>
                <a:gd name="T78" fmla="*/ 187 w 192"/>
                <a:gd name="T79" fmla="*/ 75 h 231"/>
                <a:gd name="T80" fmla="*/ 183 w 192"/>
                <a:gd name="T81" fmla="*/ 70 h 231"/>
                <a:gd name="T82" fmla="*/ 181 w 192"/>
                <a:gd name="T83" fmla="*/ 63 h 231"/>
                <a:gd name="T84" fmla="*/ 167 w 192"/>
                <a:gd name="T85" fmla="*/ 62 h 231"/>
                <a:gd name="T86" fmla="*/ 157 w 192"/>
                <a:gd name="T87" fmla="*/ 59 h 231"/>
                <a:gd name="T88" fmla="*/ 147 w 192"/>
                <a:gd name="T89" fmla="*/ 54 h 231"/>
                <a:gd name="T90" fmla="*/ 130 w 192"/>
                <a:gd name="T91" fmla="*/ 50 h 231"/>
                <a:gd name="T92" fmla="*/ 112 w 192"/>
                <a:gd name="T93" fmla="*/ 43 h 231"/>
                <a:gd name="T94" fmla="*/ 112 w 192"/>
                <a:gd name="T95" fmla="*/ 34 h 231"/>
                <a:gd name="T96" fmla="*/ 113 w 192"/>
                <a:gd name="T97" fmla="*/ 27 h 231"/>
                <a:gd name="T98" fmla="*/ 101 w 192"/>
                <a:gd name="T99" fmla="*/ 16 h 231"/>
                <a:gd name="T100" fmla="*/ 96 w 192"/>
                <a:gd name="T101" fmla="*/ 11 h 231"/>
                <a:gd name="T102" fmla="*/ 90 w 192"/>
                <a:gd name="T103" fmla="*/ 3 h 231"/>
                <a:gd name="T104" fmla="*/ 78 w 192"/>
                <a:gd name="T105" fmla="*/ 2 h 231"/>
                <a:gd name="T106" fmla="*/ 68 w 192"/>
                <a:gd name="T107" fmla="*/ 7 h 231"/>
                <a:gd name="T108" fmla="*/ 59 w 192"/>
                <a:gd name="T109" fmla="*/ 1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231">
                  <a:moveTo>
                    <a:pt x="58" y="21"/>
                  </a:moveTo>
                  <a:lnTo>
                    <a:pt x="54" y="25"/>
                  </a:lnTo>
                  <a:lnTo>
                    <a:pt x="52" y="29"/>
                  </a:lnTo>
                  <a:lnTo>
                    <a:pt x="48" y="29"/>
                  </a:lnTo>
                  <a:lnTo>
                    <a:pt x="47" y="35"/>
                  </a:lnTo>
                  <a:lnTo>
                    <a:pt x="45" y="38"/>
                  </a:lnTo>
                  <a:lnTo>
                    <a:pt x="36" y="42"/>
                  </a:lnTo>
                  <a:lnTo>
                    <a:pt x="36" y="48"/>
                  </a:lnTo>
                  <a:lnTo>
                    <a:pt x="28" y="50"/>
                  </a:lnTo>
                  <a:lnTo>
                    <a:pt x="24" y="52"/>
                  </a:lnTo>
                  <a:lnTo>
                    <a:pt x="23" y="49"/>
                  </a:lnTo>
                  <a:lnTo>
                    <a:pt x="19" y="48"/>
                  </a:lnTo>
                  <a:lnTo>
                    <a:pt x="18" y="52"/>
                  </a:lnTo>
                  <a:lnTo>
                    <a:pt x="14" y="53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13" y="60"/>
                  </a:lnTo>
                  <a:lnTo>
                    <a:pt x="18" y="62"/>
                  </a:lnTo>
                  <a:lnTo>
                    <a:pt x="17" y="65"/>
                  </a:lnTo>
                  <a:lnTo>
                    <a:pt x="18" y="69"/>
                  </a:lnTo>
                  <a:lnTo>
                    <a:pt x="21" y="69"/>
                  </a:lnTo>
                  <a:lnTo>
                    <a:pt x="23" y="71"/>
                  </a:lnTo>
                  <a:lnTo>
                    <a:pt x="26" y="76"/>
                  </a:lnTo>
                  <a:lnTo>
                    <a:pt x="26" y="81"/>
                  </a:lnTo>
                  <a:lnTo>
                    <a:pt x="24" y="84"/>
                  </a:lnTo>
                  <a:lnTo>
                    <a:pt x="22" y="81"/>
                  </a:lnTo>
                  <a:lnTo>
                    <a:pt x="17" y="85"/>
                  </a:lnTo>
                  <a:lnTo>
                    <a:pt x="6" y="83"/>
                  </a:lnTo>
                  <a:lnTo>
                    <a:pt x="6" y="85"/>
                  </a:lnTo>
                  <a:lnTo>
                    <a:pt x="2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4" y="92"/>
                  </a:lnTo>
                  <a:lnTo>
                    <a:pt x="9" y="96"/>
                  </a:lnTo>
                  <a:lnTo>
                    <a:pt x="23" y="95"/>
                  </a:lnTo>
                  <a:lnTo>
                    <a:pt x="18" y="99"/>
                  </a:lnTo>
                  <a:lnTo>
                    <a:pt x="13" y="100"/>
                  </a:lnTo>
                  <a:lnTo>
                    <a:pt x="7" y="101"/>
                  </a:lnTo>
                  <a:lnTo>
                    <a:pt x="7" y="103"/>
                  </a:lnTo>
                  <a:lnTo>
                    <a:pt x="10" y="107"/>
                  </a:lnTo>
                  <a:lnTo>
                    <a:pt x="16" y="110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9" y="115"/>
                  </a:lnTo>
                  <a:lnTo>
                    <a:pt x="35" y="112"/>
                  </a:lnTo>
                  <a:cubicBezTo>
                    <a:pt x="37" y="112"/>
                    <a:pt x="39" y="111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09"/>
                    <a:pt x="40" y="106"/>
                    <a:pt x="43" y="101"/>
                  </a:cubicBezTo>
                  <a:lnTo>
                    <a:pt x="41" y="107"/>
                  </a:lnTo>
                  <a:lnTo>
                    <a:pt x="41" y="111"/>
                  </a:lnTo>
                  <a:lnTo>
                    <a:pt x="43" y="115"/>
                  </a:lnTo>
                  <a:lnTo>
                    <a:pt x="43" y="119"/>
                  </a:lnTo>
                  <a:lnTo>
                    <a:pt x="40" y="124"/>
                  </a:lnTo>
                  <a:lnTo>
                    <a:pt x="41" y="127"/>
                  </a:lnTo>
                  <a:lnTo>
                    <a:pt x="43" y="130"/>
                  </a:lnTo>
                  <a:lnTo>
                    <a:pt x="44" y="134"/>
                  </a:lnTo>
                  <a:lnTo>
                    <a:pt x="43" y="138"/>
                  </a:lnTo>
                  <a:lnTo>
                    <a:pt x="47" y="150"/>
                  </a:lnTo>
                  <a:lnTo>
                    <a:pt x="47" y="156"/>
                  </a:lnTo>
                  <a:lnTo>
                    <a:pt x="51" y="167"/>
                  </a:lnTo>
                  <a:lnTo>
                    <a:pt x="57" y="174"/>
                  </a:lnTo>
                  <a:cubicBezTo>
                    <a:pt x="59" y="176"/>
                    <a:pt x="59" y="178"/>
                    <a:pt x="59" y="178"/>
                  </a:cubicBezTo>
                  <a:lnTo>
                    <a:pt x="59" y="183"/>
                  </a:lnTo>
                  <a:lnTo>
                    <a:pt x="61" y="189"/>
                  </a:lnTo>
                  <a:lnTo>
                    <a:pt x="63" y="195"/>
                  </a:lnTo>
                  <a:lnTo>
                    <a:pt x="67" y="200"/>
                  </a:lnTo>
                  <a:lnTo>
                    <a:pt x="70" y="203"/>
                  </a:lnTo>
                  <a:lnTo>
                    <a:pt x="71" y="208"/>
                  </a:lnTo>
                  <a:lnTo>
                    <a:pt x="72" y="213"/>
                  </a:lnTo>
                  <a:lnTo>
                    <a:pt x="74" y="218"/>
                  </a:lnTo>
                  <a:lnTo>
                    <a:pt x="76" y="224"/>
                  </a:lnTo>
                  <a:lnTo>
                    <a:pt x="78" y="228"/>
                  </a:lnTo>
                  <a:lnTo>
                    <a:pt x="80" y="231"/>
                  </a:lnTo>
                  <a:lnTo>
                    <a:pt x="87" y="231"/>
                  </a:lnTo>
                  <a:lnTo>
                    <a:pt x="92" y="229"/>
                  </a:lnTo>
                  <a:lnTo>
                    <a:pt x="94" y="225"/>
                  </a:lnTo>
                  <a:lnTo>
                    <a:pt x="98" y="224"/>
                  </a:lnTo>
                  <a:lnTo>
                    <a:pt x="105" y="223"/>
                  </a:lnTo>
                  <a:lnTo>
                    <a:pt x="106" y="218"/>
                  </a:lnTo>
                  <a:lnTo>
                    <a:pt x="107" y="213"/>
                  </a:lnTo>
                  <a:lnTo>
                    <a:pt x="108" y="206"/>
                  </a:lnTo>
                  <a:lnTo>
                    <a:pt x="105" y="203"/>
                  </a:lnTo>
                  <a:lnTo>
                    <a:pt x="107" y="198"/>
                  </a:lnTo>
                  <a:lnTo>
                    <a:pt x="111" y="185"/>
                  </a:lnTo>
                  <a:lnTo>
                    <a:pt x="109" y="176"/>
                  </a:lnTo>
                  <a:lnTo>
                    <a:pt x="109" y="169"/>
                  </a:lnTo>
                  <a:lnTo>
                    <a:pt x="111" y="164"/>
                  </a:lnTo>
                  <a:lnTo>
                    <a:pt x="120" y="156"/>
                  </a:lnTo>
                  <a:lnTo>
                    <a:pt x="125" y="156"/>
                  </a:lnTo>
                  <a:lnTo>
                    <a:pt x="129" y="155"/>
                  </a:lnTo>
                  <a:lnTo>
                    <a:pt x="130" y="150"/>
                  </a:lnTo>
                  <a:lnTo>
                    <a:pt x="137" y="144"/>
                  </a:lnTo>
                  <a:lnTo>
                    <a:pt x="141" y="142"/>
                  </a:lnTo>
                  <a:lnTo>
                    <a:pt x="145" y="138"/>
                  </a:lnTo>
                  <a:lnTo>
                    <a:pt x="148" y="136"/>
                  </a:lnTo>
                  <a:lnTo>
                    <a:pt x="150" y="132"/>
                  </a:lnTo>
                  <a:lnTo>
                    <a:pt x="154" y="129"/>
                  </a:lnTo>
                  <a:lnTo>
                    <a:pt x="158" y="127"/>
                  </a:lnTo>
                  <a:lnTo>
                    <a:pt x="158" y="125"/>
                  </a:lnTo>
                  <a:lnTo>
                    <a:pt x="162" y="125"/>
                  </a:lnTo>
                  <a:lnTo>
                    <a:pt x="167" y="122"/>
                  </a:lnTo>
                  <a:lnTo>
                    <a:pt x="170" y="120"/>
                  </a:lnTo>
                  <a:lnTo>
                    <a:pt x="173" y="117"/>
                  </a:lnTo>
                  <a:lnTo>
                    <a:pt x="173" y="110"/>
                  </a:lnTo>
                  <a:lnTo>
                    <a:pt x="181" y="104"/>
                  </a:lnTo>
                  <a:lnTo>
                    <a:pt x="183" y="105"/>
                  </a:lnTo>
                  <a:lnTo>
                    <a:pt x="184" y="100"/>
                  </a:lnTo>
                  <a:lnTo>
                    <a:pt x="188" y="103"/>
                  </a:lnTo>
                  <a:lnTo>
                    <a:pt x="188" y="105"/>
                  </a:lnTo>
                  <a:lnTo>
                    <a:pt x="190" y="107"/>
                  </a:lnTo>
                  <a:lnTo>
                    <a:pt x="192" y="106"/>
                  </a:lnTo>
                  <a:lnTo>
                    <a:pt x="191" y="99"/>
                  </a:lnTo>
                  <a:lnTo>
                    <a:pt x="191" y="98"/>
                  </a:lnTo>
                  <a:lnTo>
                    <a:pt x="188" y="93"/>
                  </a:lnTo>
                  <a:lnTo>
                    <a:pt x="186" y="89"/>
                  </a:lnTo>
                  <a:lnTo>
                    <a:pt x="189" y="85"/>
                  </a:lnTo>
                  <a:lnTo>
                    <a:pt x="183" y="80"/>
                  </a:lnTo>
                  <a:lnTo>
                    <a:pt x="183" y="78"/>
                  </a:lnTo>
                  <a:lnTo>
                    <a:pt x="185" y="77"/>
                  </a:lnTo>
                  <a:lnTo>
                    <a:pt x="187" y="75"/>
                  </a:lnTo>
                  <a:lnTo>
                    <a:pt x="191" y="74"/>
                  </a:lnTo>
                  <a:lnTo>
                    <a:pt x="189" y="72"/>
                  </a:lnTo>
                  <a:lnTo>
                    <a:pt x="183" y="70"/>
                  </a:lnTo>
                  <a:lnTo>
                    <a:pt x="182" y="67"/>
                  </a:lnTo>
                  <a:lnTo>
                    <a:pt x="185" y="63"/>
                  </a:lnTo>
                  <a:cubicBezTo>
                    <a:pt x="183" y="63"/>
                    <a:pt x="181" y="63"/>
                    <a:pt x="181" y="63"/>
                  </a:cubicBezTo>
                  <a:cubicBezTo>
                    <a:pt x="180" y="63"/>
                    <a:pt x="179" y="64"/>
                    <a:pt x="176" y="65"/>
                  </a:cubicBezTo>
                  <a:lnTo>
                    <a:pt x="171" y="62"/>
                  </a:lnTo>
                  <a:lnTo>
                    <a:pt x="167" y="62"/>
                  </a:lnTo>
                  <a:lnTo>
                    <a:pt x="162" y="62"/>
                  </a:lnTo>
                  <a:cubicBezTo>
                    <a:pt x="162" y="62"/>
                    <a:pt x="161" y="61"/>
                    <a:pt x="160" y="59"/>
                  </a:cubicBezTo>
                  <a:lnTo>
                    <a:pt x="157" y="59"/>
                  </a:lnTo>
                  <a:lnTo>
                    <a:pt x="152" y="58"/>
                  </a:lnTo>
                  <a:lnTo>
                    <a:pt x="151" y="56"/>
                  </a:lnTo>
                  <a:lnTo>
                    <a:pt x="147" y="54"/>
                  </a:lnTo>
                  <a:lnTo>
                    <a:pt x="143" y="53"/>
                  </a:lnTo>
                  <a:lnTo>
                    <a:pt x="137" y="54"/>
                  </a:lnTo>
                  <a:lnTo>
                    <a:pt x="130" y="50"/>
                  </a:lnTo>
                  <a:lnTo>
                    <a:pt x="125" y="49"/>
                  </a:lnTo>
                  <a:lnTo>
                    <a:pt x="116" y="43"/>
                  </a:lnTo>
                  <a:lnTo>
                    <a:pt x="112" y="43"/>
                  </a:lnTo>
                  <a:lnTo>
                    <a:pt x="108" y="40"/>
                  </a:lnTo>
                  <a:lnTo>
                    <a:pt x="110" y="38"/>
                  </a:lnTo>
                  <a:lnTo>
                    <a:pt x="112" y="34"/>
                  </a:lnTo>
                  <a:lnTo>
                    <a:pt x="114" y="31"/>
                  </a:lnTo>
                  <a:lnTo>
                    <a:pt x="118" y="28"/>
                  </a:lnTo>
                  <a:lnTo>
                    <a:pt x="113" y="27"/>
                  </a:lnTo>
                  <a:lnTo>
                    <a:pt x="112" y="24"/>
                  </a:lnTo>
                  <a:lnTo>
                    <a:pt x="103" y="19"/>
                  </a:lnTo>
                  <a:lnTo>
                    <a:pt x="101" y="16"/>
                  </a:lnTo>
                  <a:lnTo>
                    <a:pt x="97" y="19"/>
                  </a:lnTo>
                  <a:lnTo>
                    <a:pt x="97" y="15"/>
                  </a:lnTo>
                  <a:lnTo>
                    <a:pt x="96" y="11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0" y="3"/>
                  </a:lnTo>
                  <a:lnTo>
                    <a:pt x="84" y="4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4" y="3"/>
                  </a:lnTo>
                  <a:lnTo>
                    <a:pt x="70" y="7"/>
                  </a:lnTo>
                  <a:lnTo>
                    <a:pt x="68" y="7"/>
                  </a:lnTo>
                  <a:lnTo>
                    <a:pt x="67" y="9"/>
                  </a:lnTo>
                  <a:lnTo>
                    <a:pt x="64" y="11"/>
                  </a:lnTo>
                  <a:lnTo>
                    <a:pt x="59" y="11"/>
                  </a:lnTo>
                  <a:lnTo>
                    <a:pt x="58" y="2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5" name="Freeform 39"/>
            <p:cNvSpPr>
              <a:spLocks/>
            </p:cNvSpPr>
            <p:nvPr/>
          </p:nvSpPr>
          <p:spPr bwMode="auto">
            <a:xfrm>
              <a:off x="6342946" y="2878432"/>
              <a:ext cx="53551" cy="55088"/>
            </a:xfrm>
            <a:custGeom>
              <a:avLst/>
              <a:gdLst>
                <a:gd name="T0" fmla="*/ 18 w 21"/>
                <a:gd name="T1" fmla="*/ 4 h 19"/>
                <a:gd name="T2" fmla="*/ 16 w 21"/>
                <a:gd name="T3" fmla="*/ 0 h 19"/>
                <a:gd name="T4" fmla="*/ 8 w 21"/>
                <a:gd name="T5" fmla="*/ 0 h 19"/>
                <a:gd name="T6" fmla="*/ 4 w 21"/>
                <a:gd name="T7" fmla="*/ 2 h 19"/>
                <a:gd name="T8" fmla="*/ 0 w 21"/>
                <a:gd name="T9" fmla="*/ 4 h 19"/>
                <a:gd name="T10" fmla="*/ 0 w 21"/>
                <a:gd name="T11" fmla="*/ 10 h 19"/>
                <a:gd name="T12" fmla="*/ 2 w 21"/>
                <a:gd name="T13" fmla="*/ 12 h 19"/>
                <a:gd name="T14" fmla="*/ 6 w 21"/>
                <a:gd name="T15" fmla="*/ 14 h 19"/>
                <a:gd name="T16" fmla="*/ 9 w 21"/>
                <a:gd name="T17" fmla="*/ 16 h 19"/>
                <a:gd name="T18" fmla="*/ 7 w 21"/>
                <a:gd name="T19" fmla="*/ 19 h 19"/>
                <a:gd name="T20" fmla="*/ 13 w 21"/>
                <a:gd name="T21" fmla="*/ 19 h 19"/>
                <a:gd name="T22" fmla="*/ 14 w 21"/>
                <a:gd name="T23" fmla="*/ 15 h 19"/>
                <a:gd name="T24" fmla="*/ 19 w 21"/>
                <a:gd name="T25" fmla="*/ 13 h 19"/>
                <a:gd name="T26" fmla="*/ 20 w 21"/>
                <a:gd name="T27" fmla="*/ 8 h 19"/>
                <a:gd name="T28" fmla="*/ 21 w 21"/>
                <a:gd name="T29" fmla="*/ 6 h 19"/>
                <a:gd name="T30" fmla="*/ 18 w 21"/>
                <a:gd name="T3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19">
                  <a:moveTo>
                    <a:pt x="18" y="4"/>
                  </a:moveTo>
                  <a:lnTo>
                    <a:pt x="16" y="0"/>
                  </a:lnTo>
                  <a:lnTo>
                    <a:pt x="8" y="0"/>
                  </a:lnTo>
                  <a:cubicBezTo>
                    <a:pt x="7" y="0"/>
                    <a:pt x="6" y="1"/>
                    <a:pt x="4" y="2"/>
                  </a:cubicBezTo>
                  <a:lnTo>
                    <a:pt x="0" y="4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9" y="16"/>
                  </a:lnTo>
                  <a:lnTo>
                    <a:pt x="7" y="19"/>
                  </a:lnTo>
                  <a:lnTo>
                    <a:pt x="13" y="19"/>
                  </a:lnTo>
                  <a:lnTo>
                    <a:pt x="14" y="15"/>
                  </a:lnTo>
                  <a:lnTo>
                    <a:pt x="19" y="13"/>
                  </a:lnTo>
                  <a:lnTo>
                    <a:pt x="20" y="8"/>
                  </a:lnTo>
                  <a:lnTo>
                    <a:pt x="21" y="6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6" name="Freeform 40"/>
            <p:cNvSpPr>
              <a:spLocks/>
            </p:cNvSpPr>
            <p:nvPr/>
          </p:nvSpPr>
          <p:spPr bwMode="auto">
            <a:xfrm>
              <a:off x="6361306" y="2933520"/>
              <a:ext cx="1530" cy="306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7" name="Freeform 41"/>
            <p:cNvSpPr>
              <a:spLocks/>
            </p:cNvSpPr>
            <p:nvPr/>
          </p:nvSpPr>
          <p:spPr bwMode="auto">
            <a:xfrm>
              <a:off x="6387317" y="3029924"/>
              <a:ext cx="205021" cy="114765"/>
            </a:xfrm>
            <a:custGeom>
              <a:avLst/>
              <a:gdLst>
                <a:gd name="T0" fmla="*/ 6 w 80"/>
                <a:gd name="T1" fmla="*/ 5 h 39"/>
                <a:gd name="T2" fmla="*/ 4 w 80"/>
                <a:gd name="T3" fmla="*/ 8 h 39"/>
                <a:gd name="T4" fmla="*/ 2 w 80"/>
                <a:gd name="T5" fmla="*/ 12 h 39"/>
                <a:gd name="T6" fmla="*/ 0 w 80"/>
                <a:gd name="T7" fmla="*/ 14 h 39"/>
                <a:gd name="T8" fmla="*/ 4 w 80"/>
                <a:gd name="T9" fmla="*/ 17 h 39"/>
                <a:gd name="T10" fmla="*/ 8 w 80"/>
                <a:gd name="T11" fmla="*/ 17 h 39"/>
                <a:gd name="T12" fmla="*/ 17 w 80"/>
                <a:gd name="T13" fmla="*/ 23 h 39"/>
                <a:gd name="T14" fmla="*/ 22 w 80"/>
                <a:gd name="T15" fmla="*/ 24 h 39"/>
                <a:gd name="T16" fmla="*/ 29 w 80"/>
                <a:gd name="T17" fmla="*/ 28 h 39"/>
                <a:gd name="T18" fmla="*/ 35 w 80"/>
                <a:gd name="T19" fmla="*/ 27 h 39"/>
                <a:gd name="T20" fmla="*/ 39 w 80"/>
                <a:gd name="T21" fmla="*/ 28 h 39"/>
                <a:gd name="T22" fmla="*/ 43 w 80"/>
                <a:gd name="T23" fmla="*/ 30 h 39"/>
                <a:gd name="T24" fmla="*/ 44 w 80"/>
                <a:gd name="T25" fmla="*/ 32 h 39"/>
                <a:gd name="T26" fmla="*/ 49 w 80"/>
                <a:gd name="T27" fmla="*/ 33 h 39"/>
                <a:gd name="T28" fmla="*/ 52 w 80"/>
                <a:gd name="T29" fmla="*/ 33 h 39"/>
                <a:gd name="T30" fmla="*/ 54 w 80"/>
                <a:gd name="T31" fmla="*/ 36 h 39"/>
                <a:gd name="T32" fmla="*/ 59 w 80"/>
                <a:gd name="T33" fmla="*/ 36 h 39"/>
                <a:gd name="T34" fmla="*/ 63 w 80"/>
                <a:gd name="T35" fmla="*/ 36 h 39"/>
                <a:gd name="T36" fmla="*/ 68 w 80"/>
                <a:gd name="T37" fmla="*/ 39 h 39"/>
                <a:gd name="T38" fmla="*/ 73 w 80"/>
                <a:gd name="T39" fmla="*/ 37 h 39"/>
                <a:gd name="T40" fmla="*/ 77 w 80"/>
                <a:gd name="T41" fmla="*/ 37 h 39"/>
                <a:gd name="T42" fmla="*/ 80 w 80"/>
                <a:gd name="T43" fmla="*/ 37 h 39"/>
                <a:gd name="T44" fmla="*/ 80 w 80"/>
                <a:gd name="T45" fmla="*/ 36 h 39"/>
                <a:gd name="T46" fmla="*/ 76 w 80"/>
                <a:gd name="T47" fmla="*/ 34 h 39"/>
                <a:gd name="T48" fmla="*/ 74 w 80"/>
                <a:gd name="T49" fmla="*/ 31 h 39"/>
                <a:gd name="T50" fmla="*/ 75 w 80"/>
                <a:gd name="T51" fmla="*/ 28 h 39"/>
                <a:gd name="T52" fmla="*/ 75 w 80"/>
                <a:gd name="T53" fmla="*/ 23 h 39"/>
                <a:gd name="T54" fmla="*/ 75 w 80"/>
                <a:gd name="T55" fmla="*/ 23 h 39"/>
                <a:gd name="T56" fmla="*/ 71 w 80"/>
                <a:gd name="T57" fmla="*/ 23 h 39"/>
                <a:gd name="T58" fmla="*/ 66 w 80"/>
                <a:gd name="T59" fmla="*/ 22 h 39"/>
                <a:gd name="T60" fmla="*/ 62 w 80"/>
                <a:gd name="T61" fmla="*/ 20 h 39"/>
                <a:gd name="T62" fmla="*/ 61 w 80"/>
                <a:gd name="T63" fmla="*/ 22 h 39"/>
                <a:gd name="T64" fmla="*/ 57 w 80"/>
                <a:gd name="T65" fmla="*/ 22 h 39"/>
                <a:gd name="T66" fmla="*/ 55 w 80"/>
                <a:gd name="T67" fmla="*/ 24 h 39"/>
                <a:gd name="T68" fmla="*/ 54 w 80"/>
                <a:gd name="T69" fmla="*/ 20 h 39"/>
                <a:gd name="T70" fmla="*/ 53 w 80"/>
                <a:gd name="T71" fmla="*/ 19 h 39"/>
                <a:gd name="T72" fmla="*/ 52 w 80"/>
                <a:gd name="T73" fmla="*/ 19 h 39"/>
                <a:gd name="T74" fmla="*/ 48 w 80"/>
                <a:gd name="T75" fmla="*/ 20 h 39"/>
                <a:gd name="T76" fmla="*/ 49 w 80"/>
                <a:gd name="T77" fmla="*/ 17 h 39"/>
                <a:gd name="T78" fmla="*/ 43 w 80"/>
                <a:gd name="T79" fmla="*/ 16 h 39"/>
                <a:gd name="T80" fmla="*/ 40 w 80"/>
                <a:gd name="T81" fmla="*/ 14 h 39"/>
                <a:gd name="T82" fmla="*/ 40 w 80"/>
                <a:gd name="T83" fmla="*/ 11 h 39"/>
                <a:gd name="T84" fmla="*/ 37 w 80"/>
                <a:gd name="T85" fmla="*/ 9 h 39"/>
                <a:gd name="T86" fmla="*/ 33 w 80"/>
                <a:gd name="T87" fmla="*/ 13 h 39"/>
                <a:gd name="T88" fmla="*/ 33 w 80"/>
                <a:gd name="T89" fmla="*/ 9 h 39"/>
                <a:gd name="T90" fmla="*/ 29 w 80"/>
                <a:gd name="T91" fmla="*/ 8 h 39"/>
                <a:gd name="T92" fmla="*/ 24 w 80"/>
                <a:gd name="T93" fmla="*/ 6 h 39"/>
                <a:gd name="T94" fmla="*/ 18 w 80"/>
                <a:gd name="T95" fmla="*/ 0 h 39"/>
                <a:gd name="T96" fmla="*/ 15 w 80"/>
                <a:gd name="T97" fmla="*/ 0 h 39"/>
                <a:gd name="T98" fmla="*/ 10 w 80"/>
                <a:gd name="T99" fmla="*/ 2 h 39"/>
                <a:gd name="T100" fmla="*/ 6 w 80"/>
                <a:gd name="T101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" h="39">
                  <a:moveTo>
                    <a:pt x="6" y="5"/>
                  </a:moveTo>
                  <a:lnTo>
                    <a:pt x="4" y="8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17" y="23"/>
                  </a:lnTo>
                  <a:lnTo>
                    <a:pt x="22" y="24"/>
                  </a:lnTo>
                  <a:lnTo>
                    <a:pt x="29" y="28"/>
                  </a:lnTo>
                  <a:lnTo>
                    <a:pt x="35" y="27"/>
                  </a:lnTo>
                  <a:lnTo>
                    <a:pt x="39" y="28"/>
                  </a:lnTo>
                  <a:lnTo>
                    <a:pt x="43" y="30"/>
                  </a:lnTo>
                  <a:lnTo>
                    <a:pt x="44" y="32"/>
                  </a:lnTo>
                  <a:lnTo>
                    <a:pt x="49" y="33"/>
                  </a:lnTo>
                  <a:lnTo>
                    <a:pt x="52" y="33"/>
                  </a:lnTo>
                  <a:cubicBezTo>
                    <a:pt x="53" y="35"/>
                    <a:pt x="54" y="36"/>
                    <a:pt x="54" y="36"/>
                  </a:cubicBezTo>
                  <a:lnTo>
                    <a:pt x="59" y="36"/>
                  </a:lnTo>
                  <a:lnTo>
                    <a:pt x="63" y="36"/>
                  </a:lnTo>
                  <a:lnTo>
                    <a:pt x="68" y="39"/>
                  </a:lnTo>
                  <a:cubicBezTo>
                    <a:pt x="71" y="38"/>
                    <a:pt x="72" y="37"/>
                    <a:pt x="73" y="37"/>
                  </a:cubicBezTo>
                  <a:cubicBezTo>
                    <a:pt x="73" y="37"/>
                    <a:pt x="75" y="37"/>
                    <a:pt x="77" y="37"/>
                  </a:cubicBezTo>
                  <a:cubicBezTo>
                    <a:pt x="78" y="37"/>
                    <a:pt x="79" y="37"/>
                    <a:pt x="80" y="37"/>
                  </a:cubicBezTo>
                  <a:lnTo>
                    <a:pt x="80" y="36"/>
                  </a:lnTo>
                  <a:lnTo>
                    <a:pt x="76" y="34"/>
                  </a:lnTo>
                  <a:lnTo>
                    <a:pt x="74" y="31"/>
                  </a:lnTo>
                  <a:lnTo>
                    <a:pt x="75" y="28"/>
                  </a:lnTo>
                  <a:lnTo>
                    <a:pt x="75" y="23"/>
                  </a:lnTo>
                  <a:lnTo>
                    <a:pt x="75" y="23"/>
                  </a:lnTo>
                  <a:lnTo>
                    <a:pt x="71" y="23"/>
                  </a:lnTo>
                  <a:lnTo>
                    <a:pt x="66" y="22"/>
                  </a:lnTo>
                  <a:cubicBezTo>
                    <a:pt x="63" y="21"/>
                    <a:pt x="62" y="20"/>
                    <a:pt x="62" y="20"/>
                  </a:cubicBezTo>
                  <a:cubicBezTo>
                    <a:pt x="61" y="20"/>
                    <a:pt x="61" y="21"/>
                    <a:pt x="61" y="22"/>
                  </a:cubicBezTo>
                  <a:lnTo>
                    <a:pt x="57" y="22"/>
                  </a:lnTo>
                  <a:lnTo>
                    <a:pt x="55" y="24"/>
                  </a:lnTo>
                  <a:cubicBezTo>
                    <a:pt x="55" y="22"/>
                    <a:pt x="54" y="20"/>
                    <a:pt x="54" y="20"/>
                  </a:cubicBezTo>
                  <a:cubicBezTo>
                    <a:pt x="54" y="19"/>
                    <a:pt x="54" y="19"/>
                    <a:pt x="53" y="19"/>
                  </a:cubicBezTo>
                  <a:lnTo>
                    <a:pt x="52" y="19"/>
                  </a:lnTo>
                  <a:cubicBezTo>
                    <a:pt x="51" y="19"/>
                    <a:pt x="50" y="19"/>
                    <a:pt x="48" y="20"/>
                  </a:cubicBezTo>
                  <a:lnTo>
                    <a:pt x="49" y="17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40" y="11"/>
                  </a:lnTo>
                  <a:lnTo>
                    <a:pt x="37" y="9"/>
                  </a:lnTo>
                  <a:lnTo>
                    <a:pt x="33" y="13"/>
                  </a:lnTo>
                  <a:cubicBezTo>
                    <a:pt x="33" y="11"/>
                    <a:pt x="33" y="10"/>
                    <a:pt x="33" y="9"/>
                  </a:cubicBezTo>
                  <a:cubicBezTo>
                    <a:pt x="33" y="8"/>
                    <a:pt x="32" y="8"/>
                    <a:pt x="29" y="8"/>
                  </a:cubicBezTo>
                  <a:lnTo>
                    <a:pt x="24" y="6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8" name="Freeform 42"/>
            <p:cNvSpPr>
              <a:spLocks/>
            </p:cNvSpPr>
            <p:nvPr/>
          </p:nvSpPr>
          <p:spPr bwMode="auto">
            <a:xfrm>
              <a:off x="6573978" y="2521893"/>
              <a:ext cx="1530" cy="306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799" name="Freeform 43"/>
            <p:cNvSpPr>
              <a:spLocks/>
            </p:cNvSpPr>
            <p:nvPr/>
          </p:nvSpPr>
          <p:spPr bwMode="auto">
            <a:xfrm>
              <a:off x="6662719" y="3052877"/>
              <a:ext cx="136170" cy="74981"/>
            </a:xfrm>
            <a:custGeom>
              <a:avLst/>
              <a:gdLst>
                <a:gd name="T0" fmla="*/ 11 w 53"/>
                <a:gd name="T1" fmla="*/ 11 h 25"/>
                <a:gd name="T2" fmla="*/ 10 w 53"/>
                <a:gd name="T3" fmla="*/ 14 h 25"/>
                <a:gd name="T4" fmla="*/ 5 w 53"/>
                <a:gd name="T5" fmla="*/ 16 h 25"/>
                <a:gd name="T6" fmla="*/ 0 w 53"/>
                <a:gd name="T7" fmla="*/ 16 h 25"/>
                <a:gd name="T8" fmla="*/ 1 w 53"/>
                <a:gd name="T9" fmla="*/ 19 h 25"/>
                <a:gd name="T10" fmla="*/ 5 w 53"/>
                <a:gd name="T11" fmla="*/ 21 h 25"/>
                <a:gd name="T12" fmla="*/ 6 w 53"/>
                <a:gd name="T13" fmla="*/ 25 h 25"/>
                <a:gd name="T14" fmla="*/ 11 w 53"/>
                <a:gd name="T15" fmla="*/ 23 h 25"/>
                <a:gd name="T16" fmla="*/ 14 w 53"/>
                <a:gd name="T17" fmla="*/ 24 h 25"/>
                <a:gd name="T18" fmla="*/ 18 w 53"/>
                <a:gd name="T19" fmla="*/ 23 h 25"/>
                <a:gd name="T20" fmla="*/ 24 w 53"/>
                <a:gd name="T21" fmla="*/ 18 h 25"/>
                <a:gd name="T22" fmla="*/ 28 w 53"/>
                <a:gd name="T23" fmla="*/ 17 h 25"/>
                <a:gd name="T24" fmla="*/ 32 w 53"/>
                <a:gd name="T25" fmla="*/ 14 h 25"/>
                <a:gd name="T26" fmla="*/ 34 w 53"/>
                <a:gd name="T27" fmla="*/ 11 h 25"/>
                <a:gd name="T28" fmla="*/ 40 w 53"/>
                <a:gd name="T29" fmla="*/ 12 h 25"/>
                <a:gd name="T30" fmla="*/ 43 w 53"/>
                <a:gd name="T31" fmla="*/ 15 h 25"/>
                <a:gd name="T32" fmla="*/ 48 w 53"/>
                <a:gd name="T33" fmla="*/ 17 h 25"/>
                <a:gd name="T34" fmla="*/ 49 w 53"/>
                <a:gd name="T35" fmla="*/ 18 h 25"/>
                <a:gd name="T36" fmla="*/ 50 w 53"/>
                <a:gd name="T37" fmla="*/ 18 h 25"/>
                <a:gd name="T38" fmla="*/ 52 w 53"/>
                <a:gd name="T39" fmla="*/ 16 h 25"/>
                <a:gd name="T40" fmla="*/ 53 w 53"/>
                <a:gd name="T41" fmla="*/ 12 h 25"/>
                <a:gd name="T42" fmla="*/ 51 w 53"/>
                <a:gd name="T43" fmla="*/ 10 h 25"/>
                <a:gd name="T44" fmla="*/ 48 w 53"/>
                <a:gd name="T45" fmla="*/ 12 h 25"/>
                <a:gd name="T46" fmla="*/ 46 w 53"/>
                <a:gd name="T47" fmla="*/ 12 h 25"/>
                <a:gd name="T48" fmla="*/ 44 w 53"/>
                <a:gd name="T49" fmla="*/ 11 h 25"/>
                <a:gd name="T50" fmla="*/ 45 w 53"/>
                <a:gd name="T51" fmla="*/ 9 h 25"/>
                <a:gd name="T52" fmla="*/ 45 w 53"/>
                <a:gd name="T53" fmla="*/ 4 h 25"/>
                <a:gd name="T54" fmla="*/ 44 w 53"/>
                <a:gd name="T55" fmla="*/ 2 h 25"/>
                <a:gd name="T56" fmla="*/ 40 w 53"/>
                <a:gd name="T57" fmla="*/ 0 h 25"/>
                <a:gd name="T58" fmla="*/ 38 w 53"/>
                <a:gd name="T59" fmla="*/ 0 h 25"/>
                <a:gd name="T60" fmla="*/ 35 w 53"/>
                <a:gd name="T61" fmla="*/ 4 h 25"/>
                <a:gd name="T62" fmla="*/ 31 w 53"/>
                <a:gd name="T63" fmla="*/ 4 h 25"/>
                <a:gd name="T64" fmla="*/ 28 w 53"/>
                <a:gd name="T65" fmla="*/ 2 h 25"/>
                <a:gd name="T66" fmla="*/ 25 w 53"/>
                <a:gd name="T67" fmla="*/ 2 h 25"/>
                <a:gd name="T68" fmla="*/ 22 w 53"/>
                <a:gd name="T69" fmla="*/ 4 h 25"/>
                <a:gd name="T70" fmla="*/ 20 w 53"/>
                <a:gd name="T71" fmla="*/ 7 h 25"/>
                <a:gd name="T72" fmla="*/ 15 w 53"/>
                <a:gd name="T73" fmla="*/ 9 h 25"/>
                <a:gd name="T74" fmla="*/ 11 w 53"/>
                <a:gd name="T7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25">
                  <a:moveTo>
                    <a:pt x="11" y="11"/>
                  </a:moveTo>
                  <a:lnTo>
                    <a:pt x="10" y="14"/>
                  </a:lnTo>
                  <a:lnTo>
                    <a:pt x="5" y="16"/>
                  </a:lnTo>
                  <a:lnTo>
                    <a:pt x="0" y="16"/>
                  </a:lnTo>
                  <a:lnTo>
                    <a:pt x="1" y="19"/>
                  </a:lnTo>
                  <a:lnTo>
                    <a:pt x="5" y="21"/>
                  </a:lnTo>
                  <a:lnTo>
                    <a:pt x="6" y="25"/>
                  </a:lnTo>
                  <a:lnTo>
                    <a:pt x="11" y="23"/>
                  </a:lnTo>
                  <a:lnTo>
                    <a:pt x="14" y="24"/>
                  </a:lnTo>
                  <a:lnTo>
                    <a:pt x="18" y="23"/>
                  </a:lnTo>
                  <a:lnTo>
                    <a:pt x="24" y="18"/>
                  </a:lnTo>
                  <a:lnTo>
                    <a:pt x="28" y="17"/>
                  </a:lnTo>
                  <a:lnTo>
                    <a:pt x="32" y="14"/>
                  </a:lnTo>
                  <a:cubicBezTo>
                    <a:pt x="33" y="12"/>
                    <a:pt x="34" y="11"/>
                    <a:pt x="34" y="11"/>
                  </a:cubicBezTo>
                  <a:cubicBezTo>
                    <a:pt x="35" y="11"/>
                    <a:pt x="36" y="11"/>
                    <a:pt x="40" y="12"/>
                  </a:cubicBezTo>
                  <a:lnTo>
                    <a:pt x="43" y="15"/>
                  </a:lnTo>
                  <a:lnTo>
                    <a:pt x="48" y="17"/>
                  </a:lnTo>
                  <a:lnTo>
                    <a:pt x="49" y="18"/>
                  </a:lnTo>
                  <a:lnTo>
                    <a:pt x="50" y="18"/>
                  </a:lnTo>
                  <a:lnTo>
                    <a:pt x="52" y="16"/>
                  </a:lnTo>
                  <a:lnTo>
                    <a:pt x="53" y="12"/>
                  </a:lnTo>
                  <a:lnTo>
                    <a:pt x="51" y="10"/>
                  </a:lnTo>
                  <a:cubicBezTo>
                    <a:pt x="49" y="11"/>
                    <a:pt x="48" y="12"/>
                    <a:pt x="48" y="12"/>
                  </a:cubicBezTo>
                  <a:cubicBezTo>
                    <a:pt x="47" y="12"/>
                    <a:pt x="47" y="12"/>
                    <a:pt x="46" y="12"/>
                  </a:cubicBezTo>
                  <a:lnTo>
                    <a:pt x="44" y="11"/>
                  </a:lnTo>
                  <a:cubicBezTo>
                    <a:pt x="43" y="11"/>
                    <a:pt x="43" y="10"/>
                    <a:pt x="45" y="9"/>
                  </a:cubicBezTo>
                  <a:lnTo>
                    <a:pt x="45" y="4"/>
                  </a:lnTo>
                  <a:lnTo>
                    <a:pt x="44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28" y="2"/>
                  </a:lnTo>
                  <a:lnTo>
                    <a:pt x="25" y="2"/>
                  </a:lnTo>
                  <a:lnTo>
                    <a:pt x="22" y="4"/>
                  </a:lnTo>
                  <a:lnTo>
                    <a:pt x="20" y="7"/>
                  </a:lnTo>
                  <a:lnTo>
                    <a:pt x="15" y="9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0" name="Freeform 44"/>
            <p:cNvSpPr>
              <a:spLocks/>
            </p:cNvSpPr>
            <p:nvPr/>
          </p:nvSpPr>
          <p:spPr bwMode="auto">
            <a:xfrm>
              <a:off x="6598458" y="3086541"/>
              <a:ext cx="79561" cy="42846"/>
            </a:xfrm>
            <a:custGeom>
              <a:avLst/>
              <a:gdLst>
                <a:gd name="T0" fmla="*/ 16 w 31"/>
                <a:gd name="T1" fmla="*/ 1 h 15"/>
                <a:gd name="T2" fmla="*/ 14 w 31"/>
                <a:gd name="T3" fmla="*/ 3 h 15"/>
                <a:gd name="T4" fmla="*/ 12 w 31"/>
                <a:gd name="T5" fmla="*/ 0 h 15"/>
                <a:gd name="T6" fmla="*/ 9 w 31"/>
                <a:gd name="T7" fmla="*/ 0 h 15"/>
                <a:gd name="T8" fmla="*/ 5 w 31"/>
                <a:gd name="T9" fmla="*/ 2 h 15"/>
                <a:gd name="T10" fmla="*/ 5 w 31"/>
                <a:gd name="T11" fmla="*/ 5 h 15"/>
                <a:gd name="T12" fmla="*/ 1 w 31"/>
                <a:gd name="T13" fmla="*/ 6 h 15"/>
                <a:gd name="T14" fmla="*/ 1 w 31"/>
                <a:gd name="T15" fmla="*/ 10 h 15"/>
                <a:gd name="T16" fmla="*/ 0 w 31"/>
                <a:gd name="T17" fmla="*/ 12 h 15"/>
                <a:gd name="T18" fmla="*/ 9 w 31"/>
                <a:gd name="T19" fmla="*/ 14 h 15"/>
                <a:gd name="T20" fmla="*/ 14 w 31"/>
                <a:gd name="T21" fmla="*/ 13 h 15"/>
                <a:gd name="T22" fmla="*/ 20 w 31"/>
                <a:gd name="T23" fmla="*/ 15 h 15"/>
                <a:gd name="T24" fmla="*/ 31 w 31"/>
                <a:gd name="T25" fmla="*/ 14 h 15"/>
                <a:gd name="T26" fmla="*/ 31 w 31"/>
                <a:gd name="T27" fmla="*/ 14 h 15"/>
                <a:gd name="T28" fmla="*/ 30 w 31"/>
                <a:gd name="T29" fmla="*/ 10 h 15"/>
                <a:gd name="T30" fmla="*/ 26 w 31"/>
                <a:gd name="T31" fmla="*/ 8 h 15"/>
                <a:gd name="T32" fmla="*/ 25 w 31"/>
                <a:gd name="T33" fmla="*/ 5 h 15"/>
                <a:gd name="T34" fmla="*/ 25 w 31"/>
                <a:gd name="T35" fmla="*/ 4 h 15"/>
                <a:gd name="T36" fmla="*/ 24 w 31"/>
                <a:gd name="T37" fmla="*/ 3 h 15"/>
                <a:gd name="T38" fmla="*/ 20 w 31"/>
                <a:gd name="T39" fmla="*/ 3 h 15"/>
                <a:gd name="T40" fmla="*/ 16 w 31"/>
                <a:gd name="T4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15">
                  <a:moveTo>
                    <a:pt x="16" y="1"/>
                  </a:move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5" y="5"/>
                  </a:lnTo>
                  <a:lnTo>
                    <a:pt x="1" y="6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9" y="14"/>
                  </a:lnTo>
                  <a:lnTo>
                    <a:pt x="14" y="13"/>
                  </a:lnTo>
                  <a:lnTo>
                    <a:pt x="20" y="15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5" y="5"/>
                  </a:lnTo>
                  <a:lnTo>
                    <a:pt x="25" y="4"/>
                  </a:lnTo>
                  <a:lnTo>
                    <a:pt x="24" y="3"/>
                  </a:lnTo>
                  <a:lnTo>
                    <a:pt x="20" y="3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1" name="Freeform 45"/>
            <p:cNvSpPr>
              <a:spLocks/>
            </p:cNvSpPr>
            <p:nvPr/>
          </p:nvSpPr>
          <p:spPr bwMode="auto">
            <a:xfrm>
              <a:off x="6578568" y="3086541"/>
              <a:ext cx="215732" cy="177505"/>
            </a:xfrm>
            <a:custGeom>
              <a:avLst/>
              <a:gdLst>
                <a:gd name="T0" fmla="*/ 4 w 84"/>
                <a:gd name="T1" fmla="*/ 2 h 61"/>
                <a:gd name="T2" fmla="*/ 1 w 84"/>
                <a:gd name="T3" fmla="*/ 9 h 61"/>
                <a:gd name="T4" fmla="*/ 2 w 84"/>
                <a:gd name="T5" fmla="*/ 15 h 61"/>
                <a:gd name="T6" fmla="*/ 6 w 84"/>
                <a:gd name="T7" fmla="*/ 18 h 61"/>
                <a:gd name="T8" fmla="*/ 12 w 84"/>
                <a:gd name="T9" fmla="*/ 21 h 61"/>
                <a:gd name="T10" fmla="*/ 17 w 84"/>
                <a:gd name="T11" fmla="*/ 23 h 61"/>
                <a:gd name="T12" fmla="*/ 18 w 84"/>
                <a:gd name="T13" fmla="*/ 29 h 61"/>
                <a:gd name="T14" fmla="*/ 40 w 84"/>
                <a:gd name="T15" fmla="*/ 30 h 61"/>
                <a:gd name="T16" fmla="*/ 38 w 84"/>
                <a:gd name="T17" fmla="*/ 36 h 61"/>
                <a:gd name="T18" fmla="*/ 31 w 84"/>
                <a:gd name="T19" fmla="*/ 40 h 61"/>
                <a:gd name="T20" fmla="*/ 30 w 84"/>
                <a:gd name="T21" fmla="*/ 48 h 61"/>
                <a:gd name="T22" fmla="*/ 33 w 84"/>
                <a:gd name="T23" fmla="*/ 54 h 61"/>
                <a:gd name="T24" fmla="*/ 34 w 84"/>
                <a:gd name="T25" fmla="*/ 49 h 61"/>
                <a:gd name="T26" fmla="*/ 41 w 84"/>
                <a:gd name="T27" fmla="*/ 44 h 61"/>
                <a:gd name="T28" fmla="*/ 43 w 84"/>
                <a:gd name="T29" fmla="*/ 54 h 61"/>
                <a:gd name="T30" fmla="*/ 43 w 84"/>
                <a:gd name="T31" fmla="*/ 61 h 61"/>
                <a:gd name="T32" fmla="*/ 45 w 84"/>
                <a:gd name="T33" fmla="*/ 60 h 61"/>
                <a:gd name="T34" fmla="*/ 49 w 84"/>
                <a:gd name="T35" fmla="*/ 56 h 61"/>
                <a:gd name="T36" fmla="*/ 49 w 84"/>
                <a:gd name="T37" fmla="*/ 48 h 61"/>
                <a:gd name="T38" fmla="*/ 51 w 84"/>
                <a:gd name="T39" fmla="*/ 40 h 61"/>
                <a:gd name="T40" fmla="*/ 57 w 84"/>
                <a:gd name="T41" fmla="*/ 42 h 61"/>
                <a:gd name="T42" fmla="*/ 61 w 84"/>
                <a:gd name="T43" fmla="*/ 28 h 61"/>
                <a:gd name="T44" fmla="*/ 65 w 84"/>
                <a:gd name="T45" fmla="*/ 19 h 61"/>
                <a:gd name="T46" fmla="*/ 69 w 84"/>
                <a:gd name="T47" fmla="*/ 16 h 61"/>
                <a:gd name="T48" fmla="*/ 78 w 84"/>
                <a:gd name="T49" fmla="*/ 10 h 61"/>
                <a:gd name="T50" fmla="*/ 84 w 84"/>
                <a:gd name="T51" fmla="*/ 12 h 61"/>
                <a:gd name="T52" fmla="*/ 83 w 84"/>
                <a:gd name="T53" fmla="*/ 7 h 61"/>
                <a:gd name="T54" fmla="*/ 81 w 84"/>
                <a:gd name="T55" fmla="*/ 6 h 61"/>
                <a:gd name="T56" fmla="*/ 73 w 84"/>
                <a:gd name="T57" fmla="*/ 1 h 61"/>
                <a:gd name="T58" fmla="*/ 65 w 84"/>
                <a:gd name="T59" fmla="*/ 3 h 61"/>
                <a:gd name="T60" fmla="*/ 57 w 84"/>
                <a:gd name="T61" fmla="*/ 7 h 61"/>
                <a:gd name="T62" fmla="*/ 47 w 84"/>
                <a:gd name="T63" fmla="*/ 13 h 61"/>
                <a:gd name="T64" fmla="*/ 39 w 84"/>
                <a:gd name="T65" fmla="*/ 14 h 61"/>
                <a:gd name="T66" fmla="*/ 28 w 84"/>
                <a:gd name="T67" fmla="*/ 15 h 61"/>
                <a:gd name="T68" fmla="*/ 17 w 84"/>
                <a:gd name="T69" fmla="*/ 14 h 61"/>
                <a:gd name="T70" fmla="*/ 9 w 84"/>
                <a:gd name="T71" fmla="*/ 10 h 61"/>
                <a:gd name="T72" fmla="*/ 9 w 84"/>
                <a:gd name="T73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61">
                  <a:moveTo>
                    <a:pt x="8" y="2"/>
                  </a:moveTo>
                  <a:lnTo>
                    <a:pt x="4" y="2"/>
                  </a:lnTo>
                  <a:lnTo>
                    <a:pt x="1" y="4"/>
                  </a:lnTo>
                  <a:lnTo>
                    <a:pt x="1" y="9"/>
                  </a:lnTo>
                  <a:lnTo>
                    <a:pt x="0" y="12"/>
                  </a:lnTo>
                  <a:lnTo>
                    <a:pt x="2" y="15"/>
                  </a:lnTo>
                  <a:lnTo>
                    <a:pt x="6" y="17"/>
                  </a:lnTo>
                  <a:lnTo>
                    <a:pt x="6" y="18"/>
                  </a:lnTo>
                  <a:cubicBezTo>
                    <a:pt x="6" y="18"/>
                    <a:pt x="6" y="18"/>
                    <a:pt x="6" y="18"/>
                  </a:cubicBezTo>
                  <a:lnTo>
                    <a:pt x="12" y="21"/>
                  </a:lnTo>
                  <a:lnTo>
                    <a:pt x="15" y="20"/>
                  </a:lnTo>
                  <a:lnTo>
                    <a:pt x="17" y="23"/>
                  </a:lnTo>
                  <a:lnTo>
                    <a:pt x="17" y="26"/>
                  </a:lnTo>
                  <a:lnTo>
                    <a:pt x="18" y="29"/>
                  </a:lnTo>
                  <a:lnTo>
                    <a:pt x="33" y="30"/>
                  </a:lnTo>
                  <a:lnTo>
                    <a:pt x="40" y="30"/>
                  </a:lnTo>
                  <a:lnTo>
                    <a:pt x="41" y="33"/>
                  </a:lnTo>
                  <a:lnTo>
                    <a:pt x="38" y="36"/>
                  </a:lnTo>
                  <a:lnTo>
                    <a:pt x="34" y="39"/>
                  </a:lnTo>
                  <a:lnTo>
                    <a:pt x="31" y="40"/>
                  </a:lnTo>
                  <a:lnTo>
                    <a:pt x="29" y="43"/>
                  </a:lnTo>
                  <a:cubicBezTo>
                    <a:pt x="29" y="45"/>
                    <a:pt x="30" y="47"/>
                    <a:pt x="30" y="48"/>
                  </a:cubicBezTo>
                  <a:cubicBezTo>
                    <a:pt x="30" y="48"/>
                    <a:pt x="31" y="49"/>
                    <a:pt x="33" y="52"/>
                  </a:cubicBezTo>
                  <a:lnTo>
                    <a:pt x="33" y="54"/>
                  </a:lnTo>
                  <a:lnTo>
                    <a:pt x="34" y="54"/>
                  </a:lnTo>
                  <a:lnTo>
                    <a:pt x="34" y="49"/>
                  </a:lnTo>
                  <a:lnTo>
                    <a:pt x="39" y="42"/>
                  </a:lnTo>
                  <a:lnTo>
                    <a:pt x="41" y="44"/>
                  </a:lnTo>
                  <a:lnTo>
                    <a:pt x="40" y="50"/>
                  </a:lnTo>
                  <a:lnTo>
                    <a:pt x="43" y="54"/>
                  </a:lnTo>
                  <a:lnTo>
                    <a:pt x="41" y="58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5" y="60"/>
                  </a:lnTo>
                  <a:lnTo>
                    <a:pt x="47" y="59"/>
                  </a:lnTo>
                  <a:lnTo>
                    <a:pt x="49" y="56"/>
                  </a:lnTo>
                  <a:lnTo>
                    <a:pt x="47" y="51"/>
                  </a:lnTo>
                  <a:lnTo>
                    <a:pt x="49" y="48"/>
                  </a:lnTo>
                  <a:lnTo>
                    <a:pt x="48" y="40"/>
                  </a:lnTo>
                  <a:lnTo>
                    <a:pt x="51" y="40"/>
                  </a:lnTo>
                  <a:lnTo>
                    <a:pt x="54" y="41"/>
                  </a:lnTo>
                  <a:lnTo>
                    <a:pt x="57" y="42"/>
                  </a:lnTo>
                  <a:lnTo>
                    <a:pt x="62" y="31"/>
                  </a:lnTo>
                  <a:lnTo>
                    <a:pt x="61" y="28"/>
                  </a:lnTo>
                  <a:lnTo>
                    <a:pt x="66" y="22"/>
                  </a:lnTo>
                  <a:lnTo>
                    <a:pt x="65" y="19"/>
                  </a:lnTo>
                  <a:lnTo>
                    <a:pt x="66" y="16"/>
                  </a:lnTo>
                  <a:lnTo>
                    <a:pt x="69" y="16"/>
                  </a:lnTo>
                  <a:lnTo>
                    <a:pt x="74" y="11"/>
                  </a:lnTo>
                  <a:lnTo>
                    <a:pt x="78" y="10"/>
                  </a:lnTo>
                  <a:lnTo>
                    <a:pt x="81" y="12"/>
                  </a:lnTo>
                  <a:lnTo>
                    <a:pt x="84" y="12"/>
                  </a:lnTo>
                  <a:lnTo>
                    <a:pt x="83" y="10"/>
                  </a:lnTo>
                  <a:lnTo>
                    <a:pt x="83" y="7"/>
                  </a:lnTo>
                  <a:lnTo>
                    <a:pt x="82" y="7"/>
                  </a:lnTo>
                  <a:lnTo>
                    <a:pt x="81" y="6"/>
                  </a:lnTo>
                  <a:lnTo>
                    <a:pt x="76" y="4"/>
                  </a:lnTo>
                  <a:lnTo>
                    <a:pt x="73" y="1"/>
                  </a:ln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6" y="1"/>
                    <a:pt x="65" y="3"/>
                  </a:cubicBezTo>
                  <a:lnTo>
                    <a:pt x="61" y="6"/>
                  </a:lnTo>
                  <a:lnTo>
                    <a:pt x="57" y="7"/>
                  </a:lnTo>
                  <a:lnTo>
                    <a:pt x="51" y="12"/>
                  </a:lnTo>
                  <a:lnTo>
                    <a:pt x="47" y="13"/>
                  </a:lnTo>
                  <a:lnTo>
                    <a:pt x="44" y="12"/>
                  </a:lnTo>
                  <a:lnTo>
                    <a:pt x="39" y="14"/>
                  </a:lnTo>
                  <a:lnTo>
                    <a:pt x="39" y="14"/>
                  </a:lnTo>
                  <a:lnTo>
                    <a:pt x="28" y="15"/>
                  </a:lnTo>
                  <a:lnTo>
                    <a:pt x="22" y="13"/>
                  </a:lnTo>
                  <a:lnTo>
                    <a:pt x="17" y="14"/>
                  </a:lnTo>
                  <a:lnTo>
                    <a:pt x="8" y="12"/>
                  </a:lnTo>
                  <a:lnTo>
                    <a:pt x="9" y="10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2" name="Freeform 46"/>
            <p:cNvSpPr>
              <a:spLocks/>
            </p:cNvSpPr>
            <p:nvPr/>
          </p:nvSpPr>
          <p:spPr bwMode="auto">
            <a:xfrm>
              <a:off x="6578568" y="3138569"/>
              <a:ext cx="104041" cy="120887"/>
            </a:xfrm>
            <a:custGeom>
              <a:avLst/>
              <a:gdLst>
                <a:gd name="T0" fmla="*/ 6 w 41"/>
                <a:gd name="T1" fmla="*/ 0 h 41"/>
                <a:gd name="T2" fmla="*/ 6 w 41"/>
                <a:gd name="T3" fmla="*/ 0 h 41"/>
                <a:gd name="T4" fmla="*/ 3 w 41"/>
                <a:gd name="T5" fmla="*/ 0 h 41"/>
                <a:gd name="T6" fmla="*/ 0 w 41"/>
                <a:gd name="T7" fmla="*/ 4 h 41"/>
                <a:gd name="T8" fmla="*/ 1 w 41"/>
                <a:gd name="T9" fmla="*/ 7 h 41"/>
                <a:gd name="T10" fmla="*/ 7 w 41"/>
                <a:gd name="T11" fmla="*/ 9 h 41"/>
                <a:gd name="T12" fmla="*/ 9 w 41"/>
                <a:gd name="T13" fmla="*/ 11 h 41"/>
                <a:gd name="T14" fmla="*/ 5 w 41"/>
                <a:gd name="T15" fmla="*/ 12 h 41"/>
                <a:gd name="T16" fmla="*/ 3 w 41"/>
                <a:gd name="T17" fmla="*/ 14 h 41"/>
                <a:gd name="T18" fmla="*/ 1 w 41"/>
                <a:gd name="T19" fmla="*/ 15 h 41"/>
                <a:gd name="T20" fmla="*/ 1 w 41"/>
                <a:gd name="T21" fmla="*/ 17 h 41"/>
                <a:gd name="T22" fmla="*/ 7 w 41"/>
                <a:gd name="T23" fmla="*/ 22 h 41"/>
                <a:gd name="T24" fmla="*/ 4 w 41"/>
                <a:gd name="T25" fmla="*/ 26 h 41"/>
                <a:gd name="T26" fmla="*/ 6 w 41"/>
                <a:gd name="T27" fmla="*/ 30 h 41"/>
                <a:gd name="T28" fmla="*/ 9 w 41"/>
                <a:gd name="T29" fmla="*/ 35 h 41"/>
                <a:gd name="T30" fmla="*/ 9 w 41"/>
                <a:gd name="T31" fmla="*/ 30 h 41"/>
                <a:gd name="T32" fmla="*/ 11 w 41"/>
                <a:gd name="T33" fmla="*/ 28 h 41"/>
                <a:gd name="T34" fmla="*/ 12 w 41"/>
                <a:gd name="T35" fmla="*/ 24 h 41"/>
                <a:gd name="T36" fmla="*/ 13 w 41"/>
                <a:gd name="T37" fmla="*/ 23 h 41"/>
                <a:gd name="T38" fmla="*/ 24 w 41"/>
                <a:gd name="T39" fmla="*/ 27 h 41"/>
                <a:gd name="T40" fmla="*/ 25 w 41"/>
                <a:gd name="T41" fmla="*/ 29 h 41"/>
                <a:gd name="T42" fmla="*/ 25 w 41"/>
                <a:gd name="T43" fmla="*/ 29 h 41"/>
                <a:gd name="T44" fmla="*/ 26 w 41"/>
                <a:gd name="T45" fmla="*/ 33 h 41"/>
                <a:gd name="T46" fmla="*/ 26 w 41"/>
                <a:gd name="T47" fmla="*/ 38 h 41"/>
                <a:gd name="T48" fmla="*/ 27 w 41"/>
                <a:gd name="T49" fmla="*/ 40 h 41"/>
                <a:gd name="T50" fmla="*/ 27 w 41"/>
                <a:gd name="T51" fmla="*/ 41 h 41"/>
                <a:gd name="T52" fmla="*/ 28 w 41"/>
                <a:gd name="T53" fmla="*/ 38 h 41"/>
                <a:gd name="T54" fmla="*/ 32 w 41"/>
                <a:gd name="T55" fmla="*/ 37 h 41"/>
                <a:gd name="T56" fmla="*/ 34 w 41"/>
                <a:gd name="T57" fmla="*/ 36 h 41"/>
                <a:gd name="T58" fmla="*/ 33 w 41"/>
                <a:gd name="T59" fmla="*/ 36 h 41"/>
                <a:gd name="T60" fmla="*/ 33 w 41"/>
                <a:gd name="T61" fmla="*/ 34 h 41"/>
                <a:gd name="T62" fmla="*/ 30 w 41"/>
                <a:gd name="T63" fmla="*/ 30 h 41"/>
                <a:gd name="T64" fmla="*/ 29 w 41"/>
                <a:gd name="T65" fmla="*/ 25 h 41"/>
                <a:gd name="T66" fmla="*/ 31 w 41"/>
                <a:gd name="T67" fmla="*/ 22 h 41"/>
                <a:gd name="T68" fmla="*/ 34 w 41"/>
                <a:gd name="T69" fmla="*/ 21 h 41"/>
                <a:gd name="T70" fmla="*/ 38 w 41"/>
                <a:gd name="T71" fmla="*/ 18 h 41"/>
                <a:gd name="T72" fmla="*/ 41 w 41"/>
                <a:gd name="T73" fmla="*/ 15 h 41"/>
                <a:gd name="T74" fmla="*/ 40 w 41"/>
                <a:gd name="T75" fmla="*/ 12 h 41"/>
                <a:gd name="T76" fmla="*/ 33 w 41"/>
                <a:gd name="T77" fmla="*/ 12 h 41"/>
                <a:gd name="T78" fmla="*/ 18 w 41"/>
                <a:gd name="T79" fmla="*/ 11 h 41"/>
                <a:gd name="T80" fmla="*/ 17 w 41"/>
                <a:gd name="T81" fmla="*/ 8 h 41"/>
                <a:gd name="T82" fmla="*/ 17 w 41"/>
                <a:gd name="T83" fmla="*/ 5 h 41"/>
                <a:gd name="T84" fmla="*/ 15 w 41"/>
                <a:gd name="T85" fmla="*/ 2 h 41"/>
                <a:gd name="T86" fmla="*/ 12 w 41"/>
                <a:gd name="T87" fmla="*/ 3 h 41"/>
                <a:gd name="T88" fmla="*/ 6 w 41"/>
                <a:gd name="T8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1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lnTo>
                    <a:pt x="0" y="4"/>
                  </a:lnTo>
                  <a:lnTo>
                    <a:pt x="1" y="7"/>
                  </a:lnTo>
                  <a:lnTo>
                    <a:pt x="7" y="9"/>
                  </a:lnTo>
                  <a:lnTo>
                    <a:pt x="9" y="11"/>
                  </a:lnTo>
                  <a:lnTo>
                    <a:pt x="5" y="12"/>
                  </a:lnTo>
                  <a:lnTo>
                    <a:pt x="3" y="14"/>
                  </a:lnTo>
                  <a:lnTo>
                    <a:pt x="1" y="15"/>
                  </a:lnTo>
                  <a:lnTo>
                    <a:pt x="1" y="17"/>
                  </a:lnTo>
                  <a:lnTo>
                    <a:pt x="7" y="22"/>
                  </a:lnTo>
                  <a:lnTo>
                    <a:pt x="4" y="26"/>
                  </a:lnTo>
                  <a:lnTo>
                    <a:pt x="6" y="30"/>
                  </a:lnTo>
                  <a:lnTo>
                    <a:pt x="9" y="35"/>
                  </a:lnTo>
                  <a:lnTo>
                    <a:pt x="9" y="30"/>
                  </a:lnTo>
                  <a:lnTo>
                    <a:pt x="11" y="28"/>
                  </a:lnTo>
                  <a:lnTo>
                    <a:pt x="12" y="24"/>
                  </a:lnTo>
                  <a:lnTo>
                    <a:pt x="13" y="23"/>
                  </a:lnTo>
                  <a:lnTo>
                    <a:pt x="24" y="27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6" y="33"/>
                  </a:lnTo>
                  <a:lnTo>
                    <a:pt x="26" y="38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8" y="38"/>
                  </a:lnTo>
                  <a:cubicBezTo>
                    <a:pt x="30" y="37"/>
                    <a:pt x="31" y="37"/>
                    <a:pt x="32" y="37"/>
                  </a:cubicBezTo>
                  <a:cubicBezTo>
                    <a:pt x="32" y="37"/>
                    <a:pt x="33" y="37"/>
                    <a:pt x="34" y="36"/>
                  </a:cubicBezTo>
                  <a:lnTo>
                    <a:pt x="33" y="36"/>
                  </a:lnTo>
                  <a:lnTo>
                    <a:pt x="33" y="34"/>
                  </a:lnTo>
                  <a:cubicBezTo>
                    <a:pt x="31" y="31"/>
                    <a:pt x="30" y="30"/>
                    <a:pt x="30" y="30"/>
                  </a:cubicBezTo>
                  <a:cubicBezTo>
                    <a:pt x="30" y="29"/>
                    <a:pt x="29" y="27"/>
                    <a:pt x="29" y="25"/>
                  </a:cubicBezTo>
                  <a:lnTo>
                    <a:pt x="31" y="22"/>
                  </a:lnTo>
                  <a:lnTo>
                    <a:pt x="34" y="21"/>
                  </a:lnTo>
                  <a:lnTo>
                    <a:pt x="38" y="18"/>
                  </a:lnTo>
                  <a:lnTo>
                    <a:pt x="41" y="15"/>
                  </a:lnTo>
                  <a:lnTo>
                    <a:pt x="40" y="12"/>
                  </a:lnTo>
                  <a:lnTo>
                    <a:pt x="33" y="12"/>
                  </a:lnTo>
                  <a:lnTo>
                    <a:pt x="18" y="11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2"/>
                  </a:lnTo>
                  <a:lnTo>
                    <a:pt x="12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3" name="Freeform 47"/>
            <p:cNvSpPr>
              <a:spLocks/>
            </p:cNvSpPr>
            <p:nvPr/>
          </p:nvSpPr>
          <p:spPr bwMode="auto">
            <a:xfrm>
              <a:off x="6662719" y="3098783"/>
              <a:ext cx="1530" cy="153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4" name="Freeform 48"/>
            <p:cNvSpPr>
              <a:spLocks/>
            </p:cNvSpPr>
            <p:nvPr/>
          </p:nvSpPr>
          <p:spPr bwMode="auto">
            <a:xfrm>
              <a:off x="6671899" y="3074300"/>
              <a:ext cx="205021" cy="512622"/>
            </a:xfrm>
            <a:custGeom>
              <a:avLst/>
              <a:gdLst>
                <a:gd name="T0" fmla="*/ 48 w 80"/>
                <a:gd name="T1" fmla="*/ 3 h 175"/>
                <a:gd name="T2" fmla="*/ 49 w 80"/>
                <a:gd name="T3" fmla="*/ 9 h 175"/>
                <a:gd name="T4" fmla="*/ 47 w 80"/>
                <a:gd name="T5" fmla="*/ 14 h 175"/>
                <a:gd name="T6" fmla="*/ 45 w 80"/>
                <a:gd name="T7" fmla="*/ 16 h 175"/>
                <a:gd name="T8" fmla="*/ 38 w 80"/>
                <a:gd name="T9" fmla="*/ 15 h 175"/>
                <a:gd name="T10" fmla="*/ 30 w 80"/>
                <a:gd name="T11" fmla="*/ 20 h 175"/>
                <a:gd name="T12" fmla="*/ 30 w 80"/>
                <a:gd name="T13" fmla="*/ 26 h 175"/>
                <a:gd name="T14" fmla="*/ 26 w 80"/>
                <a:gd name="T15" fmla="*/ 35 h 175"/>
                <a:gd name="T16" fmla="*/ 18 w 80"/>
                <a:gd name="T17" fmla="*/ 45 h 175"/>
                <a:gd name="T18" fmla="*/ 12 w 80"/>
                <a:gd name="T19" fmla="*/ 44 h 175"/>
                <a:gd name="T20" fmla="*/ 11 w 80"/>
                <a:gd name="T21" fmla="*/ 55 h 175"/>
                <a:gd name="T22" fmla="*/ 11 w 80"/>
                <a:gd name="T23" fmla="*/ 63 h 175"/>
                <a:gd name="T24" fmla="*/ 8 w 80"/>
                <a:gd name="T25" fmla="*/ 65 h 175"/>
                <a:gd name="T26" fmla="*/ 6 w 80"/>
                <a:gd name="T27" fmla="*/ 69 h 175"/>
                <a:gd name="T28" fmla="*/ 0 w 80"/>
                <a:gd name="T29" fmla="*/ 70 h 175"/>
                <a:gd name="T30" fmla="*/ 5 w 80"/>
                <a:gd name="T31" fmla="*/ 78 h 175"/>
                <a:gd name="T32" fmla="*/ 13 w 80"/>
                <a:gd name="T33" fmla="*/ 81 h 175"/>
                <a:gd name="T34" fmla="*/ 18 w 80"/>
                <a:gd name="T35" fmla="*/ 85 h 175"/>
                <a:gd name="T36" fmla="*/ 19 w 80"/>
                <a:gd name="T37" fmla="*/ 94 h 175"/>
                <a:gd name="T38" fmla="*/ 23 w 80"/>
                <a:gd name="T39" fmla="*/ 106 h 175"/>
                <a:gd name="T40" fmla="*/ 23 w 80"/>
                <a:gd name="T41" fmla="*/ 120 h 175"/>
                <a:gd name="T42" fmla="*/ 36 w 80"/>
                <a:gd name="T43" fmla="*/ 119 h 175"/>
                <a:gd name="T44" fmla="*/ 44 w 80"/>
                <a:gd name="T45" fmla="*/ 114 h 175"/>
                <a:gd name="T46" fmla="*/ 46 w 80"/>
                <a:gd name="T47" fmla="*/ 106 h 175"/>
                <a:gd name="T48" fmla="*/ 51 w 80"/>
                <a:gd name="T49" fmla="*/ 113 h 175"/>
                <a:gd name="T50" fmla="*/ 53 w 80"/>
                <a:gd name="T51" fmla="*/ 131 h 175"/>
                <a:gd name="T52" fmla="*/ 55 w 80"/>
                <a:gd name="T53" fmla="*/ 137 h 175"/>
                <a:gd name="T54" fmla="*/ 59 w 80"/>
                <a:gd name="T55" fmla="*/ 142 h 175"/>
                <a:gd name="T56" fmla="*/ 61 w 80"/>
                <a:gd name="T57" fmla="*/ 148 h 175"/>
                <a:gd name="T58" fmla="*/ 63 w 80"/>
                <a:gd name="T59" fmla="*/ 158 h 175"/>
                <a:gd name="T60" fmla="*/ 61 w 80"/>
                <a:gd name="T61" fmla="*/ 163 h 175"/>
                <a:gd name="T62" fmla="*/ 59 w 80"/>
                <a:gd name="T63" fmla="*/ 167 h 175"/>
                <a:gd name="T64" fmla="*/ 59 w 80"/>
                <a:gd name="T65" fmla="*/ 173 h 175"/>
                <a:gd name="T66" fmla="*/ 61 w 80"/>
                <a:gd name="T67" fmla="*/ 174 h 175"/>
                <a:gd name="T68" fmla="*/ 64 w 80"/>
                <a:gd name="T69" fmla="*/ 167 h 175"/>
                <a:gd name="T70" fmla="*/ 69 w 80"/>
                <a:gd name="T71" fmla="*/ 157 h 175"/>
                <a:gd name="T72" fmla="*/ 68 w 80"/>
                <a:gd name="T73" fmla="*/ 151 h 175"/>
                <a:gd name="T74" fmla="*/ 65 w 80"/>
                <a:gd name="T75" fmla="*/ 139 h 175"/>
                <a:gd name="T76" fmla="*/ 60 w 80"/>
                <a:gd name="T77" fmla="*/ 132 h 175"/>
                <a:gd name="T78" fmla="*/ 62 w 80"/>
                <a:gd name="T79" fmla="*/ 118 h 175"/>
                <a:gd name="T80" fmla="*/ 54 w 80"/>
                <a:gd name="T81" fmla="*/ 103 h 175"/>
                <a:gd name="T82" fmla="*/ 49 w 80"/>
                <a:gd name="T83" fmla="*/ 95 h 175"/>
                <a:gd name="T84" fmla="*/ 54 w 80"/>
                <a:gd name="T85" fmla="*/ 93 h 175"/>
                <a:gd name="T86" fmla="*/ 56 w 80"/>
                <a:gd name="T87" fmla="*/ 84 h 175"/>
                <a:gd name="T88" fmla="*/ 63 w 80"/>
                <a:gd name="T89" fmla="*/ 84 h 175"/>
                <a:gd name="T90" fmla="*/ 69 w 80"/>
                <a:gd name="T91" fmla="*/ 79 h 175"/>
                <a:gd name="T92" fmla="*/ 76 w 80"/>
                <a:gd name="T93" fmla="*/ 78 h 175"/>
                <a:gd name="T94" fmla="*/ 79 w 80"/>
                <a:gd name="T95" fmla="*/ 72 h 175"/>
                <a:gd name="T96" fmla="*/ 79 w 80"/>
                <a:gd name="T97" fmla="*/ 70 h 175"/>
                <a:gd name="T98" fmla="*/ 75 w 80"/>
                <a:gd name="T99" fmla="*/ 67 h 175"/>
                <a:gd name="T100" fmla="*/ 70 w 80"/>
                <a:gd name="T101" fmla="*/ 62 h 175"/>
                <a:gd name="T102" fmla="*/ 68 w 80"/>
                <a:gd name="T103" fmla="*/ 56 h 175"/>
                <a:gd name="T104" fmla="*/ 68 w 80"/>
                <a:gd name="T105" fmla="*/ 52 h 175"/>
                <a:gd name="T106" fmla="*/ 63 w 80"/>
                <a:gd name="T107" fmla="*/ 47 h 175"/>
                <a:gd name="T108" fmla="*/ 62 w 80"/>
                <a:gd name="T109" fmla="*/ 43 h 175"/>
                <a:gd name="T110" fmla="*/ 52 w 80"/>
                <a:gd name="T111" fmla="*/ 46 h 175"/>
                <a:gd name="T112" fmla="*/ 52 w 80"/>
                <a:gd name="T113" fmla="*/ 40 h 175"/>
                <a:gd name="T114" fmla="*/ 53 w 80"/>
                <a:gd name="T115" fmla="*/ 36 h 175"/>
                <a:gd name="T116" fmla="*/ 57 w 80"/>
                <a:gd name="T117" fmla="*/ 32 h 175"/>
                <a:gd name="T118" fmla="*/ 63 w 80"/>
                <a:gd name="T119" fmla="*/ 17 h 175"/>
                <a:gd name="T120" fmla="*/ 59 w 80"/>
                <a:gd name="T121" fmla="*/ 10 h 175"/>
                <a:gd name="T122" fmla="*/ 51 w 80"/>
                <a:gd name="T1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" h="175">
                  <a:moveTo>
                    <a:pt x="48" y="3"/>
                  </a:moveTo>
                  <a:cubicBezTo>
                    <a:pt x="48" y="3"/>
                    <a:pt x="48" y="3"/>
                    <a:pt x="48" y="3"/>
                  </a:cubicBezTo>
                  <a:lnTo>
                    <a:pt x="50" y="5"/>
                  </a:lnTo>
                  <a:lnTo>
                    <a:pt x="49" y="9"/>
                  </a:lnTo>
                  <a:lnTo>
                    <a:pt x="47" y="11"/>
                  </a:lnTo>
                  <a:lnTo>
                    <a:pt x="47" y="14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2" y="14"/>
                  </a:lnTo>
                  <a:lnTo>
                    <a:pt x="38" y="15"/>
                  </a:lnTo>
                  <a:lnTo>
                    <a:pt x="33" y="20"/>
                  </a:lnTo>
                  <a:lnTo>
                    <a:pt x="30" y="20"/>
                  </a:lnTo>
                  <a:lnTo>
                    <a:pt x="29" y="23"/>
                  </a:lnTo>
                  <a:lnTo>
                    <a:pt x="30" y="26"/>
                  </a:lnTo>
                  <a:lnTo>
                    <a:pt x="25" y="32"/>
                  </a:lnTo>
                  <a:lnTo>
                    <a:pt x="26" y="35"/>
                  </a:lnTo>
                  <a:lnTo>
                    <a:pt x="21" y="46"/>
                  </a:lnTo>
                  <a:lnTo>
                    <a:pt x="18" y="45"/>
                  </a:lnTo>
                  <a:lnTo>
                    <a:pt x="15" y="44"/>
                  </a:lnTo>
                  <a:lnTo>
                    <a:pt x="12" y="44"/>
                  </a:lnTo>
                  <a:lnTo>
                    <a:pt x="13" y="52"/>
                  </a:lnTo>
                  <a:lnTo>
                    <a:pt x="11" y="55"/>
                  </a:lnTo>
                  <a:lnTo>
                    <a:pt x="13" y="60"/>
                  </a:lnTo>
                  <a:lnTo>
                    <a:pt x="11" y="63"/>
                  </a:lnTo>
                  <a:lnTo>
                    <a:pt x="9" y="64"/>
                  </a:lnTo>
                  <a:lnTo>
                    <a:pt x="8" y="65"/>
                  </a:lnTo>
                  <a:lnTo>
                    <a:pt x="6" y="66"/>
                  </a:lnTo>
                  <a:lnTo>
                    <a:pt x="6" y="69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5" y="78"/>
                  </a:lnTo>
                  <a:lnTo>
                    <a:pt x="9" y="81"/>
                  </a:lnTo>
                  <a:lnTo>
                    <a:pt x="13" y="81"/>
                  </a:lnTo>
                  <a:lnTo>
                    <a:pt x="19" y="82"/>
                  </a:lnTo>
                  <a:lnTo>
                    <a:pt x="18" y="85"/>
                  </a:lnTo>
                  <a:lnTo>
                    <a:pt x="18" y="90"/>
                  </a:lnTo>
                  <a:lnTo>
                    <a:pt x="19" y="94"/>
                  </a:lnTo>
                  <a:lnTo>
                    <a:pt x="23" y="100"/>
                  </a:lnTo>
                  <a:lnTo>
                    <a:pt x="23" y="106"/>
                  </a:lnTo>
                  <a:lnTo>
                    <a:pt x="20" y="118"/>
                  </a:lnTo>
                  <a:lnTo>
                    <a:pt x="23" y="120"/>
                  </a:lnTo>
                  <a:lnTo>
                    <a:pt x="30" y="121"/>
                  </a:lnTo>
                  <a:lnTo>
                    <a:pt x="36" y="119"/>
                  </a:lnTo>
                  <a:lnTo>
                    <a:pt x="42" y="115"/>
                  </a:lnTo>
                  <a:lnTo>
                    <a:pt x="44" y="114"/>
                  </a:lnTo>
                  <a:lnTo>
                    <a:pt x="45" y="110"/>
                  </a:lnTo>
                  <a:lnTo>
                    <a:pt x="46" y="106"/>
                  </a:lnTo>
                  <a:lnTo>
                    <a:pt x="48" y="108"/>
                  </a:lnTo>
                  <a:lnTo>
                    <a:pt x="51" y="113"/>
                  </a:lnTo>
                  <a:lnTo>
                    <a:pt x="53" y="124"/>
                  </a:lnTo>
                  <a:lnTo>
                    <a:pt x="53" y="131"/>
                  </a:lnTo>
                  <a:cubicBezTo>
                    <a:pt x="53" y="132"/>
                    <a:pt x="54" y="132"/>
                    <a:pt x="54" y="133"/>
                  </a:cubicBezTo>
                  <a:cubicBezTo>
                    <a:pt x="54" y="135"/>
                    <a:pt x="55" y="137"/>
                    <a:pt x="55" y="137"/>
                  </a:cubicBezTo>
                  <a:cubicBezTo>
                    <a:pt x="55" y="138"/>
                    <a:pt x="56" y="138"/>
                    <a:pt x="57" y="137"/>
                  </a:cubicBezTo>
                  <a:lnTo>
                    <a:pt x="59" y="142"/>
                  </a:lnTo>
                  <a:cubicBezTo>
                    <a:pt x="59" y="143"/>
                    <a:pt x="60" y="143"/>
                    <a:pt x="60" y="144"/>
                  </a:cubicBezTo>
                  <a:cubicBezTo>
                    <a:pt x="61" y="146"/>
                    <a:pt x="61" y="148"/>
                    <a:pt x="61" y="148"/>
                  </a:cubicBezTo>
                  <a:cubicBezTo>
                    <a:pt x="61" y="149"/>
                    <a:pt x="62" y="151"/>
                    <a:pt x="63" y="154"/>
                  </a:cubicBezTo>
                  <a:lnTo>
                    <a:pt x="63" y="158"/>
                  </a:lnTo>
                  <a:lnTo>
                    <a:pt x="63" y="161"/>
                  </a:lnTo>
                  <a:cubicBezTo>
                    <a:pt x="63" y="161"/>
                    <a:pt x="62" y="162"/>
                    <a:pt x="61" y="163"/>
                  </a:cubicBezTo>
                  <a:lnTo>
                    <a:pt x="59" y="166"/>
                  </a:lnTo>
                  <a:cubicBezTo>
                    <a:pt x="59" y="166"/>
                    <a:pt x="59" y="167"/>
                    <a:pt x="59" y="167"/>
                  </a:cubicBezTo>
                  <a:cubicBezTo>
                    <a:pt x="59" y="168"/>
                    <a:pt x="59" y="169"/>
                    <a:pt x="59" y="169"/>
                  </a:cubicBezTo>
                  <a:cubicBezTo>
                    <a:pt x="59" y="170"/>
                    <a:pt x="59" y="171"/>
                    <a:pt x="59" y="173"/>
                  </a:cubicBezTo>
                  <a:lnTo>
                    <a:pt x="60" y="175"/>
                  </a:lnTo>
                  <a:lnTo>
                    <a:pt x="61" y="174"/>
                  </a:lnTo>
                  <a:lnTo>
                    <a:pt x="62" y="171"/>
                  </a:lnTo>
                  <a:lnTo>
                    <a:pt x="64" y="167"/>
                  </a:lnTo>
                  <a:lnTo>
                    <a:pt x="68" y="163"/>
                  </a:lnTo>
                  <a:lnTo>
                    <a:pt x="69" y="157"/>
                  </a:lnTo>
                  <a:lnTo>
                    <a:pt x="69" y="153"/>
                  </a:lnTo>
                  <a:lnTo>
                    <a:pt x="68" y="151"/>
                  </a:lnTo>
                  <a:lnTo>
                    <a:pt x="67" y="145"/>
                  </a:lnTo>
                  <a:lnTo>
                    <a:pt x="65" y="139"/>
                  </a:lnTo>
                  <a:lnTo>
                    <a:pt x="62" y="135"/>
                  </a:lnTo>
                  <a:lnTo>
                    <a:pt x="60" y="132"/>
                  </a:lnTo>
                  <a:lnTo>
                    <a:pt x="58" y="128"/>
                  </a:lnTo>
                  <a:lnTo>
                    <a:pt x="62" y="118"/>
                  </a:lnTo>
                  <a:lnTo>
                    <a:pt x="60" y="110"/>
                  </a:lnTo>
                  <a:lnTo>
                    <a:pt x="54" y="103"/>
                  </a:lnTo>
                  <a:lnTo>
                    <a:pt x="52" y="99"/>
                  </a:lnTo>
                  <a:lnTo>
                    <a:pt x="49" y="95"/>
                  </a:lnTo>
                  <a:lnTo>
                    <a:pt x="52" y="95"/>
                  </a:lnTo>
                  <a:lnTo>
                    <a:pt x="54" y="93"/>
                  </a:lnTo>
                  <a:lnTo>
                    <a:pt x="54" y="89"/>
                  </a:lnTo>
                  <a:lnTo>
                    <a:pt x="56" y="84"/>
                  </a:lnTo>
                  <a:lnTo>
                    <a:pt x="60" y="84"/>
                  </a:lnTo>
                  <a:lnTo>
                    <a:pt x="63" y="84"/>
                  </a:lnTo>
                  <a:lnTo>
                    <a:pt x="65" y="82"/>
                  </a:lnTo>
                  <a:lnTo>
                    <a:pt x="69" y="79"/>
                  </a:lnTo>
                  <a:lnTo>
                    <a:pt x="72" y="78"/>
                  </a:lnTo>
                  <a:lnTo>
                    <a:pt x="76" y="78"/>
                  </a:lnTo>
                  <a:lnTo>
                    <a:pt x="77" y="76"/>
                  </a:lnTo>
                  <a:lnTo>
                    <a:pt x="79" y="72"/>
                  </a:lnTo>
                  <a:lnTo>
                    <a:pt x="80" y="70"/>
                  </a:lnTo>
                  <a:lnTo>
                    <a:pt x="79" y="70"/>
                  </a:lnTo>
                  <a:lnTo>
                    <a:pt x="77" y="69"/>
                  </a:lnTo>
                  <a:lnTo>
                    <a:pt x="75" y="67"/>
                  </a:lnTo>
                  <a:lnTo>
                    <a:pt x="75" y="64"/>
                  </a:lnTo>
                  <a:lnTo>
                    <a:pt x="70" y="62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71" y="54"/>
                  </a:lnTo>
                  <a:lnTo>
                    <a:pt x="68" y="52"/>
                  </a:lnTo>
                  <a:lnTo>
                    <a:pt x="66" y="52"/>
                  </a:lnTo>
                  <a:lnTo>
                    <a:pt x="63" y="47"/>
                  </a:lnTo>
                  <a:lnTo>
                    <a:pt x="63" y="44"/>
                  </a:lnTo>
                  <a:lnTo>
                    <a:pt x="62" y="43"/>
                  </a:lnTo>
                  <a:lnTo>
                    <a:pt x="58" y="44"/>
                  </a:lnTo>
                  <a:lnTo>
                    <a:pt x="52" y="46"/>
                  </a:lnTo>
                  <a:lnTo>
                    <a:pt x="54" y="43"/>
                  </a:lnTo>
                  <a:lnTo>
                    <a:pt x="52" y="40"/>
                  </a:lnTo>
                  <a:lnTo>
                    <a:pt x="54" y="37"/>
                  </a:lnTo>
                  <a:lnTo>
                    <a:pt x="53" y="36"/>
                  </a:lnTo>
                  <a:lnTo>
                    <a:pt x="55" y="33"/>
                  </a:lnTo>
                  <a:lnTo>
                    <a:pt x="57" y="32"/>
                  </a:lnTo>
                  <a:lnTo>
                    <a:pt x="63" y="24"/>
                  </a:lnTo>
                  <a:lnTo>
                    <a:pt x="63" y="17"/>
                  </a:lnTo>
                  <a:lnTo>
                    <a:pt x="63" y="12"/>
                  </a:lnTo>
                  <a:lnTo>
                    <a:pt x="59" y="10"/>
                  </a:lnTo>
                  <a:lnTo>
                    <a:pt x="54" y="2"/>
                  </a:lnTo>
                  <a:lnTo>
                    <a:pt x="51" y="0"/>
                  </a:lnTo>
                  <a:lnTo>
                    <a:pt x="48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5" name="Freeform 49"/>
            <p:cNvSpPr>
              <a:spLocks/>
            </p:cNvSpPr>
            <p:nvPr/>
          </p:nvSpPr>
          <p:spPr bwMode="auto">
            <a:xfrm>
              <a:off x="5779903" y="1974077"/>
              <a:ext cx="9180" cy="765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6" name="Freeform 50"/>
            <p:cNvSpPr>
              <a:spLocks/>
            </p:cNvSpPr>
            <p:nvPr/>
          </p:nvSpPr>
          <p:spPr bwMode="auto">
            <a:xfrm>
              <a:off x="4975117" y="1917459"/>
              <a:ext cx="253982" cy="70390"/>
            </a:xfrm>
            <a:custGeom>
              <a:avLst/>
              <a:gdLst>
                <a:gd name="T0" fmla="*/ 75 w 98"/>
                <a:gd name="T1" fmla="*/ 1 h 24"/>
                <a:gd name="T2" fmla="*/ 70 w 98"/>
                <a:gd name="T3" fmla="*/ 0 h 24"/>
                <a:gd name="T4" fmla="*/ 64 w 98"/>
                <a:gd name="T5" fmla="*/ 0 h 24"/>
                <a:gd name="T6" fmla="*/ 58 w 98"/>
                <a:gd name="T7" fmla="*/ 3 h 24"/>
                <a:gd name="T8" fmla="*/ 54 w 98"/>
                <a:gd name="T9" fmla="*/ 5 h 24"/>
                <a:gd name="T10" fmla="*/ 52 w 98"/>
                <a:gd name="T11" fmla="*/ 6 h 24"/>
                <a:gd name="T12" fmla="*/ 47 w 98"/>
                <a:gd name="T13" fmla="*/ 9 h 24"/>
                <a:gd name="T14" fmla="*/ 45 w 98"/>
                <a:gd name="T15" fmla="*/ 8 h 24"/>
                <a:gd name="T16" fmla="*/ 44 w 98"/>
                <a:gd name="T17" fmla="*/ 5 h 24"/>
                <a:gd name="T18" fmla="*/ 53 w 98"/>
                <a:gd name="T19" fmla="*/ 2 h 24"/>
                <a:gd name="T20" fmla="*/ 51 w 98"/>
                <a:gd name="T21" fmla="*/ 0 h 24"/>
                <a:gd name="T22" fmla="*/ 47 w 98"/>
                <a:gd name="T23" fmla="*/ 1 h 24"/>
                <a:gd name="T24" fmla="*/ 40 w 98"/>
                <a:gd name="T25" fmla="*/ 5 h 24"/>
                <a:gd name="T26" fmla="*/ 35 w 98"/>
                <a:gd name="T27" fmla="*/ 5 h 24"/>
                <a:gd name="T28" fmla="*/ 30 w 98"/>
                <a:gd name="T29" fmla="*/ 6 h 24"/>
                <a:gd name="T30" fmla="*/ 26 w 98"/>
                <a:gd name="T31" fmla="*/ 4 h 24"/>
                <a:gd name="T32" fmla="*/ 24 w 98"/>
                <a:gd name="T33" fmla="*/ 5 h 24"/>
                <a:gd name="T34" fmla="*/ 17 w 98"/>
                <a:gd name="T35" fmla="*/ 5 h 24"/>
                <a:gd name="T36" fmla="*/ 14 w 98"/>
                <a:gd name="T37" fmla="*/ 7 h 24"/>
                <a:gd name="T38" fmla="*/ 11 w 98"/>
                <a:gd name="T39" fmla="*/ 8 h 24"/>
                <a:gd name="T40" fmla="*/ 7 w 98"/>
                <a:gd name="T41" fmla="*/ 9 h 24"/>
                <a:gd name="T42" fmla="*/ 7 w 98"/>
                <a:gd name="T43" fmla="*/ 12 h 24"/>
                <a:gd name="T44" fmla="*/ 4 w 98"/>
                <a:gd name="T45" fmla="*/ 16 h 24"/>
                <a:gd name="T46" fmla="*/ 0 w 98"/>
                <a:gd name="T47" fmla="*/ 16 h 24"/>
                <a:gd name="T48" fmla="*/ 0 w 98"/>
                <a:gd name="T49" fmla="*/ 18 h 24"/>
                <a:gd name="T50" fmla="*/ 0 w 98"/>
                <a:gd name="T51" fmla="*/ 21 h 24"/>
                <a:gd name="T52" fmla="*/ 2 w 98"/>
                <a:gd name="T53" fmla="*/ 20 h 24"/>
                <a:gd name="T54" fmla="*/ 3 w 98"/>
                <a:gd name="T55" fmla="*/ 20 h 24"/>
                <a:gd name="T56" fmla="*/ 9 w 98"/>
                <a:gd name="T57" fmla="*/ 17 h 24"/>
                <a:gd name="T58" fmla="*/ 14 w 98"/>
                <a:gd name="T59" fmla="*/ 18 h 24"/>
                <a:gd name="T60" fmla="*/ 21 w 98"/>
                <a:gd name="T61" fmla="*/ 22 h 24"/>
                <a:gd name="T62" fmla="*/ 27 w 98"/>
                <a:gd name="T63" fmla="*/ 23 h 24"/>
                <a:gd name="T64" fmla="*/ 34 w 98"/>
                <a:gd name="T65" fmla="*/ 22 h 24"/>
                <a:gd name="T66" fmla="*/ 39 w 98"/>
                <a:gd name="T67" fmla="*/ 23 h 24"/>
                <a:gd name="T68" fmla="*/ 43 w 98"/>
                <a:gd name="T69" fmla="*/ 24 h 24"/>
                <a:gd name="T70" fmla="*/ 46 w 98"/>
                <a:gd name="T71" fmla="*/ 22 h 24"/>
                <a:gd name="T72" fmla="*/ 49 w 98"/>
                <a:gd name="T73" fmla="*/ 21 h 24"/>
                <a:gd name="T74" fmla="*/ 51 w 98"/>
                <a:gd name="T75" fmla="*/ 17 h 24"/>
                <a:gd name="T76" fmla="*/ 52 w 98"/>
                <a:gd name="T77" fmla="*/ 13 h 24"/>
                <a:gd name="T78" fmla="*/ 55 w 98"/>
                <a:gd name="T79" fmla="*/ 11 h 24"/>
                <a:gd name="T80" fmla="*/ 60 w 98"/>
                <a:gd name="T81" fmla="*/ 11 h 24"/>
                <a:gd name="T82" fmla="*/ 66 w 98"/>
                <a:gd name="T83" fmla="*/ 10 h 24"/>
                <a:gd name="T84" fmla="*/ 70 w 98"/>
                <a:gd name="T85" fmla="*/ 10 h 24"/>
                <a:gd name="T86" fmla="*/ 76 w 98"/>
                <a:gd name="T87" fmla="*/ 12 h 24"/>
                <a:gd name="T88" fmla="*/ 81 w 98"/>
                <a:gd name="T89" fmla="*/ 14 h 24"/>
                <a:gd name="T90" fmla="*/ 82 w 98"/>
                <a:gd name="T91" fmla="*/ 17 h 24"/>
                <a:gd name="T92" fmla="*/ 81 w 98"/>
                <a:gd name="T93" fmla="*/ 17 h 24"/>
                <a:gd name="T94" fmla="*/ 83 w 98"/>
                <a:gd name="T95" fmla="*/ 19 h 24"/>
                <a:gd name="T96" fmla="*/ 86 w 98"/>
                <a:gd name="T97" fmla="*/ 16 h 24"/>
                <a:gd name="T98" fmla="*/ 92 w 98"/>
                <a:gd name="T99" fmla="*/ 15 h 24"/>
                <a:gd name="T100" fmla="*/ 96 w 98"/>
                <a:gd name="T101" fmla="*/ 15 h 24"/>
                <a:gd name="T102" fmla="*/ 97 w 98"/>
                <a:gd name="T103" fmla="*/ 12 h 24"/>
                <a:gd name="T104" fmla="*/ 98 w 98"/>
                <a:gd name="T105" fmla="*/ 12 h 24"/>
                <a:gd name="T106" fmla="*/ 97 w 98"/>
                <a:gd name="T107" fmla="*/ 7 h 24"/>
                <a:gd name="T108" fmla="*/ 92 w 98"/>
                <a:gd name="T109" fmla="*/ 5 h 24"/>
                <a:gd name="T110" fmla="*/ 80 w 98"/>
                <a:gd name="T111" fmla="*/ 2 h 24"/>
                <a:gd name="T112" fmla="*/ 75 w 98"/>
                <a:gd name="T1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24">
                  <a:moveTo>
                    <a:pt x="75" y="1"/>
                  </a:moveTo>
                  <a:lnTo>
                    <a:pt x="70" y="0"/>
                  </a:lnTo>
                  <a:cubicBezTo>
                    <a:pt x="70" y="0"/>
                    <a:pt x="68" y="0"/>
                    <a:pt x="64" y="0"/>
                  </a:cubicBezTo>
                  <a:lnTo>
                    <a:pt x="58" y="3"/>
                  </a:lnTo>
                  <a:cubicBezTo>
                    <a:pt x="57" y="4"/>
                    <a:pt x="55" y="4"/>
                    <a:pt x="54" y="5"/>
                  </a:cubicBezTo>
                  <a:cubicBezTo>
                    <a:pt x="53" y="5"/>
                    <a:pt x="52" y="6"/>
                    <a:pt x="52" y="6"/>
                  </a:cubicBezTo>
                  <a:cubicBezTo>
                    <a:pt x="51" y="6"/>
                    <a:pt x="49" y="7"/>
                    <a:pt x="47" y="9"/>
                  </a:cubicBezTo>
                  <a:lnTo>
                    <a:pt x="45" y="8"/>
                  </a:lnTo>
                  <a:lnTo>
                    <a:pt x="44" y="5"/>
                  </a:lnTo>
                  <a:lnTo>
                    <a:pt x="53" y="2"/>
                  </a:lnTo>
                  <a:lnTo>
                    <a:pt x="51" y="0"/>
                  </a:lnTo>
                  <a:lnTo>
                    <a:pt x="47" y="1"/>
                  </a:lnTo>
                  <a:lnTo>
                    <a:pt x="40" y="5"/>
                  </a:lnTo>
                  <a:lnTo>
                    <a:pt x="35" y="5"/>
                  </a:lnTo>
                  <a:cubicBezTo>
                    <a:pt x="34" y="5"/>
                    <a:pt x="33" y="5"/>
                    <a:pt x="30" y="6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4" y="4"/>
                    <a:pt x="24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6" y="5"/>
                    <a:pt x="15" y="6"/>
                    <a:pt x="14" y="7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0" y="8"/>
                    <a:pt x="9" y="8"/>
                    <a:pt x="7" y="9"/>
                  </a:cubicBezTo>
                  <a:lnTo>
                    <a:pt x="7" y="12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1"/>
                  </a:lnTo>
                  <a:cubicBezTo>
                    <a:pt x="1" y="20"/>
                    <a:pt x="2" y="20"/>
                    <a:pt x="2" y="20"/>
                  </a:cubicBezTo>
                  <a:cubicBezTo>
                    <a:pt x="2" y="20"/>
                    <a:pt x="2" y="20"/>
                    <a:pt x="3" y="20"/>
                  </a:cubicBezTo>
                  <a:lnTo>
                    <a:pt x="9" y="17"/>
                  </a:lnTo>
                  <a:lnTo>
                    <a:pt x="14" y="18"/>
                  </a:lnTo>
                  <a:cubicBezTo>
                    <a:pt x="19" y="21"/>
                    <a:pt x="21" y="22"/>
                    <a:pt x="21" y="22"/>
                  </a:cubicBezTo>
                  <a:cubicBezTo>
                    <a:pt x="22" y="22"/>
                    <a:pt x="24" y="22"/>
                    <a:pt x="27" y="23"/>
                  </a:cubicBezTo>
                  <a:lnTo>
                    <a:pt x="34" y="22"/>
                  </a:lnTo>
                  <a:lnTo>
                    <a:pt x="39" y="23"/>
                  </a:lnTo>
                  <a:lnTo>
                    <a:pt x="43" y="24"/>
                  </a:lnTo>
                  <a:lnTo>
                    <a:pt x="46" y="22"/>
                  </a:lnTo>
                  <a:lnTo>
                    <a:pt x="49" y="21"/>
                  </a:lnTo>
                  <a:lnTo>
                    <a:pt x="51" y="17"/>
                  </a:lnTo>
                  <a:lnTo>
                    <a:pt x="52" y="13"/>
                  </a:lnTo>
                  <a:lnTo>
                    <a:pt x="55" y="11"/>
                  </a:lnTo>
                  <a:lnTo>
                    <a:pt x="60" y="11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6" y="12"/>
                  </a:lnTo>
                  <a:lnTo>
                    <a:pt x="81" y="14"/>
                  </a:lnTo>
                  <a:lnTo>
                    <a:pt x="82" y="17"/>
                  </a:lnTo>
                  <a:cubicBezTo>
                    <a:pt x="81" y="17"/>
                    <a:pt x="81" y="17"/>
                    <a:pt x="81" y="17"/>
                  </a:cubicBezTo>
                  <a:lnTo>
                    <a:pt x="83" y="19"/>
                  </a:lnTo>
                  <a:lnTo>
                    <a:pt x="86" y="16"/>
                  </a:lnTo>
                  <a:cubicBezTo>
                    <a:pt x="90" y="15"/>
                    <a:pt x="91" y="15"/>
                    <a:pt x="92" y="15"/>
                  </a:cubicBezTo>
                  <a:cubicBezTo>
                    <a:pt x="93" y="15"/>
                    <a:pt x="94" y="15"/>
                    <a:pt x="96" y="15"/>
                  </a:cubicBezTo>
                  <a:lnTo>
                    <a:pt x="97" y="12"/>
                  </a:lnTo>
                  <a:lnTo>
                    <a:pt x="98" y="12"/>
                  </a:lnTo>
                  <a:lnTo>
                    <a:pt x="97" y="7"/>
                  </a:lnTo>
                  <a:lnTo>
                    <a:pt x="92" y="5"/>
                  </a:lnTo>
                  <a:cubicBezTo>
                    <a:pt x="85" y="4"/>
                    <a:pt x="82" y="3"/>
                    <a:pt x="80" y="2"/>
                  </a:cubicBezTo>
                  <a:cubicBezTo>
                    <a:pt x="79" y="2"/>
                    <a:pt x="78" y="2"/>
                    <a:pt x="75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7" name="Freeform 51"/>
            <p:cNvSpPr>
              <a:spLocks noEditPoints="1"/>
            </p:cNvSpPr>
            <p:nvPr/>
          </p:nvSpPr>
          <p:spPr bwMode="auto">
            <a:xfrm>
              <a:off x="4982768" y="1948063"/>
              <a:ext cx="255511" cy="280029"/>
            </a:xfrm>
            <a:custGeom>
              <a:avLst/>
              <a:gdLst>
                <a:gd name="T0" fmla="*/ 52 w 99"/>
                <a:gd name="T1" fmla="*/ 1 h 96"/>
                <a:gd name="T2" fmla="*/ 48 w 99"/>
                <a:gd name="T3" fmla="*/ 7 h 96"/>
                <a:gd name="T4" fmla="*/ 43 w 99"/>
                <a:gd name="T5" fmla="*/ 12 h 96"/>
                <a:gd name="T6" fmla="*/ 36 w 99"/>
                <a:gd name="T7" fmla="*/ 13 h 96"/>
                <a:gd name="T8" fmla="*/ 24 w 99"/>
                <a:gd name="T9" fmla="*/ 13 h 96"/>
                <a:gd name="T10" fmla="*/ 11 w 99"/>
                <a:gd name="T11" fmla="*/ 8 h 96"/>
                <a:gd name="T12" fmla="*/ 0 w 99"/>
                <a:gd name="T13" fmla="*/ 10 h 96"/>
                <a:gd name="T14" fmla="*/ 9 w 99"/>
                <a:gd name="T15" fmla="*/ 11 h 96"/>
                <a:gd name="T16" fmla="*/ 15 w 99"/>
                <a:gd name="T17" fmla="*/ 15 h 96"/>
                <a:gd name="T18" fmla="*/ 25 w 99"/>
                <a:gd name="T19" fmla="*/ 19 h 96"/>
                <a:gd name="T20" fmla="*/ 29 w 99"/>
                <a:gd name="T21" fmla="*/ 26 h 96"/>
                <a:gd name="T22" fmla="*/ 29 w 99"/>
                <a:gd name="T23" fmla="*/ 29 h 96"/>
                <a:gd name="T24" fmla="*/ 30 w 99"/>
                <a:gd name="T25" fmla="*/ 32 h 96"/>
                <a:gd name="T26" fmla="*/ 32 w 99"/>
                <a:gd name="T27" fmla="*/ 37 h 96"/>
                <a:gd name="T28" fmla="*/ 39 w 99"/>
                <a:gd name="T29" fmla="*/ 40 h 96"/>
                <a:gd name="T30" fmla="*/ 45 w 99"/>
                <a:gd name="T31" fmla="*/ 47 h 96"/>
                <a:gd name="T32" fmla="*/ 38 w 99"/>
                <a:gd name="T33" fmla="*/ 48 h 96"/>
                <a:gd name="T34" fmla="*/ 30 w 99"/>
                <a:gd name="T35" fmla="*/ 54 h 96"/>
                <a:gd name="T36" fmla="*/ 20 w 99"/>
                <a:gd name="T37" fmla="*/ 58 h 96"/>
                <a:gd name="T38" fmla="*/ 15 w 99"/>
                <a:gd name="T39" fmla="*/ 64 h 96"/>
                <a:gd name="T40" fmla="*/ 7 w 99"/>
                <a:gd name="T41" fmla="*/ 66 h 96"/>
                <a:gd name="T42" fmla="*/ 9 w 99"/>
                <a:gd name="T43" fmla="*/ 80 h 96"/>
                <a:gd name="T44" fmla="*/ 11 w 99"/>
                <a:gd name="T45" fmla="*/ 89 h 96"/>
                <a:gd name="T46" fmla="*/ 10 w 99"/>
                <a:gd name="T47" fmla="*/ 93 h 96"/>
                <a:gd name="T48" fmla="*/ 16 w 99"/>
                <a:gd name="T49" fmla="*/ 94 h 96"/>
                <a:gd name="T50" fmla="*/ 24 w 99"/>
                <a:gd name="T51" fmla="*/ 96 h 96"/>
                <a:gd name="T52" fmla="*/ 39 w 99"/>
                <a:gd name="T53" fmla="*/ 93 h 96"/>
                <a:gd name="T54" fmla="*/ 48 w 99"/>
                <a:gd name="T55" fmla="*/ 92 h 96"/>
                <a:gd name="T56" fmla="*/ 56 w 99"/>
                <a:gd name="T57" fmla="*/ 89 h 96"/>
                <a:gd name="T58" fmla="*/ 64 w 99"/>
                <a:gd name="T59" fmla="*/ 90 h 96"/>
                <a:gd name="T60" fmla="*/ 68 w 99"/>
                <a:gd name="T61" fmla="*/ 90 h 96"/>
                <a:gd name="T62" fmla="*/ 76 w 99"/>
                <a:gd name="T63" fmla="*/ 83 h 96"/>
                <a:gd name="T64" fmla="*/ 87 w 99"/>
                <a:gd name="T65" fmla="*/ 75 h 96"/>
                <a:gd name="T66" fmla="*/ 99 w 99"/>
                <a:gd name="T67" fmla="*/ 69 h 96"/>
                <a:gd name="T68" fmla="*/ 95 w 99"/>
                <a:gd name="T69" fmla="*/ 61 h 96"/>
                <a:gd name="T70" fmla="*/ 86 w 99"/>
                <a:gd name="T71" fmla="*/ 59 h 96"/>
                <a:gd name="T72" fmla="*/ 90 w 99"/>
                <a:gd name="T73" fmla="*/ 53 h 96"/>
                <a:gd name="T74" fmla="*/ 88 w 99"/>
                <a:gd name="T75" fmla="*/ 49 h 96"/>
                <a:gd name="T76" fmla="*/ 82 w 99"/>
                <a:gd name="T77" fmla="*/ 44 h 96"/>
                <a:gd name="T78" fmla="*/ 83 w 99"/>
                <a:gd name="T79" fmla="*/ 34 h 96"/>
                <a:gd name="T80" fmla="*/ 77 w 99"/>
                <a:gd name="T81" fmla="*/ 28 h 96"/>
                <a:gd name="T82" fmla="*/ 86 w 99"/>
                <a:gd name="T83" fmla="*/ 22 h 96"/>
                <a:gd name="T84" fmla="*/ 79 w 99"/>
                <a:gd name="T85" fmla="*/ 19 h 96"/>
                <a:gd name="T86" fmla="*/ 72 w 99"/>
                <a:gd name="T87" fmla="*/ 12 h 96"/>
                <a:gd name="T88" fmla="*/ 78 w 99"/>
                <a:gd name="T89" fmla="*/ 7 h 96"/>
                <a:gd name="T90" fmla="*/ 78 w 99"/>
                <a:gd name="T91" fmla="*/ 4 h 96"/>
                <a:gd name="T92" fmla="*/ 67 w 99"/>
                <a:gd name="T93" fmla="*/ 0 h 96"/>
                <a:gd name="T94" fmla="*/ 57 w 99"/>
                <a:gd name="T95" fmla="*/ 1 h 96"/>
                <a:gd name="T96" fmla="*/ 78 w 99"/>
                <a:gd name="T97" fmla="*/ 73 h 96"/>
                <a:gd name="T98" fmla="*/ 80 w 99"/>
                <a:gd name="T99" fmla="*/ 77 h 96"/>
                <a:gd name="T100" fmla="*/ 76 w 99"/>
                <a:gd name="T101" fmla="*/ 7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6">
                  <a:moveTo>
                    <a:pt x="57" y="1"/>
                  </a:moveTo>
                  <a:lnTo>
                    <a:pt x="52" y="1"/>
                  </a:lnTo>
                  <a:lnTo>
                    <a:pt x="49" y="3"/>
                  </a:lnTo>
                  <a:lnTo>
                    <a:pt x="48" y="7"/>
                  </a:lnTo>
                  <a:lnTo>
                    <a:pt x="46" y="11"/>
                  </a:lnTo>
                  <a:lnTo>
                    <a:pt x="43" y="12"/>
                  </a:lnTo>
                  <a:lnTo>
                    <a:pt x="40" y="14"/>
                  </a:lnTo>
                  <a:lnTo>
                    <a:pt x="36" y="13"/>
                  </a:lnTo>
                  <a:lnTo>
                    <a:pt x="31" y="12"/>
                  </a:lnTo>
                  <a:lnTo>
                    <a:pt x="24" y="13"/>
                  </a:lnTo>
                  <a:cubicBezTo>
                    <a:pt x="21" y="12"/>
                    <a:pt x="19" y="12"/>
                    <a:pt x="18" y="12"/>
                  </a:cubicBezTo>
                  <a:cubicBezTo>
                    <a:pt x="18" y="12"/>
                    <a:pt x="16" y="11"/>
                    <a:pt x="11" y="8"/>
                  </a:cubicBezTo>
                  <a:lnTo>
                    <a:pt x="6" y="7"/>
                  </a:lnTo>
                  <a:lnTo>
                    <a:pt x="0" y="10"/>
                  </a:lnTo>
                  <a:cubicBezTo>
                    <a:pt x="4" y="10"/>
                    <a:pt x="7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2"/>
                    <a:pt x="10" y="13"/>
                    <a:pt x="12" y="13"/>
                  </a:cubicBezTo>
                  <a:cubicBezTo>
                    <a:pt x="13" y="14"/>
                    <a:pt x="14" y="14"/>
                    <a:pt x="15" y="15"/>
                  </a:cubicBezTo>
                  <a:cubicBezTo>
                    <a:pt x="16" y="15"/>
                    <a:pt x="18" y="15"/>
                    <a:pt x="21" y="16"/>
                  </a:cubicBezTo>
                  <a:lnTo>
                    <a:pt x="25" y="19"/>
                  </a:lnTo>
                  <a:lnTo>
                    <a:pt x="28" y="22"/>
                  </a:lnTo>
                  <a:lnTo>
                    <a:pt x="29" y="26"/>
                  </a:lnTo>
                  <a:lnTo>
                    <a:pt x="27" y="27"/>
                  </a:lnTo>
                  <a:cubicBezTo>
                    <a:pt x="28" y="28"/>
                    <a:pt x="28" y="29"/>
                    <a:pt x="29" y="29"/>
                  </a:cubicBezTo>
                  <a:cubicBezTo>
                    <a:pt x="29" y="29"/>
                    <a:pt x="31" y="29"/>
                    <a:pt x="33" y="30"/>
                  </a:cubicBezTo>
                  <a:lnTo>
                    <a:pt x="30" y="32"/>
                  </a:lnTo>
                  <a:lnTo>
                    <a:pt x="28" y="35"/>
                  </a:lnTo>
                  <a:lnTo>
                    <a:pt x="32" y="37"/>
                  </a:lnTo>
                  <a:lnTo>
                    <a:pt x="35" y="40"/>
                  </a:lnTo>
                  <a:lnTo>
                    <a:pt x="39" y="40"/>
                  </a:lnTo>
                  <a:lnTo>
                    <a:pt x="43" y="42"/>
                  </a:lnTo>
                  <a:lnTo>
                    <a:pt x="45" y="47"/>
                  </a:lnTo>
                  <a:cubicBezTo>
                    <a:pt x="44" y="47"/>
                    <a:pt x="43" y="48"/>
                    <a:pt x="42" y="48"/>
                  </a:cubicBezTo>
                  <a:lnTo>
                    <a:pt x="38" y="48"/>
                  </a:lnTo>
                  <a:lnTo>
                    <a:pt x="34" y="50"/>
                  </a:lnTo>
                  <a:cubicBezTo>
                    <a:pt x="32" y="52"/>
                    <a:pt x="30" y="53"/>
                    <a:pt x="30" y="54"/>
                  </a:cubicBezTo>
                  <a:cubicBezTo>
                    <a:pt x="29" y="54"/>
                    <a:pt x="28" y="55"/>
                    <a:pt x="27" y="57"/>
                  </a:cubicBezTo>
                  <a:lnTo>
                    <a:pt x="20" y="58"/>
                  </a:lnTo>
                  <a:lnTo>
                    <a:pt x="16" y="60"/>
                  </a:lnTo>
                  <a:lnTo>
                    <a:pt x="15" y="64"/>
                  </a:lnTo>
                  <a:lnTo>
                    <a:pt x="10" y="66"/>
                  </a:lnTo>
                  <a:lnTo>
                    <a:pt x="7" y="66"/>
                  </a:lnTo>
                  <a:lnTo>
                    <a:pt x="4" y="68"/>
                  </a:lnTo>
                  <a:lnTo>
                    <a:pt x="9" y="80"/>
                  </a:lnTo>
                  <a:lnTo>
                    <a:pt x="7" y="88"/>
                  </a:lnTo>
                  <a:lnTo>
                    <a:pt x="11" y="89"/>
                  </a:lnTo>
                  <a:lnTo>
                    <a:pt x="7" y="95"/>
                  </a:lnTo>
                  <a:lnTo>
                    <a:pt x="10" y="93"/>
                  </a:lnTo>
                  <a:lnTo>
                    <a:pt x="14" y="91"/>
                  </a:lnTo>
                  <a:cubicBezTo>
                    <a:pt x="15" y="93"/>
                    <a:pt x="15" y="94"/>
                    <a:pt x="16" y="94"/>
                  </a:cubicBezTo>
                  <a:cubicBezTo>
                    <a:pt x="16" y="95"/>
                    <a:pt x="17" y="95"/>
                    <a:pt x="20" y="94"/>
                  </a:cubicBezTo>
                  <a:lnTo>
                    <a:pt x="24" y="96"/>
                  </a:lnTo>
                  <a:lnTo>
                    <a:pt x="32" y="94"/>
                  </a:lnTo>
                  <a:lnTo>
                    <a:pt x="39" y="93"/>
                  </a:lnTo>
                  <a:lnTo>
                    <a:pt x="46" y="90"/>
                  </a:lnTo>
                  <a:lnTo>
                    <a:pt x="48" y="92"/>
                  </a:lnTo>
                  <a:lnTo>
                    <a:pt x="52" y="90"/>
                  </a:lnTo>
                  <a:lnTo>
                    <a:pt x="56" y="89"/>
                  </a:lnTo>
                  <a:lnTo>
                    <a:pt x="62" y="89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8" y="90"/>
                  </a:lnTo>
                  <a:lnTo>
                    <a:pt x="71" y="85"/>
                  </a:lnTo>
                  <a:lnTo>
                    <a:pt x="76" y="83"/>
                  </a:lnTo>
                  <a:cubicBezTo>
                    <a:pt x="81" y="82"/>
                    <a:pt x="83" y="81"/>
                    <a:pt x="84" y="80"/>
                  </a:cubicBezTo>
                  <a:cubicBezTo>
                    <a:pt x="84" y="79"/>
                    <a:pt x="85" y="77"/>
                    <a:pt x="87" y="75"/>
                  </a:cubicBezTo>
                  <a:lnTo>
                    <a:pt x="94" y="72"/>
                  </a:lnTo>
                  <a:cubicBezTo>
                    <a:pt x="97" y="71"/>
                    <a:pt x="99" y="70"/>
                    <a:pt x="99" y="69"/>
                  </a:cubicBezTo>
                  <a:cubicBezTo>
                    <a:pt x="99" y="68"/>
                    <a:pt x="99" y="67"/>
                    <a:pt x="99" y="66"/>
                  </a:cubicBezTo>
                  <a:lnTo>
                    <a:pt x="95" y="61"/>
                  </a:lnTo>
                  <a:lnTo>
                    <a:pt x="90" y="61"/>
                  </a:lnTo>
                  <a:lnTo>
                    <a:pt x="86" y="59"/>
                  </a:lnTo>
                  <a:lnTo>
                    <a:pt x="90" y="57"/>
                  </a:lnTo>
                  <a:lnTo>
                    <a:pt x="90" y="53"/>
                  </a:lnTo>
                  <a:lnTo>
                    <a:pt x="86" y="51"/>
                  </a:lnTo>
                  <a:lnTo>
                    <a:pt x="88" y="49"/>
                  </a:lnTo>
                  <a:lnTo>
                    <a:pt x="84" y="48"/>
                  </a:lnTo>
                  <a:lnTo>
                    <a:pt x="82" y="44"/>
                  </a:lnTo>
                  <a:lnTo>
                    <a:pt x="87" y="39"/>
                  </a:lnTo>
                  <a:lnTo>
                    <a:pt x="83" y="34"/>
                  </a:lnTo>
                  <a:lnTo>
                    <a:pt x="79" y="31"/>
                  </a:lnTo>
                  <a:lnTo>
                    <a:pt x="77" y="28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84" y="20"/>
                  </a:lnTo>
                  <a:lnTo>
                    <a:pt x="79" y="19"/>
                  </a:lnTo>
                  <a:lnTo>
                    <a:pt x="74" y="16"/>
                  </a:lnTo>
                  <a:lnTo>
                    <a:pt x="72" y="12"/>
                  </a:lnTo>
                  <a:cubicBezTo>
                    <a:pt x="74" y="10"/>
                    <a:pt x="75" y="9"/>
                    <a:pt x="75" y="9"/>
                  </a:cubicBezTo>
                  <a:cubicBezTo>
                    <a:pt x="76" y="8"/>
                    <a:pt x="77" y="8"/>
                    <a:pt x="78" y="7"/>
                  </a:cubicBezTo>
                  <a:cubicBezTo>
                    <a:pt x="78" y="7"/>
                    <a:pt x="78" y="7"/>
                    <a:pt x="79" y="7"/>
                  </a:cubicBezTo>
                  <a:lnTo>
                    <a:pt x="78" y="4"/>
                  </a:lnTo>
                  <a:lnTo>
                    <a:pt x="73" y="2"/>
                  </a:lnTo>
                  <a:lnTo>
                    <a:pt x="67" y="0"/>
                  </a:lnTo>
                  <a:lnTo>
                    <a:pt x="63" y="0"/>
                  </a:lnTo>
                  <a:lnTo>
                    <a:pt x="57" y="1"/>
                  </a:lnTo>
                  <a:close/>
                  <a:moveTo>
                    <a:pt x="76" y="74"/>
                  </a:moveTo>
                  <a:lnTo>
                    <a:pt x="78" y="73"/>
                  </a:lnTo>
                  <a:cubicBezTo>
                    <a:pt x="79" y="73"/>
                    <a:pt x="80" y="73"/>
                    <a:pt x="80" y="73"/>
                  </a:cubicBezTo>
                  <a:cubicBezTo>
                    <a:pt x="80" y="74"/>
                    <a:pt x="80" y="75"/>
                    <a:pt x="80" y="77"/>
                  </a:cubicBezTo>
                  <a:lnTo>
                    <a:pt x="78" y="77"/>
                  </a:lnTo>
                  <a:lnTo>
                    <a:pt x="76" y="77"/>
                  </a:lnTo>
                  <a:lnTo>
                    <a:pt x="76" y="7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8" name="Freeform 52"/>
            <p:cNvSpPr>
              <a:spLocks/>
            </p:cNvSpPr>
            <p:nvPr/>
          </p:nvSpPr>
          <p:spPr bwMode="auto">
            <a:xfrm>
              <a:off x="5180139" y="2162293"/>
              <a:ext cx="9180" cy="10712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0 w 4"/>
                <a:gd name="T5" fmla="*/ 4 h 4"/>
                <a:gd name="T6" fmla="*/ 2 w 4"/>
                <a:gd name="T7" fmla="*/ 4 h 4"/>
                <a:gd name="T8" fmla="*/ 4 w 4"/>
                <a:gd name="T9" fmla="*/ 4 h 4"/>
                <a:gd name="T10" fmla="*/ 4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4"/>
                  </a:ln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09" name="Freeform 53"/>
            <p:cNvSpPr>
              <a:spLocks/>
            </p:cNvSpPr>
            <p:nvPr/>
          </p:nvSpPr>
          <p:spPr bwMode="auto">
            <a:xfrm>
              <a:off x="4607915" y="1938882"/>
              <a:ext cx="374853" cy="333586"/>
            </a:xfrm>
            <a:custGeom>
              <a:avLst/>
              <a:gdLst>
                <a:gd name="T0" fmla="*/ 120 w 145"/>
                <a:gd name="T1" fmla="*/ 10 h 114"/>
                <a:gd name="T2" fmla="*/ 104 w 145"/>
                <a:gd name="T3" fmla="*/ 20 h 114"/>
                <a:gd name="T4" fmla="*/ 92 w 145"/>
                <a:gd name="T5" fmla="*/ 29 h 114"/>
                <a:gd name="T6" fmla="*/ 79 w 145"/>
                <a:gd name="T7" fmla="*/ 31 h 114"/>
                <a:gd name="T8" fmla="*/ 79 w 145"/>
                <a:gd name="T9" fmla="*/ 41 h 114"/>
                <a:gd name="T10" fmla="*/ 66 w 145"/>
                <a:gd name="T11" fmla="*/ 49 h 114"/>
                <a:gd name="T12" fmla="*/ 53 w 145"/>
                <a:gd name="T13" fmla="*/ 54 h 114"/>
                <a:gd name="T14" fmla="*/ 43 w 145"/>
                <a:gd name="T15" fmla="*/ 61 h 114"/>
                <a:gd name="T16" fmla="*/ 55 w 145"/>
                <a:gd name="T17" fmla="*/ 60 h 114"/>
                <a:gd name="T18" fmla="*/ 59 w 145"/>
                <a:gd name="T19" fmla="*/ 63 h 114"/>
                <a:gd name="T20" fmla="*/ 51 w 145"/>
                <a:gd name="T21" fmla="*/ 66 h 114"/>
                <a:gd name="T22" fmla="*/ 45 w 145"/>
                <a:gd name="T23" fmla="*/ 64 h 114"/>
                <a:gd name="T24" fmla="*/ 36 w 145"/>
                <a:gd name="T25" fmla="*/ 61 h 114"/>
                <a:gd name="T26" fmla="*/ 31 w 145"/>
                <a:gd name="T27" fmla="*/ 67 h 114"/>
                <a:gd name="T28" fmla="*/ 18 w 145"/>
                <a:gd name="T29" fmla="*/ 69 h 114"/>
                <a:gd name="T30" fmla="*/ 0 w 145"/>
                <a:gd name="T31" fmla="*/ 81 h 114"/>
                <a:gd name="T32" fmla="*/ 17 w 145"/>
                <a:gd name="T33" fmla="*/ 83 h 114"/>
                <a:gd name="T34" fmla="*/ 16 w 145"/>
                <a:gd name="T35" fmla="*/ 85 h 114"/>
                <a:gd name="T36" fmla="*/ 1 w 145"/>
                <a:gd name="T37" fmla="*/ 86 h 114"/>
                <a:gd name="T38" fmla="*/ 20 w 145"/>
                <a:gd name="T39" fmla="*/ 93 h 114"/>
                <a:gd name="T40" fmla="*/ 4 w 145"/>
                <a:gd name="T41" fmla="*/ 102 h 114"/>
                <a:gd name="T42" fmla="*/ 20 w 145"/>
                <a:gd name="T43" fmla="*/ 114 h 114"/>
                <a:gd name="T44" fmla="*/ 33 w 145"/>
                <a:gd name="T45" fmla="*/ 112 h 114"/>
                <a:gd name="T46" fmla="*/ 50 w 145"/>
                <a:gd name="T47" fmla="*/ 106 h 114"/>
                <a:gd name="T48" fmla="*/ 55 w 145"/>
                <a:gd name="T49" fmla="*/ 100 h 114"/>
                <a:gd name="T50" fmla="*/ 63 w 145"/>
                <a:gd name="T51" fmla="*/ 108 h 114"/>
                <a:gd name="T52" fmla="*/ 65 w 145"/>
                <a:gd name="T53" fmla="*/ 98 h 114"/>
                <a:gd name="T54" fmla="*/ 71 w 145"/>
                <a:gd name="T55" fmla="*/ 92 h 114"/>
                <a:gd name="T56" fmla="*/ 71 w 145"/>
                <a:gd name="T57" fmla="*/ 87 h 114"/>
                <a:gd name="T58" fmla="*/ 68 w 145"/>
                <a:gd name="T59" fmla="*/ 75 h 114"/>
                <a:gd name="T60" fmla="*/ 66 w 145"/>
                <a:gd name="T61" fmla="*/ 68 h 114"/>
                <a:gd name="T62" fmla="*/ 74 w 145"/>
                <a:gd name="T63" fmla="*/ 60 h 114"/>
                <a:gd name="T64" fmla="*/ 86 w 145"/>
                <a:gd name="T65" fmla="*/ 57 h 114"/>
                <a:gd name="T66" fmla="*/ 87 w 145"/>
                <a:gd name="T67" fmla="*/ 50 h 114"/>
                <a:gd name="T68" fmla="*/ 91 w 145"/>
                <a:gd name="T69" fmla="*/ 39 h 114"/>
                <a:gd name="T70" fmla="*/ 98 w 145"/>
                <a:gd name="T71" fmla="*/ 36 h 114"/>
                <a:gd name="T72" fmla="*/ 105 w 145"/>
                <a:gd name="T73" fmla="*/ 28 h 114"/>
                <a:gd name="T74" fmla="*/ 114 w 145"/>
                <a:gd name="T75" fmla="*/ 22 h 114"/>
                <a:gd name="T76" fmla="*/ 121 w 145"/>
                <a:gd name="T77" fmla="*/ 18 h 114"/>
                <a:gd name="T78" fmla="*/ 136 w 145"/>
                <a:gd name="T79" fmla="*/ 20 h 114"/>
                <a:gd name="T80" fmla="*/ 144 w 145"/>
                <a:gd name="T81" fmla="*/ 14 h 114"/>
                <a:gd name="T82" fmla="*/ 142 w 145"/>
                <a:gd name="T83" fmla="*/ 14 h 114"/>
                <a:gd name="T84" fmla="*/ 142 w 145"/>
                <a:gd name="T85" fmla="*/ 4 h 114"/>
                <a:gd name="T86" fmla="*/ 135 w 145"/>
                <a:gd name="T87" fmla="*/ 1 h 114"/>
                <a:gd name="T88" fmla="*/ 127 w 145"/>
                <a:gd name="T89" fmla="*/ 4 h 114"/>
                <a:gd name="T90" fmla="*/ 123 w 145"/>
                <a:gd name="T91" fmla="*/ 7 h 114"/>
                <a:gd name="T92" fmla="*/ 112 w 145"/>
                <a:gd name="T93" fmla="*/ 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5" h="114">
                  <a:moveTo>
                    <a:pt x="112" y="11"/>
                  </a:moveTo>
                  <a:cubicBezTo>
                    <a:pt x="112" y="13"/>
                    <a:pt x="112" y="13"/>
                    <a:pt x="112" y="13"/>
                  </a:cubicBezTo>
                  <a:cubicBezTo>
                    <a:pt x="113" y="12"/>
                    <a:pt x="115" y="11"/>
                    <a:pt x="120" y="10"/>
                  </a:cubicBezTo>
                  <a:lnTo>
                    <a:pt x="115" y="20"/>
                  </a:lnTo>
                  <a:lnTo>
                    <a:pt x="107" y="19"/>
                  </a:lnTo>
                  <a:lnTo>
                    <a:pt x="104" y="20"/>
                  </a:lnTo>
                  <a:lnTo>
                    <a:pt x="106" y="24"/>
                  </a:lnTo>
                  <a:lnTo>
                    <a:pt x="100" y="29"/>
                  </a:lnTo>
                  <a:cubicBezTo>
                    <a:pt x="96" y="29"/>
                    <a:pt x="93" y="29"/>
                    <a:pt x="92" y="29"/>
                  </a:cubicBezTo>
                  <a:cubicBezTo>
                    <a:pt x="92" y="29"/>
                    <a:pt x="90" y="29"/>
                    <a:pt x="88" y="29"/>
                  </a:cubicBezTo>
                  <a:lnTo>
                    <a:pt x="83" y="31"/>
                  </a:lnTo>
                  <a:lnTo>
                    <a:pt x="79" y="31"/>
                  </a:lnTo>
                  <a:lnTo>
                    <a:pt x="77" y="34"/>
                  </a:lnTo>
                  <a:lnTo>
                    <a:pt x="78" y="37"/>
                  </a:lnTo>
                  <a:lnTo>
                    <a:pt x="79" y="41"/>
                  </a:lnTo>
                  <a:lnTo>
                    <a:pt x="75" y="46"/>
                  </a:lnTo>
                  <a:cubicBezTo>
                    <a:pt x="72" y="46"/>
                    <a:pt x="69" y="45"/>
                    <a:pt x="68" y="45"/>
                  </a:cubicBezTo>
                  <a:cubicBezTo>
                    <a:pt x="68" y="46"/>
                    <a:pt x="67" y="47"/>
                    <a:pt x="66" y="49"/>
                  </a:cubicBezTo>
                  <a:lnTo>
                    <a:pt x="61" y="54"/>
                  </a:lnTo>
                  <a:cubicBezTo>
                    <a:pt x="58" y="53"/>
                    <a:pt x="56" y="52"/>
                    <a:pt x="55" y="52"/>
                  </a:cubicBezTo>
                  <a:cubicBezTo>
                    <a:pt x="55" y="52"/>
                    <a:pt x="54" y="53"/>
                    <a:pt x="53" y="54"/>
                  </a:cubicBezTo>
                  <a:lnTo>
                    <a:pt x="50" y="55"/>
                  </a:lnTo>
                  <a:cubicBezTo>
                    <a:pt x="50" y="55"/>
                    <a:pt x="49" y="56"/>
                    <a:pt x="48" y="58"/>
                  </a:cubicBezTo>
                  <a:lnTo>
                    <a:pt x="43" y="61"/>
                  </a:lnTo>
                  <a:lnTo>
                    <a:pt x="45" y="63"/>
                  </a:lnTo>
                  <a:lnTo>
                    <a:pt x="49" y="62"/>
                  </a:lnTo>
                  <a:lnTo>
                    <a:pt x="55" y="60"/>
                  </a:lnTo>
                  <a:lnTo>
                    <a:pt x="60" y="59"/>
                  </a:lnTo>
                  <a:cubicBezTo>
                    <a:pt x="61" y="60"/>
                    <a:pt x="61" y="61"/>
                    <a:pt x="61" y="62"/>
                  </a:cubicBezTo>
                  <a:cubicBezTo>
                    <a:pt x="61" y="62"/>
                    <a:pt x="61" y="63"/>
                    <a:pt x="59" y="63"/>
                  </a:cubicBezTo>
                  <a:cubicBezTo>
                    <a:pt x="59" y="63"/>
                    <a:pt x="58" y="63"/>
                    <a:pt x="57" y="63"/>
                  </a:cubicBezTo>
                  <a:cubicBezTo>
                    <a:pt x="57" y="63"/>
                    <a:pt x="56" y="64"/>
                    <a:pt x="54" y="65"/>
                  </a:cubicBezTo>
                  <a:cubicBezTo>
                    <a:pt x="53" y="66"/>
                    <a:pt x="51" y="66"/>
                    <a:pt x="51" y="66"/>
                  </a:cubicBezTo>
                  <a:cubicBezTo>
                    <a:pt x="50" y="66"/>
                    <a:pt x="49" y="66"/>
                    <a:pt x="49" y="66"/>
                  </a:cubicBezTo>
                  <a:lnTo>
                    <a:pt x="47" y="65"/>
                  </a:lnTo>
                  <a:cubicBezTo>
                    <a:pt x="47" y="65"/>
                    <a:pt x="46" y="65"/>
                    <a:pt x="45" y="64"/>
                  </a:cubicBezTo>
                  <a:cubicBezTo>
                    <a:pt x="44" y="64"/>
                    <a:pt x="44" y="64"/>
                    <a:pt x="43" y="64"/>
                  </a:cubicBezTo>
                  <a:lnTo>
                    <a:pt x="40" y="63"/>
                  </a:lnTo>
                  <a:lnTo>
                    <a:pt x="36" y="61"/>
                  </a:lnTo>
                  <a:lnTo>
                    <a:pt x="36" y="63"/>
                  </a:lnTo>
                  <a:lnTo>
                    <a:pt x="35" y="67"/>
                  </a:lnTo>
                  <a:lnTo>
                    <a:pt x="31" y="67"/>
                  </a:ln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6" y="70"/>
                  </a:cubicBezTo>
                  <a:lnTo>
                    <a:pt x="18" y="69"/>
                  </a:lnTo>
                  <a:lnTo>
                    <a:pt x="14" y="74"/>
                  </a:lnTo>
                  <a:lnTo>
                    <a:pt x="2" y="76"/>
                  </a:lnTo>
                  <a:lnTo>
                    <a:pt x="0" y="81"/>
                  </a:lnTo>
                  <a:lnTo>
                    <a:pt x="8" y="81"/>
                  </a:lnTo>
                  <a:lnTo>
                    <a:pt x="13" y="80"/>
                  </a:lnTo>
                  <a:lnTo>
                    <a:pt x="17" y="83"/>
                  </a:lnTo>
                  <a:lnTo>
                    <a:pt x="24" y="83"/>
                  </a:lnTo>
                  <a:lnTo>
                    <a:pt x="24" y="86"/>
                  </a:lnTo>
                  <a:cubicBezTo>
                    <a:pt x="21" y="85"/>
                    <a:pt x="19" y="85"/>
                    <a:pt x="16" y="85"/>
                  </a:cubicBezTo>
                  <a:cubicBezTo>
                    <a:pt x="12" y="85"/>
                    <a:pt x="10" y="85"/>
                    <a:pt x="8" y="85"/>
                  </a:cubicBezTo>
                  <a:cubicBezTo>
                    <a:pt x="6" y="85"/>
                    <a:pt x="5" y="85"/>
                    <a:pt x="5" y="85"/>
                  </a:cubicBezTo>
                  <a:cubicBezTo>
                    <a:pt x="4" y="85"/>
                    <a:pt x="3" y="85"/>
                    <a:pt x="1" y="86"/>
                  </a:cubicBezTo>
                  <a:lnTo>
                    <a:pt x="3" y="91"/>
                  </a:lnTo>
                  <a:lnTo>
                    <a:pt x="8" y="92"/>
                  </a:lnTo>
                  <a:lnTo>
                    <a:pt x="20" y="93"/>
                  </a:lnTo>
                  <a:lnTo>
                    <a:pt x="10" y="99"/>
                  </a:lnTo>
                  <a:lnTo>
                    <a:pt x="4" y="99"/>
                  </a:lnTo>
                  <a:lnTo>
                    <a:pt x="4" y="102"/>
                  </a:lnTo>
                  <a:lnTo>
                    <a:pt x="4" y="106"/>
                  </a:lnTo>
                  <a:lnTo>
                    <a:pt x="14" y="113"/>
                  </a:lnTo>
                  <a:cubicBezTo>
                    <a:pt x="17" y="114"/>
                    <a:pt x="19" y="114"/>
                    <a:pt x="20" y="114"/>
                  </a:cubicBezTo>
                  <a:lnTo>
                    <a:pt x="27" y="114"/>
                  </a:lnTo>
                  <a:cubicBezTo>
                    <a:pt x="28" y="114"/>
                    <a:pt x="29" y="114"/>
                    <a:pt x="31" y="114"/>
                  </a:cubicBezTo>
                  <a:lnTo>
                    <a:pt x="33" y="112"/>
                  </a:lnTo>
                  <a:lnTo>
                    <a:pt x="40" y="107"/>
                  </a:lnTo>
                  <a:lnTo>
                    <a:pt x="45" y="105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2" y="98"/>
                  </a:lnTo>
                  <a:lnTo>
                    <a:pt x="55" y="100"/>
                  </a:lnTo>
                  <a:lnTo>
                    <a:pt x="60" y="107"/>
                  </a:lnTo>
                  <a:cubicBezTo>
                    <a:pt x="60" y="108"/>
                    <a:pt x="61" y="109"/>
                    <a:pt x="61" y="109"/>
                  </a:cubicBezTo>
                  <a:lnTo>
                    <a:pt x="63" y="108"/>
                  </a:lnTo>
                  <a:lnTo>
                    <a:pt x="63" y="105"/>
                  </a:lnTo>
                  <a:lnTo>
                    <a:pt x="63" y="102"/>
                  </a:lnTo>
                  <a:lnTo>
                    <a:pt x="65" y="98"/>
                  </a:lnTo>
                  <a:lnTo>
                    <a:pt x="68" y="98"/>
                  </a:lnTo>
                  <a:lnTo>
                    <a:pt x="70" y="96"/>
                  </a:lnTo>
                  <a:lnTo>
                    <a:pt x="71" y="92"/>
                  </a:lnTo>
                  <a:lnTo>
                    <a:pt x="68" y="90"/>
                  </a:lnTo>
                  <a:lnTo>
                    <a:pt x="66" y="88"/>
                  </a:lnTo>
                  <a:lnTo>
                    <a:pt x="71" y="87"/>
                  </a:lnTo>
                  <a:lnTo>
                    <a:pt x="75" y="84"/>
                  </a:lnTo>
                  <a:lnTo>
                    <a:pt x="67" y="81"/>
                  </a:lnTo>
                  <a:lnTo>
                    <a:pt x="68" y="75"/>
                  </a:lnTo>
                  <a:lnTo>
                    <a:pt x="66" y="73"/>
                  </a:lnTo>
                  <a:lnTo>
                    <a:pt x="67" y="70"/>
                  </a:lnTo>
                  <a:lnTo>
                    <a:pt x="66" y="68"/>
                  </a:lnTo>
                  <a:lnTo>
                    <a:pt x="65" y="65"/>
                  </a:lnTo>
                  <a:cubicBezTo>
                    <a:pt x="67" y="63"/>
                    <a:pt x="68" y="62"/>
                    <a:pt x="68" y="62"/>
                  </a:cubicBezTo>
                  <a:cubicBezTo>
                    <a:pt x="69" y="61"/>
                    <a:pt x="71" y="61"/>
                    <a:pt x="74" y="60"/>
                  </a:cubicBezTo>
                  <a:lnTo>
                    <a:pt x="79" y="60"/>
                  </a:lnTo>
                  <a:lnTo>
                    <a:pt x="85" y="59"/>
                  </a:lnTo>
                  <a:lnTo>
                    <a:pt x="86" y="57"/>
                  </a:lnTo>
                  <a:lnTo>
                    <a:pt x="83" y="55"/>
                  </a:lnTo>
                  <a:lnTo>
                    <a:pt x="80" y="54"/>
                  </a:lnTo>
                  <a:lnTo>
                    <a:pt x="87" y="50"/>
                  </a:lnTo>
                  <a:cubicBezTo>
                    <a:pt x="87" y="47"/>
                    <a:pt x="88" y="46"/>
                    <a:pt x="88" y="45"/>
                  </a:cubicBezTo>
                  <a:cubicBezTo>
                    <a:pt x="89" y="44"/>
                    <a:pt x="88" y="43"/>
                    <a:pt x="87" y="42"/>
                  </a:cubicBezTo>
                  <a:cubicBezTo>
                    <a:pt x="89" y="40"/>
                    <a:pt x="90" y="39"/>
                    <a:pt x="91" y="39"/>
                  </a:cubicBezTo>
                  <a:lnTo>
                    <a:pt x="93" y="39"/>
                  </a:lnTo>
                  <a:cubicBezTo>
                    <a:pt x="95" y="39"/>
                    <a:pt x="96" y="39"/>
                    <a:pt x="96" y="39"/>
                  </a:cubicBezTo>
                  <a:cubicBezTo>
                    <a:pt x="97" y="38"/>
                    <a:pt x="97" y="37"/>
                    <a:pt x="98" y="36"/>
                  </a:cubicBezTo>
                  <a:lnTo>
                    <a:pt x="102" y="33"/>
                  </a:lnTo>
                  <a:lnTo>
                    <a:pt x="106" y="31"/>
                  </a:lnTo>
                  <a:lnTo>
                    <a:pt x="105" y="28"/>
                  </a:lnTo>
                  <a:lnTo>
                    <a:pt x="108" y="25"/>
                  </a:lnTo>
                  <a:lnTo>
                    <a:pt x="112" y="23"/>
                  </a:lnTo>
                  <a:lnTo>
                    <a:pt x="114" y="22"/>
                  </a:lnTo>
                  <a:cubicBezTo>
                    <a:pt x="116" y="23"/>
                    <a:pt x="118" y="23"/>
                    <a:pt x="118" y="23"/>
                  </a:cubicBezTo>
                  <a:cubicBezTo>
                    <a:pt x="119" y="23"/>
                    <a:pt x="120" y="23"/>
                    <a:pt x="122" y="22"/>
                  </a:cubicBezTo>
                  <a:lnTo>
                    <a:pt x="121" y="18"/>
                  </a:lnTo>
                  <a:lnTo>
                    <a:pt x="126" y="17"/>
                  </a:lnTo>
                  <a:cubicBezTo>
                    <a:pt x="129" y="17"/>
                    <a:pt x="131" y="17"/>
                    <a:pt x="132" y="18"/>
                  </a:cubicBezTo>
                  <a:cubicBezTo>
                    <a:pt x="132" y="18"/>
                    <a:pt x="134" y="19"/>
                    <a:pt x="136" y="20"/>
                  </a:cubicBezTo>
                  <a:lnTo>
                    <a:pt x="140" y="20"/>
                  </a:lnTo>
                  <a:lnTo>
                    <a:pt x="141" y="17"/>
                  </a:lnTo>
                  <a:lnTo>
                    <a:pt x="144" y="14"/>
                  </a:lnTo>
                  <a:lnTo>
                    <a:pt x="145" y="13"/>
                  </a:lnTo>
                  <a:cubicBezTo>
                    <a:pt x="144" y="13"/>
                    <a:pt x="144" y="13"/>
                    <a:pt x="144" y="13"/>
                  </a:cubicBezTo>
                  <a:cubicBezTo>
                    <a:pt x="144" y="13"/>
                    <a:pt x="143" y="13"/>
                    <a:pt x="142" y="14"/>
                  </a:cubicBezTo>
                  <a:lnTo>
                    <a:pt x="142" y="11"/>
                  </a:lnTo>
                  <a:lnTo>
                    <a:pt x="142" y="9"/>
                  </a:lnTo>
                  <a:lnTo>
                    <a:pt x="142" y="4"/>
                  </a:lnTo>
                  <a:cubicBezTo>
                    <a:pt x="142" y="4"/>
                    <a:pt x="141" y="2"/>
                    <a:pt x="139" y="1"/>
                  </a:cubicBezTo>
                  <a:cubicBezTo>
                    <a:pt x="138" y="0"/>
                    <a:pt x="137" y="0"/>
                    <a:pt x="136" y="1"/>
                  </a:cubicBezTo>
                  <a:lnTo>
                    <a:pt x="135" y="1"/>
                  </a:lnTo>
                  <a:cubicBezTo>
                    <a:pt x="134" y="2"/>
                    <a:pt x="134" y="2"/>
                    <a:pt x="134" y="2"/>
                  </a:cubicBezTo>
                  <a:cubicBezTo>
                    <a:pt x="131" y="2"/>
                    <a:pt x="130" y="2"/>
                    <a:pt x="129" y="1"/>
                  </a:cubicBezTo>
                  <a:cubicBezTo>
                    <a:pt x="128" y="1"/>
                    <a:pt x="127" y="2"/>
                    <a:pt x="127" y="4"/>
                  </a:cubicBezTo>
                  <a:lnTo>
                    <a:pt x="128" y="7"/>
                  </a:lnTo>
                  <a:cubicBezTo>
                    <a:pt x="126" y="8"/>
                    <a:pt x="125" y="8"/>
                    <a:pt x="124" y="8"/>
                  </a:cubicBezTo>
                  <a:cubicBezTo>
                    <a:pt x="124" y="8"/>
                    <a:pt x="123" y="8"/>
                    <a:pt x="123" y="7"/>
                  </a:cubicBezTo>
                  <a:cubicBezTo>
                    <a:pt x="123" y="7"/>
                    <a:pt x="123" y="7"/>
                    <a:pt x="122" y="6"/>
                  </a:cubicBezTo>
                  <a:cubicBezTo>
                    <a:pt x="122" y="5"/>
                    <a:pt x="120" y="5"/>
                    <a:pt x="118" y="6"/>
                  </a:cubicBezTo>
                  <a:lnTo>
                    <a:pt x="112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0" name="Freeform 54"/>
            <p:cNvSpPr>
              <a:spLocks/>
            </p:cNvSpPr>
            <p:nvPr/>
          </p:nvSpPr>
          <p:spPr bwMode="auto">
            <a:xfrm>
              <a:off x="4765506" y="1978667"/>
              <a:ext cx="307532" cy="373372"/>
            </a:xfrm>
            <a:custGeom>
              <a:avLst/>
              <a:gdLst>
                <a:gd name="T0" fmla="*/ 84 w 119"/>
                <a:gd name="T1" fmla="*/ 0 h 128"/>
                <a:gd name="T2" fmla="*/ 80 w 119"/>
                <a:gd name="T3" fmla="*/ 4 h 128"/>
                <a:gd name="T4" fmla="*/ 75 w 119"/>
                <a:gd name="T5" fmla="*/ 7 h 128"/>
                <a:gd name="T6" fmla="*/ 65 w 119"/>
                <a:gd name="T7" fmla="*/ 4 h 128"/>
                <a:gd name="T8" fmla="*/ 61 w 119"/>
                <a:gd name="T9" fmla="*/ 9 h 128"/>
                <a:gd name="T10" fmla="*/ 53 w 119"/>
                <a:gd name="T11" fmla="*/ 9 h 128"/>
                <a:gd name="T12" fmla="*/ 47 w 119"/>
                <a:gd name="T13" fmla="*/ 12 h 128"/>
                <a:gd name="T14" fmla="*/ 45 w 119"/>
                <a:gd name="T15" fmla="*/ 18 h 128"/>
                <a:gd name="T16" fmla="*/ 37 w 119"/>
                <a:gd name="T17" fmla="*/ 23 h 128"/>
                <a:gd name="T18" fmla="*/ 32 w 119"/>
                <a:gd name="T19" fmla="*/ 26 h 128"/>
                <a:gd name="T20" fmla="*/ 26 w 119"/>
                <a:gd name="T21" fmla="*/ 29 h 128"/>
                <a:gd name="T22" fmla="*/ 26 w 119"/>
                <a:gd name="T23" fmla="*/ 37 h 128"/>
                <a:gd name="T24" fmla="*/ 22 w 119"/>
                <a:gd name="T25" fmla="*/ 42 h 128"/>
                <a:gd name="T26" fmla="*/ 24 w 119"/>
                <a:gd name="T27" fmla="*/ 46 h 128"/>
                <a:gd name="T28" fmla="*/ 13 w 119"/>
                <a:gd name="T29" fmla="*/ 47 h 128"/>
                <a:gd name="T30" fmla="*/ 4 w 119"/>
                <a:gd name="T31" fmla="*/ 52 h 128"/>
                <a:gd name="T32" fmla="*/ 6 w 119"/>
                <a:gd name="T33" fmla="*/ 57 h 128"/>
                <a:gd name="T34" fmla="*/ 7 w 119"/>
                <a:gd name="T35" fmla="*/ 62 h 128"/>
                <a:gd name="T36" fmla="*/ 14 w 119"/>
                <a:gd name="T37" fmla="*/ 71 h 128"/>
                <a:gd name="T38" fmla="*/ 5 w 119"/>
                <a:gd name="T39" fmla="*/ 75 h 128"/>
                <a:gd name="T40" fmla="*/ 10 w 119"/>
                <a:gd name="T41" fmla="*/ 79 h 128"/>
                <a:gd name="T42" fmla="*/ 7 w 119"/>
                <a:gd name="T43" fmla="*/ 85 h 128"/>
                <a:gd name="T44" fmla="*/ 2 w 119"/>
                <a:gd name="T45" fmla="*/ 89 h 128"/>
                <a:gd name="T46" fmla="*/ 2 w 119"/>
                <a:gd name="T47" fmla="*/ 95 h 128"/>
                <a:gd name="T48" fmla="*/ 1 w 119"/>
                <a:gd name="T49" fmla="*/ 102 h 128"/>
                <a:gd name="T50" fmla="*/ 8 w 119"/>
                <a:gd name="T51" fmla="*/ 112 h 128"/>
                <a:gd name="T52" fmla="*/ 10 w 119"/>
                <a:gd name="T53" fmla="*/ 120 h 128"/>
                <a:gd name="T54" fmla="*/ 20 w 119"/>
                <a:gd name="T55" fmla="*/ 128 h 128"/>
                <a:gd name="T56" fmla="*/ 26 w 119"/>
                <a:gd name="T57" fmla="*/ 125 h 128"/>
                <a:gd name="T58" fmla="*/ 32 w 119"/>
                <a:gd name="T59" fmla="*/ 121 h 128"/>
                <a:gd name="T60" fmla="*/ 42 w 119"/>
                <a:gd name="T61" fmla="*/ 118 h 128"/>
                <a:gd name="T62" fmla="*/ 45 w 119"/>
                <a:gd name="T63" fmla="*/ 109 h 128"/>
                <a:gd name="T64" fmla="*/ 48 w 119"/>
                <a:gd name="T65" fmla="*/ 101 h 128"/>
                <a:gd name="T66" fmla="*/ 51 w 119"/>
                <a:gd name="T67" fmla="*/ 97 h 128"/>
                <a:gd name="T68" fmla="*/ 59 w 119"/>
                <a:gd name="T69" fmla="*/ 93 h 128"/>
                <a:gd name="T70" fmla="*/ 60 w 119"/>
                <a:gd name="T71" fmla="*/ 89 h 128"/>
                <a:gd name="T72" fmla="*/ 69 w 119"/>
                <a:gd name="T73" fmla="*/ 87 h 128"/>
                <a:gd name="T74" fmla="*/ 64 w 119"/>
                <a:gd name="T75" fmla="*/ 81 h 128"/>
                <a:gd name="T76" fmla="*/ 61 w 119"/>
                <a:gd name="T77" fmla="*/ 78 h 128"/>
                <a:gd name="T78" fmla="*/ 52 w 119"/>
                <a:gd name="T79" fmla="*/ 76 h 128"/>
                <a:gd name="T80" fmla="*/ 53 w 119"/>
                <a:gd name="T81" fmla="*/ 70 h 128"/>
                <a:gd name="T82" fmla="*/ 54 w 119"/>
                <a:gd name="T83" fmla="*/ 64 h 128"/>
                <a:gd name="T84" fmla="*/ 60 w 119"/>
                <a:gd name="T85" fmla="*/ 59 h 128"/>
                <a:gd name="T86" fmla="*/ 68 w 119"/>
                <a:gd name="T87" fmla="*/ 53 h 128"/>
                <a:gd name="T88" fmla="*/ 75 w 119"/>
                <a:gd name="T89" fmla="*/ 51 h 128"/>
                <a:gd name="T90" fmla="*/ 84 w 119"/>
                <a:gd name="T91" fmla="*/ 47 h 128"/>
                <a:gd name="T92" fmla="*/ 92 w 119"/>
                <a:gd name="T93" fmla="*/ 42 h 128"/>
                <a:gd name="T94" fmla="*/ 90 w 119"/>
                <a:gd name="T95" fmla="*/ 38 h 128"/>
                <a:gd name="T96" fmla="*/ 91 w 119"/>
                <a:gd name="T97" fmla="*/ 33 h 128"/>
                <a:gd name="T98" fmla="*/ 98 w 119"/>
                <a:gd name="T99" fmla="*/ 30 h 128"/>
                <a:gd name="T100" fmla="*/ 115 w 119"/>
                <a:gd name="T101" fmla="*/ 30 h 128"/>
                <a:gd name="T102" fmla="*/ 118 w 119"/>
                <a:gd name="T103" fmla="*/ 30 h 128"/>
                <a:gd name="T104" fmla="*/ 116 w 119"/>
                <a:gd name="T105" fmla="*/ 27 h 128"/>
                <a:gd name="T106" fmla="*/ 114 w 119"/>
                <a:gd name="T107" fmla="*/ 22 h 128"/>
                <a:gd name="T108" fmla="*/ 113 w 119"/>
                <a:gd name="T109" fmla="*/ 19 h 128"/>
                <a:gd name="T110" fmla="*/ 113 w 119"/>
                <a:gd name="T111" fmla="*/ 16 h 128"/>
                <a:gd name="T112" fmla="*/ 109 w 119"/>
                <a:gd name="T113" fmla="*/ 9 h 128"/>
                <a:gd name="T114" fmla="*/ 99 w 119"/>
                <a:gd name="T115" fmla="*/ 5 h 128"/>
                <a:gd name="T116" fmla="*/ 93 w 119"/>
                <a:gd name="T11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" h="128">
                  <a:moveTo>
                    <a:pt x="93" y="1"/>
                  </a:moveTo>
                  <a:cubicBezTo>
                    <a:pt x="91" y="0"/>
                    <a:pt x="88" y="0"/>
                    <a:pt x="84" y="0"/>
                  </a:cubicBezTo>
                  <a:lnTo>
                    <a:pt x="83" y="1"/>
                  </a:lnTo>
                  <a:lnTo>
                    <a:pt x="80" y="4"/>
                  </a:lnTo>
                  <a:lnTo>
                    <a:pt x="79" y="7"/>
                  </a:lnTo>
                  <a:lnTo>
                    <a:pt x="75" y="7"/>
                  </a:lnTo>
                  <a:cubicBezTo>
                    <a:pt x="73" y="6"/>
                    <a:pt x="71" y="5"/>
                    <a:pt x="71" y="5"/>
                  </a:cubicBezTo>
                  <a:cubicBezTo>
                    <a:pt x="70" y="4"/>
                    <a:pt x="68" y="4"/>
                    <a:pt x="65" y="4"/>
                  </a:cubicBezTo>
                  <a:lnTo>
                    <a:pt x="60" y="5"/>
                  </a:lnTo>
                  <a:lnTo>
                    <a:pt x="61" y="9"/>
                  </a:lnTo>
                  <a:cubicBezTo>
                    <a:pt x="59" y="10"/>
                    <a:pt x="58" y="10"/>
                    <a:pt x="57" y="10"/>
                  </a:cubicBezTo>
                  <a:cubicBezTo>
                    <a:pt x="57" y="10"/>
                    <a:pt x="55" y="10"/>
                    <a:pt x="53" y="9"/>
                  </a:cubicBezTo>
                  <a:lnTo>
                    <a:pt x="51" y="10"/>
                  </a:lnTo>
                  <a:lnTo>
                    <a:pt x="47" y="12"/>
                  </a:lnTo>
                  <a:lnTo>
                    <a:pt x="44" y="15"/>
                  </a:lnTo>
                  <a:lnTo>
                    <a:pt x="45" y="18"/>
                  </a:lnTo>
                  <a:lnTo>
                    <a:pt x="41" y="20"/>
                  </a:lnTo>
                  <a:lnTo>
                    <a:pt x="37" y="23"/>
                  </a:lnTo>
                  <a:cubicBezTo>
                    <a:pt x="36" y="24"/>
                    <a:pt x="36" y="25"/>
                    <a:pt x="35" y="26"/>
                  </a:cubicBezTo>
                  <a:cubicBezTo>
                    <a:pt x="35" y="26"/>
                    <a:pt x="34" y="26"/>
                    <a:pt x="32" y="26"/>
                  </a:cubicBezTo>
                  <a:lnTo>
                    <a:pt x="30" y="26"/>
                  </a:lnTo>
                  <a:cubicBezTo>
                    <a:pt x="29" y="26"/>
                    <a:pt x="28" y="27"/>
                    <a:pt x="26" y="29"/>
                  </a:cubicBezTo>
                  <a:cubicBezTo>
                    <a:pt x="27" y="30"/>
                    <a:pt x="28" y="31"/>
                    <a:pt x="27" y="32"/>
                  </a:cubicBezTo>
                  <a:cubicBezTo>
                    <a:pt x="27" y="33"/>
                    <a:pt x="26" y="34"/>
                    <a:pt x="26" y="37"/>
                  </a:cubicBezTo>
                  <a:lnTo>
                    <a:pt x="19" y="41"/>
                  </a:lnTo>
                  <a:lnTo>
                    <a:pt x="22" y="42"/>
                  </a:lnTo>
                  <a:lnTo>
                    <a:pt x="25" y="44"/>
                  </a:lnTo>
                  <a:lnTo>
                    <a:pt x="24" y="46"/>
                  </a:lnTo>
                  <a:lnTo>
                    <a:pt x="18" y="47"/>
                  </a:lnTo>
                  <a:lnTo>
                    <a:pt x="13" y="47"/>
                  </a:lnTo>
                  <a:cubicBezTo>
                    <a:pt x="10" y="48"/>
                    <a:pt x="8" y="48"/>
                    <a:pt x="7" y="49"/>
                  </a:cubicBezTo>
                  <a:cubicBezTo>
                    <a:pt x="7" y="49"/>
                    <a:pt x="6" y="50"/>
                    <a:pt x="4" y="52"/>
                  </a:cubicBezTo>
                  <a:lnTo>
                    <a:pt x="5" y="55"/>
                  </a:lnTo>
                  <a:lnTo>
                    <a:pt x="6" y="57"/>
                  </a:lnTo>
                  <a:lnTo>
                    <a:pt x="5" y="60"/>
                  </a:lnTo>
                  <a:lnTo>
                    <a:pt x="7" y="62"/>
                  </a:lnTo>
                  <a:lnTo>
                    <a:pt x="6" y="68"/>
                  </a:lnTo>
                  <a:lnTo>
                    <a:pt x="14" y="71"/>
                  </a:lnTo>
                  <a:lnTo>
                    <a:pt x="10" y="74"/>
                  </a:lnTo>
                  <a:lnTo>
                    <a:pt x="5" y="75"/>
                  </a:lnTo>
                  <a:lnTo>
                    <a:pt x="7" y="77"/>
                  </a:lnTo>
                  <a:lnTo>
                    <a:pt x="10" y="79"/>
                  </a:lnTo>
                  <a:lnTo>
                    <a:pt x="9" y="83"/>
                  </a:lnTo>
                  <a:lnTo>
                    <a:pt x="7" y="85"/>
                  </a:lnTo>
                  <a:lnTo>
                    <a:pt x="4" y="85"/>
                  </a:lnTo>
                  <a:lnTo>
                    <a:pt x="2" y="89"/>
                  </a:lnTo>
                  <a:lnTo>
                    <a:pt x="2" y="92"/>
                  </a:lnTo>
                  <a:lnTo>
                    <a:pt x="2" y="95"/>
                  </a:lnTo>
                  <a:lnTo>
                    <a:pt x="0" y="96"/>
                  </a:lnTo>
                  <a:cubicBezTo>
                    <a:pt x="0" y="99"/>
                    <a:pt x="1" y="101"/>
                    <a:pt x="1" y="102"/>
                  </a:cubicBezTo>
                  <a:cubicBezTo>
                    <a:pt x="1" y="103"/>
                    <a:pt x="1" y="104"/>
                    <a:pt x="2" y="106"/>
                  </a:cubicBezTo>
                  <a:cubicBezTo>
                    <a:pt x="6" y="109"/>
                    <a:pt x="8" y="111"/>
                    <a:pt x="8" y="112"/>
                  </a:cubicBezTo>
                  <a:cubicBezTo>
                    <a:pt x="8" y="112"/>
                    <a:pt x="10" y="113"/>
                    <a:pt x="12" y="115"/>
                  </a:cubicBezTo>
                  <a:lnTo>
                    <a:pt x="10" y="120"/>
                  </a:lnTo>
                  <a:lnTo>
                    <a:pt x="13" y="127"/>
                  </a:lnTo>
                  <a:cubicBezTo>
                    <a:pt x="16" y="128"/>
                    <a:pt x="18" y="128"/>
                    <a:pt x="20" y="128"/>
                  </a:cubicBezTo>
                  <a:cubicBezTo>
                    <a:pt x="21" y="127"/>
                    <a:pt x="23" y="127"/>
                    <a:pt x="25" y="128"/>
                  </a:cubicBezTo>
                  <a:lnTo>
                    <a:pt x="26" y="125"/>
                  </a:lnTo>
                  <a:lnTo>
                    <a:pt x="30" y="120"/>
                  </a:lnTo>
                  <a:lnTo>
                    <a:pt x="32" y="121"/>
                  </a:lnTo>
                  <a:lnTo>
                    <a:pt x="39" y="120"/>
                  </a:lnTo>
                  <a:lnTo>
                    <a:pt x="42" y="118"/>
                  </a:lnTo>
                  <a:lnTo>
                    <a:pt x="45" y="113"/>
                  </a:lnTo>
                  <a:lnTo>
                    <a:pt x="45" y="109"/>
                  </a:lnTo>
                  <a:lnTo>
                    <a:pt x="48" y="104"/>
                  </a:lnTo>
                  <a:cubicBezTo>
                    <a:pt x="48" y="103"/>
                    <a:pt x="48" y="102"/>
                    <a:pt x="48" y="101"/>
                  </a:cubicBezTo>
                  <a:cubicBezTo>
                    <a:pt x="48" y="100"/>
                    <a:pt x="48" y="99"/>
                    <a:pt x="47" y="98"/>
                  </a:cubicBezTo>
                  <a:lnTo>
                    <a:pt x="51" y="97"/>
                  </a:lnTo>
                  <a:lnTo>
                    <a:pt x="55" y="93"/>
                  </a:lnTo>
                  <a:lnTo>
                    <a:pt x="59" y="93"/>
                  </a:lnTo>
                  <a:lnTo>
                    <a:pt x="61" y="91"/>
                  </a:lnTo>
                  <a:lnTo>
                    <a:pt x="60" y="89"/>
                  </a:lnTo>
                  <a:lnTo>
                    <a:pt x="66" y="89"/>
                  </a:lnTo>
                  <a:lnTo>
                    <a:pt x="69" y="87"/>
                  </a:lnTo>
                  <a:lnTo>
                    <a:pt x="67" y="85"/>
                  </a:lnTo>
                  <a:cubicBezTo>
                    <a:pt x="66" y="83"/>
                    <a:pt x="65" y="82"/>
                    <a:pt x="64" y="81"/>
                  </a:cubicBezTo>
                  <a:cubicBezTo>
                    <a:pt x="64" y="81"/>
                    <a:pt x="63" y="80"/>
                    <a:pt x="62" y="79"/>
                  </a:cubicBezTo>
                  <a:cubicBezTo>
                    <a:pt x="62" y="79"/>
                    <a:pt x="62" y="79"/>
                    <a:pt x="61" y="78"/>
                  </a:cubicBezTo>
                  <a:lnTo>
                    <a:pt x="57" y="78"/>
                  </a:lnTo>
                  <a:lnTo>
                    <a:pt x="52" y="76"/>
                  </a:lnTo>
                  <a:cubicBezTo>
                    <a:pt x="52" y="73"/>
                    <a:pt x="51" y="72"/>
                    <a:pt x="51" y="71"/>
                  </a:cubicBezTo>
                  <a:cubicBezTo>
                    <a:pt x="50" y="71"/>
                    <a:pt x="51" y="70"/>
                    <a:pt x="53" y="70"/>
                  </a:cubicBezTo>
                  <a:lnTo>
                    <a:pt x="55" y="68"/>
                  </a:lnTo>
                  <a:lnTo>
                    <a:pt x="54" y="64"/>
                  </a:lnTo>
                  <a:lnTo>
                    <a:pt x="55" y="61"/>
                  </a:lnTo>
                  <a:lnTo>
                    <a:pt x="60" y="59"/>
                  </a:lnTo>
                  <a:cubicBezTo>
                    <a:pt x="63" y="57"/>
                    <a:pt x="65" y="56"/>
                    <a:pt x="65" y="55"/>
                  </a:cubicBezTo>
                  <a:cubicBezTo>
                    <a:pt x="65" y="54"/>
                    <a:pt x="66" y="54"/>
                    <a:pt x="68" y="53"/>
                  </a:cubicBezTo>
                  <a:cubicBezTo>
                    <a:pt x="70" y="52"/>
                    <a:pt x="71" y="52"/>
                    <a:pt x="72" y="52"/>
                  </a:cubicBezTo>
                  <a:cubicBezTo>
                    <a:pt x="73" y="51"/>
                    <a:pt x="74" y="51"/>
                    <a:pt x="75" y="51"/>
                  </a:cubicBezTo>
                  <a:lnTo>
                    <a:pt x="78" y="50"/>
                  </a:lnTo>
                  <a:cubicBezTo>
                    <a:pt x="78" y="50"/>
                    <a:pt x="80" y="49"/>
                    <a:pt x="84" y="47"/>
                  </a:cubicBezTo>
                  <a:lnTo>
                    <a:pt x="90" y="45"/>
                  </a:lnTo>
                  <a:lnTo>
                    <a:pt x="92" y="42"/>
                  </a:lnTo>
                  <a:lnTo>
                    <a:pt x="89" y="40"/>
                  </a:lnTo>
                  <a:lnTo>
                    <a:pt x="90" y="38"/>
                  </a:lnTo>
                  <a:lnTo>
                    <a:pt x="92" y="36"/>
                  </a:lnTo>
                  <a:lnTo>
                    <a:pt x="91" y="33"/>
                  </a:lnTo>
                  <a:lnTo>
                    <a:pt x="97" y="32"/>
                  </a:lnTo>
                  <a:lnTo>
                    <a:pt x="98" y="30"/>
                  </a:lnTo>
                  <a:lnTo>
                    <a:pt x="102" y="30"/>
                  </a:lnTo>
                  <a:lnTo>
                    <a:pt x="115" y="30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9" y="30"/>
                  </a:lnTo>
                  <a:lnTo>
                    <a:pt x="116" y="27"/>
                  </a:lnTo>
                  <a:lnTo>
                    <a:pt x="112" y="25"/>
                  </a:lnTo>
                  <a:lnTo>
                    <a:pt x="114" y="22"/>
                  </a:lnTo>
                  <a:lnTo>
                    <a:pt x="117" y="20"/>
                  </a:lnTo>
                  <a:cubicBezTo>
                    <a:pt x="115" y="19"/>
                    <a:pt x="113" y="19"/>
                    <a:pt x="113" y="19"/>
                  </a:cubicBezTo>
                  <a:cubicBezTo>
                    <a:pt x="112" y="19"/>
                    <a:pt x="112" y="18"/>
                    <a:pt x="111" y="17"/>
                  </a:cubicBezTo>
                  <a:lnTo>
                    <a:pt x="113" y="16"/>
                  </a:lnTo>
                  <a:lnTo>
                    <a:pt x="112" y="12"/>
                  </a:lnTo>
                  <a:lnTo>
                    <a:pt x="109" y="9"/>
                  </a:lnTo>
                  <a:lnTo>
                    <a:pt x="105" y="6"/>
                  </a:lnTo>
                  <a:cubicBezTo>
                    <a:pt x="102" y="5"/>
                    <a:pt x="100" y="5"/>
                    <a:pt x="99" y="5"/>
                  </a:cubicBezTo>
                  <a:cubicBezTo>
                    <a:pt x="98" y="4"/>
                    <a:pt x="97" y="4"/>
                    <a:pt x="96" y="3"/>
                  </a:cubicBezTo>
                  <a:cubicBezTo>
                    <a:pt x="94" y="3"/>
                    <a:pt x="94" y="2"/>
                    <a:pt x="93" y="1"/>
                  </a:cubicBezTo>
                  <a:cubicBezTo>
                    <a:pt x="93" y="1"/>
                    <a:pt x="93" y="1"/>
                    <a:pt x="9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1" name="Freeform 55"/>
            <p:cNvSpPr>
              <a:spLocks/>
            </p:cNvSpPr>
            <p:nvPr/>
          </p:nvSpPr>
          <p:spPr bwMode="auto">
            <a:xfrm>
              <a:off x="4828236" y="2361220"/>
              <a:ext cx="238682" cy="163733"/>
            </a:xfrm>
            <a:custGeom>
              <a:avLst/>
              <a:gdLst>
                <a:gd name="T0" fmla="*/ 22 w 93"/>
                <a:gd name="T1" fmla="*/ 3 h 56"/>
                <a:gd name="T2" fmla="*/ 18 w 93"/>
                <a:gd name="T3" fmla="*/ 6 h 56"/>
                <a:gd name="T4" fmla="*/ 1 w 93"/>
                <a:gd name="T5" fmla="*/ 9 h 56"/>
                <a:gd name="T6" fmla="*/ 2 w 93"/>
                <a:gd name="T7" fmla="*/ 16 h 56"/>
                <a:gd name="T8" fmla="*/ 0 w 93"/>
                <a:gd name="T9" fmla="*/ 19 h 56"/>
                <a:gd name="T10" fmla="*/ 4 w 93"/>
                <a:gd name="T11" fmla="*/ 22 h 56"/>
                <a:gd name="T12" fmla="*/ 6 w 93"/>
                <a:gd name="T13" fmla="*/ 26 h 56"/>
                <a:gd name="T14" fmla="*/ 5 w 93"/>
                <a:gd name="T15" fmla="*/ 28 h 56"/>
                <a:gd name="T16" fmla="*/ 6 w 93"/>
                <a:gd name="T17" fmla="*/ 31 h 56"/>
                <a:gd name="T18" fmla="*/ 8 w 93"/>
                <a:gd name="T19" fmla="*/ 33 h 56"/>
                <a:gd name="T20" fmla="*/ 10 w 93"/>
                <a:gd name="T21" fmla="*/ 36 h 56"/>
                <a:gd name="T22" fmla="*/ 13 w 93"/>
                <a:gd name="T23" fmla="*/ 39 h 56"/>
                <a:gd name="T24" fmla="*/ 17 w 93"/>
                <a:gd name="T25" fmla="*/ 39 h 56"/>
                <a:gd name="T26" fmla="*/ 23 w 93"/>
                <a:gd name="T27" fmla="*/ 40 h 56"/>
                <a:gd name="T28" fmla="*/ 22 w 93"/>
                <a:gd name="T29" fmla="*/ 43 h 56"/>
                <a:gd name="T30" fmla="*/ 22 w 93"/>
                <a:gd name="T31" fmla="*/ 45 h 56"/>
                <a:gd name="T32" fmla="*/ 26 w 93"/>
                <a:gd name="T33" fmla="*/ 43 h 56"/>
                <a:gd name="T34" fmla="*/ 27 w 93"/>
                <a:gd name="T35" fmla="*/ 41 h 56"/>
                <a:gd name="T36" fmla="*/ 31 w 93"/>
                <a:gd name="T37" fmla="*/ 43 h 56"/>
                <a:gd name="T38" fmla="*/ 35 w 93"/>
                <a:gd name="T39" fmla="*/ 45 h 56"/>
                <a:gd name="T40" fmla="*/ 38 w 93"/>
                <a:gd name="T41" fmla="*/ 44 h 56"/>
                <a:gd name="T42" fmla="*/ 42 w 93"/>
                <a:gd name="T43" fmla="*/ 47 h 56"/>
                <a:gd name="T44" fmla="*/ 44 w 93"/>
                <a:gd name="T45" fmla="*/ 50 h 56"/>
                <a:gd name="T46" fmla="*/ 49 w 93"/>
                <a:gd name="T47" fmla="*/ 50 h 56"/>
                <a:gd name="T48" fmla="*/ 52 w 93"/>
                <a:gd name="T49" fmla="*/ 52 h 56"/>
                <a:gd name="T50" fmla="*/ 55 w 93"/>
                <a:gd name="T51" fmla="*/ 53 h 56"/>
                <a:gd name="T52" fmla="*/ 63 w 93"/>
                <a:gd name="T53" fmla="*/ 50 h 56"/>
                <a:gd name="T54" fmla="*/ 72 w 93"/>
                <a:gd name="T55" fmla="*/ 51 h 56"/>
                <a:gd name="T56" fmla="*/ 77 w 93"/>
                <a:gd name="T57" fmla="*/ 55 h 56"/>
                <a:gd name="T58" fmla="*/ 77 w 93"/>
                <a:gd name="T59" fmla="*/ 56 h 56"/>
                <a:gd name="T60" fmla="*/ 79 w 93"/>
                <a:gd name="T61" fmla="*/ 53 h 56"/>
                <a:gd name="T62" fmla="*/ 79 w 93"/>
                <a:gd name="T63" fmla="*/ 50 h 56"/>
                <a:gd name="T64" fmla="*/ 81 w 93"/>
                <a:gd name="T65" fmla="*/ 47 h 56"/>
                <a:gd name="T66" fmla="*/ 84 w 93"/>
                <a:gd name="T67" fmla="*/ 44 h 56"/>
                <a:gd name="T68" fmla="*/ 89 w 93"/>
                <a:gd name="T69" fmla="*/ 43 h 56"/>
                <a:gd name="T70" fmla="*/ 92 w 93"/>
                <a:gd name="T71" fmla="*/ 42 h 56"/>
                <a:gd name="T72" fmla="*/ 93 w 93"/>
                <a:gd name="T73" fmla="*/ 38 h 56"/>
                <a:gd name="T74" fmla="*/ 89 w 93"/>
                <a:gd name="T75" fmla="*/ 36 h 56"/>
                <a:gd name="T76" fmla="*/ 87 w 93"/>
                <a:gd name="T77" fmla="*/ 33 h 56"/>
                <a:gd name="T78" fmla="*/ 87 w 93"/>
                <a:gd name="T79" fmla="*/ 32 h 56"/>
                <a:gd name="T80" fmla="*/ 87 w 93"/>
                <a:gd name="T81" fmla="*/ 29 h 56"/>
                <a:gd name="T82" fmla="*/ 89 w 93"/>
                <a:gd name="T83" fmla="*/ 26 h 56"/>
                <a:gd name="T84" fmla="*/ 85 w 93"/>
                <a:gd name="T85" fmla="*/ 25 h 56"/>
                <a:gd name="T86" fmla="*/ 83 w 93"/>
                <a:gd name="T87" fmla="*/ 24 h 56"/>
                <a:gd name="T88" fmla="*/ 90 w 93"/>
                <a:gd name="T89" fmla="*/ 20 h 56"/>
                <a:gd name="T90" fmla="*/ 90 w 93"/>
                <a:gd name="T91" fmla="*/ 16 h 56"/>
                <a:gd name="T92" fmla="*/ 87 w 93"/>
                <a:gd name="T93" fmla="*/ 12 h 56"/>
                <a:gd name="T94" fmla="*/ 87 w 93"/>
                <a:gd name="T95" fmla="*/ 10 h 56"/>
                <a:gd name="T96" fmla="*/ 87 w 93"/>
                <a:gd name="T97" fmla="*/ 9 h 56"/>
                <a:gd name="T98" fmla="*/ 86 w 93"/>
                <a:gd name="T99" fmla="*/ 7 h 56"/>
                <a:gd name="T100" fmla="*/ 81 w 93"/>
                <a:gd name="T101" fmla="*/ 5 h 56"/>
                <a:gd name="T102" fmla="*/ 80 w 93"/>
                <a:gd name="T103" fmla="*/ 5 h 56"/>
                <a:gd name="T104" fmla="*/ 69 w 93"/>
                <a:gd name="T105" fmla="*/ 4 h 56"/>
                <a:gd name="T106" fmla="*/ 57 w 93"/>
                <a:gd name="T107" fmla="*/ 5 h 56"/>
                <a:gd name="T108" fmla="*/ 52 w 93"/>
                <a:gd name="T109" fmla="*/ 4 h 56"/>
                <a:gd name="T110" fmla="*/ 47 w 93"/>
                <a:gd name="T111" fmla="*/ 3 h 56"/>
                <a:gd name="T112" fmla="*/ 43 w 93"/>
                <a:gd name="T113" fmla="*/ 0 h 56"/>
                <a:gd name="T114" fmla="*/ 36 w 93"/>
                <a:gd name="T115" fmla="*/ 1 h 56"/>
                <a:gd name="T116" fmla="*/ 27 w 93"/>
                <a:gd name="T117" fmla="*/ 2 h 56"/>
                <a:gd name="T118" fmla="*/ 22 w 93"/>
                <a:gd name="T119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56">
                  <a:moveTo>
                    <a:pt x="22" y="3"/>
                  </a:moveTo>
                  <a:lnTo>
                    <a:pt x="18" y="6"/>
                  </a:lnTo>
                  <a:lnTo>
                    <a:pt x="1" y="9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5" y="28"/>
                  </a:lnTo>
                  <a:lnTo>
                    <a:pt x="6" y="31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3" y="39"/>
                  </a:lnTo>
                  <a:lnTo>
                    <a:pt x="17" y="39"/>
                  </a:lnTo>
                  <a:lnTo>
                    <a:pt x="23" y="40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6" y="43"/>
                  </a:lnTo>
                  <a:lnTo>
                    <a:pt x="27" y="41"/>
                  </a:lnTo>
                  <a:lnTo>
                    <a:pt x="31" y="43"/>
                  </a:lnTo>
                  <a:lnTo>
                    <a:pt x="35" y="45"/>
                  </a:lnTo>
                  <a:lnTo>
                    <a:pt x="38" y="44"/>
                  </a:lnTo>
                  <a:lnTo>
                    <a:pt x="42" y="47"/>
                  </a:lnTo>
                  <a:lnTo>
                    <a:pt x="44" y="50"/>
                  </a:lnTo>
                  <a:lnTo>
                    <a:pt x="49" y="50"/>
                  </a:lnTo>
                  <a:lnTo>
                    <a:pt x="52" y="52"/>
                  </a:lnTo>
                  <a:lnTo>
                    <a:pt x="55" y="53"/>
                  </a:lnTo>
                  <a:lnTo>
                    <a:pt x="63" y="50"/>
                  </a:lnTo>
                  <a:lnTo>
                    <a:pt x="72" y="51"/>
                  </a:lnTo>
                  <a:lnTo>
                    <a:pt x="77" y="55"/>
                  </a:lnTo>
                  <a:lnTo>
                    <a:pt x="77" y="56"/>
                  </a:lnTo>
                  <a:lnTo>
                    <a:pt x="79" y="53"/>
                  </a:lnTo>
                  <a:lnTo>
                    <a:pt x="79" y="50"/>
                  </a:lnTo>
                  <a:lnTo>
                    <a:pt x="81" y="47"/>
                  </a:lnTo>
                  <a:lnTo>
                    <a:pt x="84" y="44"/>
                  </a:lnTo>
                  <a:lnTo>
                    <a:pt x="89" y="43"/>
                  </a:lnTo>
                  <a:lnTo>
                    <a:pt x="92" y="42"/>
                  </a:lnTo>
                  <a:lnTo>
                    <a:pt x="93" y="38"/>
                  </a:lnTo>
                  <a:lnTo>
                    <a:pt x="89" y="36"/>
                  </a:lnTo>
                  <a:lnTo>
                    <a:pt x="87" y="33"/>
                  </a:lnTo>
                  <a:lnTo>
                    <a:pt x="87" y="32"/>
                  </a:lnTo>
                  <a:lnTo>
                    <a:pt x="87" y="29"/>
                  </a:lnTo>
                  <a:lnTo>
                    <a:pt x="89" y="26"/>
                  </a:lnTo>
                  <a:lnTo>
                    <a:pt x="85" y="25"/>
                  </a:lnTo>
                  <a:lnTo>
                    <a:pt x="83" y="24"/>
                  </a:lnTo>
                  <a:lnTo>
                    <a:pt x="90" y="20"/>
                  </a:lnTo>
                  <a:lnTo>
                    <a:pt x="90" y="16"/>
                  </a:lnTo>
                  <a:lnTo>
                    <a:pt x="87" y="12"/>
                  </a:lnTo>
                  <a:lnTo>
                    <a:pt x="87" y="10"/>
                  </a:lnTo>
                  <a:lnTo>
                    <a:pt x="87" y="9"/>
                  </a:lnTo>
                  <a:lnTo>
                    <a:pt x="86" y="7"/>
                  </a:lnTo>
                  <a:lnTo>
                    <a:pt x="81" y="5"/>
                  </a:lnTo>
                  <a:lnTo>
                    <a:pt x="80" y="5"/>
                  </a:lnTo>
                  <a:lnTo>
                    <a:pt x="69" y="4"/>
                  </a:lnTo>
                  <a:lnTo>
                    <a:pt x="57" y="5"/>
                  </a:lnTo>
                  <a:lnTo>
                    <a:pt x="52" y="4"/>
                  </a:lnTo>
                  <a:lnTo>
                    <a:pt x="47" y="3"/>
                  </a:lnTo>
                  <a:lnTo>
                    <a:pt x="43" y="0"/>
                  </a:lnTo>
                  <a:lnTo>
                    <a:pt x="36" y="1"/>
                  </a:lnTo>
                  <a:lnTo>
                    <a:pt x="27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2" name="Freeform 56"/>
            <p:cNvSpPr>
              <a:spLocks/>
            </p:cNvSpPr>
            <p:nvPr/>
          </p:nvSpPr>
          <p:spPr bwMode="auto">
            <a:xfrm>
              <a:off x="4961348" y="2352039"/>
              <a:ext cx="73440" cy="24483"/>
            </a:xfrm>
            <a:custGeom>
              <a:avLst/>
              <a:gdLst>
                <a:gd name="T0" fmla="*/ 3 w 28"/>
                <a:gd name="T1" fmla="*/ 2 h 8"/>
                <a:gd name="T2" fmla="*/ 0 w 28"/>
                <a:gd name="T3" fmla="*/ 7 h 8"/>
                <a:gd name="T4" fmla="*/ 5 w 28"/>
                <a:gd name="T5" fmla="*/ 8 h 8"/>
                <a:gd name="T6" fmla="*/ 17 w 28"/>
                <a:gd name="T7" fmla="*/ 7 h 8"/>
                <a:gd name="T8" fmla="*/ 28 w 28"/>
                <a:gd name="T9" fmla="*/ 8 h 8"/>
                <a:gd name="T10" fmla="*/ 27 w 28"/>
                <a:gd name="T11" fmla="*/ 7 h 8"/>
                <a:gd name="T12" fmla="*/ 28 w 28"/>
                <a:gd name="T13" fmla="*/ 3 h 8"/>
                <a:gd name="T14" fmla="*/ 26 w 28"/>
                <a:gd name="T15" fmla="*/ 1 h 8"/>
                <a:gd name="T16" fmla="*/ 20 w 28"/>
                <a:gd name="T17" fmla="*/ 1 h 8"/>
                <a:gd name="T18" fmla="*/ 14 w 28"/>
                <a:gd name="T19" fmla="*/ 0 h 8"/>
                <a:gd name="T20" fmla="*/ 14 w 28"/>
                <a:gd name="T21" fmla="*/ 0 h 8"/>
                <a:gd name="T22" fmla="*/ 12 w 28"/>
                <a:gd name="T23" fmla="*/ 2 h 8"/>
                <a:gd name="T24" fmla="*/ 3 w 28"/>
                <a:gd name="T2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8">
                  <a:moveTo>
                    <a:pt x="3" y="2"/>
                  </a:moveTo>
                  <a:cubicBezTo>
                    <a:pt x="3" y="2"/>
                    <a:pt x="2" y="4"/>
                    <a:pt x="0" y="7"/>
                  </a:cubicBezTo>
                  <a:lnTo>
                    <a:pt x="5" y="8"/>
                  </a:lnTo>
                  <a:lnTo>
                    <a:pt x="17" y="7"/>
                  </a:lnTo>
                  <a:lnTo>
                    <a:pt x="28" y="8"/>
                  </a:lnTo>
                  <a:lnTo>
                    <a:pt x="27" y="7"/>
                  </a:lnTo>
                  <a:lnTo>
                    <a:pt x="28" y="3"/>
                  </a:lnTo>
                  <a:lnTo>
                    <a:pt x="26" y="1"/>
                  </a:lnTo>
                  <a:lnTo>
                    <a:pt x="2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3" name="Freeform 57"/>
            <p:cNvSpPr>
              <a:spLocks/>
            </p:cNvSpPr>
            <p:nvPr/>
          </p:nvSpPr>
          <p:spPr bwMode="auto">
            <a:xfrm>
              <a:off x="5028668" y="2228092"/>
              <a:ext cx="131581" cy="59678"/>
            </a:xfrm>
            <a:custGeom>
              <a:avLst/>
              <a:gdLst>
                <a:gd name="T0" fmla="*/ 9 w 51"/>
                <a:gd name="T1" fmla="*/ 4 h 20"/>
                <a:gd name="T2" fmla="*/ 7 w 51"/>
                <a:gd name="T3" fmla="*/ 7 h 20"/>
                <a:gd name="T4" fmla="*/ 3 w 51"/>
                <a:gd name="T5" fmla="*/ 7 h 20"/>
                <a:gd name="T6" fmla="*/ 0 w 51"/>
                <a:gd name="T7" fmla="*/ 6 h 20"/>
                <a:gd name="T8" fmla="*/ 1 w 51"/>
                <a:gd name="T9" fmla="*/ 8 h 20"/>
                <a:gd name="T10" fmla="*/ 3 w 51"/>
                <a:gd name="T11" fmla="*/ 11 h 20"/>
                <a:gd name="T12" fmla="*/ 9 w 51"/>
                <a:gd name="T13" fmla="*/ 13 h 20"/>
                <a:gd name="T14" fmla="*/ 6 w 51"/>
                <a:gd name="T15" fmla="*/ 8 h 20"/>
                <a:gd name="T16" fmla="*/ 8 w 51"/>
                <a:gd name="T17" fmla="*/ 8 h 20"/>
                <a:gd name="T18" fmla="*/ 9 w 51"/>
                <a:gd name="T19" fmla="*/ 7 h 20"/>
                <a:gd name="T20" fmla="*/ 11 w 51"/>
                <a:gd name="T21" fmla="*/ 8 h 20"/>
                <a:gd name="T22" fmla="*/ 15 w 51"/>
                <a:gd name="T23" fmla="*/ 12 h 20"/>
                <a:gd name="T24" fmla="*/ 18 w 51"/>
                <a:gd name="T25" fmla="*/ 15 h 20"/>
                <a:gd name="T26" fmla="*/ 27 w 51"/>
                <a:gd name="T27" fmla="*/ 16 h 20"/>
                <a:gd name="T28" fmla="*/ 30 w 51"/>
                <a:gd name="T29" fmla="*/ 18 h 20"/>
                <a:gd name="T30" fmla="*/ 35 w 51"/>
                <a:gd name="T31" fmla="*/ 20 h 20"/>
                <a:gd name="T32" fmla="*/ 44 w 51"/>
                <a:gd name="T33" fmla="*/ 20 h 20"/>
                <a:gd name="T34" fmla="*/ 45 w 51"/>
                <a:gd name="T35" fmla="*/ 19 h 20"/>
                <a:gd name="T36" fmla="*/ 45 w 51"/>
                <a:gd name="T37" fmla="*/ 18 h 20"/>
                <a:gd name="T38" fmla="*/ 44 w 51"/>
                <a:gd name="T39" fmla="*/ 9 h 20"/>
                <a:gd name="T40" fmla="*/ 46 w 51"/>
                <a:gd name="T41" fmla="*/ 7 h 20"/>
                <a:gd name="T42" fmla="*/ 51 w 51"/>
                <a:gd name="T43" fmla="*/ 4 h 20"/>
                <a:gd name="T44" fmla="*/ 51 w 51"/>
                <a:gd name="T45" fmla="*/ 0 h 20"/>
                <a:gd name="T46" fmla="*/ 45 w 51"/>
                <a:gd name="T47" fmla="*/ 3 h 20"/>
                <a:gd name="T48" fmla="*/ 42 w 51"/>
                <a:gd name="T49" fmla="*/ 1 h 20"/>
                <a:gd name="T50" fmla="*/ 38 w 51"/>
                <a:gd name="T51" fmla="*/ 1 h 20"/>
                <a:gd name="T52" fmla="*/ 34 w 51"/>
                <a:gd name="T53" fmla="*/ 1 h 20"/>
                <a:gd name="T54" fmla="*/ 22 w 51"/>
                <a:gd name="T55" fmla="*/ 1 h 20"/>
                <a:gd name="T56" fmla="*/ 15 w 51"/>
                <a:gd name="T57" fmla="*/ 2 h 20"/>
                <a:gd name="T58" fmla="*/ 9 w 51"/>
                <a:gd name="T5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0">
                  <a:moveTo>
                    <a:pt x="9" y="4"/>
                  </a:moveTo>
                  <a:lnTo>
                    <a:pt x="7" y="7"/>
                  </a:lnTo>
                  <a:lnTo>
                    <a:pt x="3" y="7"/>
                  </a:lnTo>
                  <a:lnTo>
                    <a:pt x="0" y="6"/>
                  </a:lnTo>
                  <a:lnTo>
                    <a:pt x="1" y="8"/>
                  </a:lnTo>
                  <a:lnTo>
                    <a:pt x="3" y="11"/>
                  </a:lnTo>
                  <a:lnTo>
                    <a:pt x="9" y="13"/>
                  </a:lnTo>
                  <a:lnTo>
                    <a:pt x="6" y="8"/>
                  </a:lnTo>
                  <a:lnTo>
                    <a:pt x="8" y="8"/>
                  </a:lnTo>
                  <a:lnTo>
                    <a:pt x="9" y="7"/>
                  </a:lnTo>
                  <a:lnTo>
                    <a:pt x="11" y="8"/>
                  </a:lnTo>
                  <a:lnTo>
                    <a:pt x="15" y="12"/>
                  </a:lnTo>
                  <a:lnTo>
                    <a:pt x="18" y="15"/>
                  </a:lnTo>
                  <a:lnTo>
                    <a:pt x="27" y="16"/>
                  </a:lnTo>
                  <a:lnTo>
                    <a:pt x="30" y="18"/>
                  </a:lnTo>
                  <a:cubicBezTo>
                    <a:pt x="33" y="19"/>
                    <a:pt x="34" y="20"/>
                    <a:pt x="35" y="20"/>
                  </a:cubicBezTo>
                  <a:lnTo>
                    <a:pt x="44" y="20"/>
                  </a:lnTo>
                  <a:lnTo>
                    <a:pt x="45" y="19"/>
                  </a:lnTo>
                  <a:lnTo>
                    <a:pt x="45" y="18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51" y="4"/>
                  </a:lnTo>
                  <a:lnTo>
                    <a:pt x="51" y="0"/>
                  </a:lnTo>
                  <a:lnTo>
                    <a:pt x="45" y="3"/>
                  </a:lnTo>
                  <a:cubicBezTo>
                    <a:pt x="43" y="2"/>
                    <a:pt x="42" y="1"/>
                    <a:pt x="42" y="1"/>
                  </a:cubicBezTo>
                  <a:cubicBezTo>
                    <a:pt x="42" y="1"/>
                    <a:pt x="40" y="1"/>
                    <a:pt x="38" y="1"/>
                  </a:cubicBezTo>
                  <a:lnTo>
                    <a:pt x="34" y="1"/>
                  </a:lnTo>
                  <a:cubicBezTo>
                    <a:pt x="33" y="1"/>
                    <a:pt x="29" y="1"/>
                    <a:pt x="22" y="1"/>
                  </a:cubicBezTo>
                  <a:lnTo>
                    <a:pt x="15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4" name="Freeform 58"/>
            <p:cNvSpPr>
              <a:spLocks/>
            </p:cNvSpPr>
            <p:nvPr/>
          </p:nvSpPr>
          <p:spPr bwMode="auto">
            <a:xfrm>
              <a:off x="4990417" y="2272468"/>
              <a:ext cx="171361" cy="64269"/>
            </a:xfrm>
            <a:custGeom>
              <a:avLst/>
              <a:gdLst>
                <a:gd name="T0" fmla="*/ 33 w 67"/>
                <a:gd name="T1" fmla="*/ 0 h 22"/>
                <a:gd name="T2" fmla="*/ 33 w 67"/>
                <a:gd name="T3" fmla="*/ 0 h 22"/>
                <a:gd name="T4" fmla="*/ 32 w 67"/>
                <a:gd name="T5" fmla="*/ 1 h 22"/>
                <a:gd name="T6" fmla="*/ 32 w 67"/>
                <a:gd name="T7" fmla="*/ 3 h 22"/>
                <a:gd name="T8" fmla="*/ 31 w 67"/>
                <a:gd name="T9" fmla="*/ 8 h 22"/>
                <a:gd name="T10" fmla="*/ 20 w 67"/>
                <a:gd name="T11" fmla="*/ 8 h 22"/>
                <a:gd name="T12" fmla="*/ 16 w 67"/>
                <a:gd name="T13" fmla="*/ 3 h 22"/>
                <a:gd name="T14" fmla="*/ 7 w 67"/>
                <a:gd name="T15" fmla="*/ 5 h 22"/>
                <a:gd name="T16" fmla="*/ 4 w 67"/>
                <a:gd name="T17" fmla="*/ 9 h 22"/>
                <a:gd name="T18" fmla="*/ 0 w 67"/>
                <a:gd name="T19" fmla="*/ 15 h 22"/>
                <a:gd name="T20" fmla="*/ 1 w 67"/>
                <a:gd name="T21" fmla="*/ 18 h 22"/>
                <a:gd name="T22" fmla="*/ 6 w 67"/>
                <a:gd name="T23" fmla="*/ 16 h 22"/>
                <a:gd name="T24" fmla="*/ 12 w 67"/>
                <a:gd name="T25" fmla="*/ 15 h 22"/>
                <a:gd name="T26" fmla="*/ 18 w 67"/>
                <a:gd name="T27" fmla="*/ 16 h 22"/>
                <a:gd name="T28" fmla="*/ 27 w 67"/>
                <a:gd name="T29" fmla="*/ 15 h 22"/>
                <a:gd name="T30" fmla="*/ 30 w 67"/>
                <a:gd name="T31" fmla="*/ 17 h 22"/>
                <a:gd name="T32" fmla="*/ 35 w 67"/>
                <a:gd name="T33" fmla="*/ 15 h 22"/>
                <a:gd name="T34" fmla="*/ 40 w 67"/>
                <a:gd name="T35" fmla="*/ 18 h 22"/>
                <a:gd name="T36" fmla="*/ 43 w 67"/>
                <a:gd name="T37" fmla="*/ 18 h 22"/>
                <a:gd name="T38" fmla="*/ 46 w 67"/>
                <a:gd name="T39" fmla="*/ 19 h 22"/>
                <a:gd name="T40" fmla="*/ 50 w 67"/>
                <a:gd name="T41" fmla="*/ 21 h 22"/>
                <a:gd name="T42" fmla="*/ 53 w 67"/>
                <a:gd name="T43" fmla="*/ 21 h 22"/>
                <a:gd name="T44" fmla="*/ 56 w 67"/>
                <a:gd name="T45" fmla="*/ 22 h 22"/>
                <a:gd name="T46" fmla="*/ 66 w 67"/>
                <a:gd name="T47" fmla="*/ 18 h 22"/>
                <a:gd name="T48" fmla="*/ 67 w 67"/>
                <a:gd name="T49" fmla="*/ 19 h 22"/>
                <a:gd name="T50" fmla="*/ 66 w 67"/>
                <a:gd name="T51" fmla="*/ 15 h 22"/>
                <a:gd name="T52" fmla="*/ 62 w 67"/>
                <a:gd name="T53" fmla="*/ 12 h 22"/>
                <a:gd name="T54" fmla="*/ 62 w 67"/>
                <a:gd name="T55" fmla="*/ 9 h 22"/>
                <a:gd name="T56" fmla="*/ 62 w 67"/>
                <a:gd name="T57" fmla="*/ 6 h 22"/>
                <a:gd name="T58" fmla="*/ 60 w 67"/>
                <a:gd name="T59" fmla="*/ 4 h 22"/>
                <a:gd name="T60" fmla="*/ 59 w 67"/>
                <a:gd name="T61" fmla="*/ 5 h 22"/>
                <a:gd name="T62" fmla="*/ 50 w 67"/>
                <a:gd name="T63" fmla="*/ 5 h 22"/>
                <a:gd name="T64" fmla="*/ 45 w 67"/>
                <a:gd name="T65" fmla="*/ 3 h 22"/>
                <a:gd name="T66" fmla="*/ 42 w 67"/>
                <a:gd name="T67" fmla="*/ 1 h 22"/>
                <a:gd name="T68" fmla="*/ 33 w 67"/>
                <a:gd name="T6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22">
                  <a:moveTo>
                    <a:pt x="33" y="0"/>
                  </a:moveTo>
                  <a:lnTo>
                    <a:pt x="33" y="0"/>
                  </a:lnTo>
                  <a:lnTo>
                    <a:pt x="32" y="1"/>
                  </a:lnTo>
                  <a:lnTo>
                    <a:pt x="32" y="3"/>
                  </a:lnTo>
                  <a:lnTo>
                    <a:pt x="31" y="8"/>
                  </a:lnTo>
                  <a:lnTo>
                    <a:pt x="20" y="8"/>
                  </a:lnTo>
                  <a:lnTo>
                    <a:pt x="16" y="3"/>
                  </a:lnTo>
                  <a:lnTo>
                    <a:pt x="7" y="5"/>
                  </a:lnTo>
                  <a:lnTo>
                    <a:pt x="4" y="9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6" y="16"/>
                  </a:lnTo>
                  <a:lnTo>
                    <a:pt x="12" y="15"/>
                  </a:lnTo>
                  <a:lnTo>
                    <a:pt x="18" y="16"/>
                  </a:lnTo>
                  <a:lnTo>
                    <a:pt x="27" y="15"/>
                  </a:lnTo>
                  <a:lnTo>
                    <a:pt x="30" y="17"/>
                  </a:lnTo>
                  <a:lnTo>
                    <a:pt x="35" y="15"/>
                  </a:lnTo>
                  <a:lnTo>
                    <a:pt x="40" y="18"/>
                  </a:lnTo>
                  <a:lnTo>
                    <a:pt x="43" y="18"/>
                  </a:lnTo>
                  <a:lnTo>
                    <a:pt x="46" y="19"/>
                  </a:lnTo>
                  <a:lnTo>
                    <a:pt x="50" y="21"/>
                  </a:lnTo>
                  <a:lnTo>
                    <a:pt x="53" y="21"/>
                  </a:lnTo>
                  <a:lnTo>
                    <a:pt x="56" y="22"/>
                  </a:lnTo>
                  <a:lnTo>
                    <a:pt x="66" y="18"/>
                  </a:lnTo>
                  <a:lnTo>
                    <a:pt x="67" y="19"/>
                  </a:lnTo>
                  <a:lnTo>
                    <a:pt x="66" y="15"/>
                  </a:lnTo>
                  <a:lnTo>
                    <a:pt x="62" y="12"/>
                  </a:lnTo>
                  <a:lnTo>
                    <a:pt x="62" y="9"/>
                  </a:lnTo>
                  <a:lnTo>
                    <a:pt x="62" y="6"/>
                  </a:lnTo>
                  <a:lnTo>
                    <a:pt x="60" y="4"/>
                  </a:lnTo>
                  <a:lnTo>
                    <a:pt x="59" y="5"/>
                  </a:lnTo>
                  <a:lnTo>
                    <a:pt x="50" y="5"/>
                  </a:lnTo>
                  <a:cubicBezTo>
                    <a:pt x="49" y="5"/>
                    <a:pt x="48" y="4"/>
                    <a:pt x="45" y="3"/>
                  </a:cubicBezTo>
                  <a:lnTo>
                    <a:pt x="42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5" name="Freeform 59"/>
            <p:cNvSpPr>
              <a:spLocks/>
            </p:cNvSpPr>
            <p:nvPr/>
          </p:nvSpPr>
          <p:spPr bwMode="auto">
            <a:xfrm>
              <a:off x="4993477" y="2318374"/>
              <a:ext cx="133111" cy="74981"/>
            </a:xfrm>
            <a:custGeom>
              <a:avLst/>
              <a:gdLst>
                <a:gd name="T0" fmla="*/ 17 w 52"/>
                <a:gd name="T1" fmla="*/ 1 h 26"/>
                <a:gd name="T2" fmla="*/ 11 w 52"/>
                <a:gd name="T3" fmla="*/ 0 h 26"/>
                <a:gd name="T4" fmla="*/ 5 w 52"/>
                <a:gd name="T5" fmla="*/ 1 h 26"/>
                <a:gd name="T6" fmla="*/ 0 w 52"/>
                <a:gd name="T7" fmla="*/ 3 h 26"/>
                <a:gd name="T8" fmla="*/ 0 w 52"/>
                <a:gd name="T9" fmla="*/ 8 h 26"/>
                <a:gd name="T10" fmla="*/ 2 w 52"/>
                <a:gd name="T11" fmla="*/ 12 h 26"/>
                <a:gd name="T12" fmla="*/ 2 w 52"/>
                <a:gd name="T13" fmla="*/ 12 h 26"/>
                <a:gd name="T14" fmla="*/ 8 w 52"/>
                <a:gd name="T15" fmla="*/ 13 h 26"/>
                <a:gd name="T16" fmla="*/ 14 w 52"/>
                <a:gd name="T17" fmla="*/ 13 h 26"/>
                <a:gd name="T18" fmla="*/ 16 w 52"/>
                <a:gd name="T19" fmla="*/ 15 h 26"/>
                <a:gd name="T20" fmla="*/ 15 w 52"/>
                <a:gd name="T21" fmla="*/ 19 h 26"/>
                <a:gd name="T22" fmla="*/ 16 w 52"/>
                <a:gd name="T23" fmla="*/ 20 h 26"/>
                <a:gd name="T24" fmla="*/ 17 w 52"/>
                <a:gd name="T25" fmla="*/ 20 h 26"/>
                <a:gd name="T26" fmla="*/ 22 w 52"/>
                <a:gd name="T27" fmla="*/ 22 h 26"/>
                <a:gd name="T28" fmla="*/ 23 w 52"/>
                <a:gd name="T29" fmla="*/ 24 h 26"/>
                <a:gd name="T30" fmla="*/ 23 w 52"/>
                <a:gd name="T31" fmla="*/ 24 h 26"/>
                <a:gd name="T32" fmla="*/ 27 w 52"/>
                <a:gd name="T33" fmla="*/ 24 h 26"/>
                <a:gd name="T34" fmla="*/ 30 w 52"/>
                <a:gd name="T35" fmla="*/ 26 h 26"/>
                <a:gd name="T36" fmla="*/ 33 w 52"/>
                <a:gd name="T37" fmla="*/ 23 h 26"/>
                <a:gd name="T38" fmla="*/ 37 w 52"/>
                <a:gd name="T39" fmla="*/ 21 h 26"/>
                <a:gd name="T40" fmla="*/ 41 w 52"/>
                <a:gd name="T41" fmla="*/ 21 h 26"/>
                <a:gd name="T42" fmla="*/ 42 w 52"/>
                <a:gd name="T43" fmla="*/ 17 h 26"/>
                <a:gd name="T44" fmla="*/ 44 w 52"/>
                <a:gd name="T45" fmla="*/ 15 h 26"/>
                <a:gd name="T46" fmla="*/ 46 w 52"/>
                <a:gd name="T47" fmla="*/ 14 h 26"/>
                <a:gd name="T48" fmla="*/ 48 w 52"/>
                <a:gd name="T49" fmla="*/ 15 h 26"/>
                <a:gd name="T50" fmla="*/ 52 w 52"/>
                <a:gd name="T51" fmla="*/ 14 h 26"/>
                <a:gd name="T52" fmla="*/ 52 w 52"/>
                <a:gd name="T53" fmla="*/ 10 h 26"/>
                <a:gd name="T54" fmla="*/ 51 w 52"/>
                <a:gd name="T55" fmla="*/ 7 h 26"/>
                <a:gd name="T56" fmla="*/ 52 w 52"/>
                <a:gd name="T57" fmla="*/ 6 h 26"/>
                <a:gd name="T58" fmla="*/ 49 w 52"/>
                <a:gd name="T59" fmla="*/ 6 h 26"/>
                <a:gd name="T60" fmla="*/ 45 w 52"/>
                <a:gd name="T61" fmla="*/ 4 h 26"/>
                <a:gd name="T62" fmla="*/ 42 w 52"/>
                <a:gd name="T63" fmla="*/ 3 h 26"/>
                <a:gd name="T64" fmla="*/ 39 w 52"/>
                <a:gd name="T65" fmla="*/ 3 h 26"/>
                <a:gd name="T66" fmla="*/ 34 w 52"/>
                <a:gd name="T67" fmla="*/ 0 h 26"/>
                <a:gd name="T68" fmla="*/ 29 w 52"/>
                <a:gd name="T69" fmla="*/ 2 h 26"/>
                <a:gd name="T70" fmla="*/ 26 w 52"/>
                <a:gd name="T71" fmla="*/ 0 h 26"/>
                <a:gd name="T72" fmla="*/ 17 w 52"/>
                <a:gd name="T7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26">
                  <a:moveTo>
                    <a:pt x="17" y="1"/>
                  </a:moveTo>
                  <a:lnTo>
                    <a:pt x="11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8" y="13"/>
                  </a:lnTo>
                  <a:lnTo>
                    <a:pt x="14" y="13"/>
                  </a:lnTo>
                  <a:lnTo>
                    <a:pt x="16" y="15"/>
                  </a:lnTo>
                  <a:lnTo>
                    <a:pt x="15" y="19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7" y="24"/>
                  </a:lnTo>
                  <a:cubicBezTo>
                    <a:pt x="28" y="25"/>
                    <a:pt x="29" y="26"/>
                    <a:pt x="30" y="26"/>
                  </a:cubicBezTo>
                  <a:cubicBezTo>
                    <a:pt x="30" y="26"/>
                    <a:pt x="32" y="25"/>
                    <a:pt x="33" y="23"/>
                  </a:cubicBezTo>
                  <a:lnTo>
                    <a:pt x="37" y="21"/>
                  </a:lnTo>
                  <a:lnTo>
                    <a:pt x="41" y="21"/>
                  </a:lnTo>
                  <a:lnTo>
                    <a:pt x="42" y="17"/>
                  </a:lnTo>
                  <a:lnTo>
                    <a:pt x="44" y="15"/>
                  </a:lnTo>
                  <a:lnTo>
                    <a:pt x="46" y="14"/>
                  </a:lnTo>
                  <a:cubicBezTo>
                    <a:pt x="47" y="14"/>
                    <a:pt x="47" y="15"/>
                    <a:pt x="48" y="15"/>
                  </a:cubicBezTo>
                  <a:cubicBezTo>
                    <a:pt x="49" y="15"/>
                    <a:pt x="50" y="14"/>
                    <a:pt x="52" y="14"/>
                  </a:cubicBezTo>
                  <a:lnTo>
                    <a:pt x="52" y="10"/>
                  </a:lnTo>
                  <a:lnTo>
                    <a:pt x="51" y="7"/>
                  </a:lnTo>
                  <a:lnTo>
                    <a:pt x="52" y="6"/>
                  </a:lnTo>
                  <a:lnTo>
                    <a:pt x="49" y="6"/>
                  </a:lnTo>
                  <a:lnTo>
                    <a:pt x="45" y="4"/>
                  </a:lnTo>
                  <a:lnTo>
                    <a:pt x="42" y="3"/>
                  </a:lnTo>
                  <a:lnTo>
                    <a:pt x="39" y="3"/>
                  </a:lnTo>
                  <a:lnTo>
                    <a:pt x="34" y="0"/>
                  </a:lnTo>
                  <a:lnTo>
                    <a:pt x="29" y="2"/>
                  </a:lnTo>
                  <a:lnTo>
                    <a:pt x="26" y="0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6" name="Freeform 60"/>
            <p:cNvSpPr>
              <a:spLocks/>
            </p:cNvSpPr>
            <p:nvPr/>
          </p:nvSpPr>
          <p:spPr bwMode="auto">
            <a:xfrm>
              <a:off x="4996537" y="2352039"/>
              <a:ext cx="153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7" name="Freeform 61"/>
            <p:cNvSpPr>
              <a:spLocks/>
            </p:cNvSpPr>
            <p:nvPr/>
          </p:nvSpPr>
          <p:spPr bwMode="auto">
            <a:xfrm>
              <a:off x="5040908" y="2327556"/>
              <a:ext cx="229501" cy="134659"/>
            </a:xfrm>
            <a:custGeom>
              <a:avLst/>
              <a:gdLst>
                <a:gd name="T0" fmla="*/ 18 w 88"/>
                <a:gd name="T1" fmla="*/ 18 h 46"/>
                <a:gd name="T2" fmla="*/ 11 w 88"/>
                <a:gd name="T3" fmla="*/ 23 h 46"/>
                <a:gd name="T4" fmla="*/ 4 w 88"/>
                <a:gd name="T5" fmla="*/ 21 h 46"/>
                <a:gd name="T6" fmla="*/ 4 w 88"/>
                <a:gd name="T7" fmla="*/ 24 h 46"/>
                <a:gd name="T8" fmla="*/ 7 w 88"/>
                <a:gd name="T9" fmla="*/ 32 h 46"/>
                <a:gd name="T10" fmla="*/ 2 w 88"/>
                <a:gd name="T11" fmla="*/ 37 h 46"/>
                <a:gd name="T12" fmla="*/ 4 w 88"/>
                <a:gd name="T13" fmla="*/ 41 h 46"/>
                <a:gd name="T14" fmla="*/ 7 w 88"/>
                <a:gd name="T15" fmla="*/ 44 h 46"/>
                <a:gd name="T16" fmla="*/ 14 w 88"/>
                <a:gd name="T17" fmla="*/ 41 h 46"/>
                <a:gd name="T18" fmla="*/ 31 w 88"/>
                <a:gd name="T19" fmla="*/ 40 h 46"/>
                <a:gd name="T20" fmla="*/ 41 w 88"/>
                <a:gd name="T21" fmla="*/ 44 h 46"/>
                <a:gd name="T22" fmla="*/ 51 w 88"/>
                <a:gd name="T23" fmla="*/ 44 h 46"/>
                <a:gd name="T24" fmla="*/ 55 w 88"/>
                <a:gd name="T25" fmla="*/ 44 h 46"/>
                <a:gd name="T26" fmla="*/ 64 w 88"/>
                <a:gd name="T27" fmla="*/ 44 h 46"/>
                <a:gd name="T28" fmla="*/ 69 w 88"/>
                <a:gd name="T29" fmla="*/ 45 h 46"/>
                <a:gd name="T30" fmla="*/ 74 w 88"/>
                <a:gd name="T31" fmla="*/ 39 h 46"/>
                <a:gd name="T32" fmla="*/ 78 w 88"/>
                <a:gd name="T33" fmla="*/ 37 h 46"/>
                <a:gd name="T34" fmla="*/ 75 w 88"/>
                <a:gd name="T35" fmla="*/ 31 h 46"/>
                <a:gd name="T36" fmla="*/ 78 w 88"/>
                <a:gd name="T37" fmla="*/ 28 h 46"/>
                <a:gd name="T38" fmla="*/ 84 w 88"/>
                <a:gd name="T39" fmla="*/ 29 h 46"/>
                <a:gd name="T40" fmla="*/ 88 w 88"/>
                <a:gd name="T41" fmla="*/ 25 h 46"/>
                <a:gd name="T42" fmla="*/ 80 w 88"/>
                <a:gd name="T43" fmla="*/ 20 h 46"/>
                <a:gd name="T44" fmla="*/ 75 w 88"/>
                <a:gd name="T45" fmla="*/ 17 h 46"/>
                <a:gd name="T46" fmla="*/ 70 w 88"/>
                <a:gd name="T47" fmla="*/ 13 h 46"/>
                <a:gd name="T48" fmla="*/ 71 w 88"/>
                <a:gd name="T49" fmla="*/ 6 h 46"/>
                <a:gd name="T50" fmla="*/ 64 w 88"/>
                <a:gd name="T51" fmla="*/ 3 h 46"/>
                <a:gd name="T52" fmla="*/ 57 w 88"/>
                <a:gd name="T53" fmla="*/ 3 h 46"/>
                <a:gd name="T54" fmla="*/ 47 w 88"/>
                <a:gd name="T55" fmla="*/ 1 h 46"/>
                <a:gd name="T56" fmla="*/ 36 w 88"/>
                <a:gd name="T57" fmla="*/ 4 h 46"/>
                <a:gd name="T58" fmla="*/ 32 w 88"/>
                <a:gd name="T59" fmla="*/ 4 h 46"/>
                <a:gd name="T60" fmla="*/ 33 w 88"/>
                <a:gd name="T61" fmla="*/ 11 h 46"/>
                <a:gd name="T62" fmla="*/ 27 w 88"/>
                <a:gd name="T63" fmla="*/ 11 h 46"/>
                <a:gd name="T64" fmla="*/ 23 w 88"/>
                <a:gd name="T6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46">
                  <a:moveTo>
                    <a:pt x="22" y="18"/>
                  </a:moveTo>
                  <a:lnTo>
                    <a:pt x="18" y="18"/>
                  </a:lnTo>
                  <a:lnTo>
                    <a:pt x="14" y="20"/>
                  </a:lnTo>
                  <a:cubicBezTo>
                    <a:pt x="13" y="22"/>
                    <a:pt x="11" y="23"/>
                    <a:pt x="11" y="23"/>
                  </a:cubicBezTo>
                  <a:cubicBezTo>
                    <a:pt x="10" y="23"/>
                    <a:pt x="9" y="22"/>
                    <a:pt x="8" y="21"/>
                  </a:cubicBezTo>
                  <a:lnTo>
                    <a:pt x="4" y="21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7" y="28"/>
                  </a:lnTo>
                  <a:lnTo>
                    <a:pt x="7" y="32"/>
                  </a:lnTo>
                  <a:lnTo>
                    <a:pt x="0" y="36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4" y="41"/>
                  </a:lnTo>
                  <a:lnTo>
                    <a:pt x="4" y="44"/>
                  </a:lnTo>
                  <a:lnTo>
                    <a:pt x="7" y="44"/>
                  </a:lnTo>
                  <a:lnTo>
                    <a:pt x="9" y="41"/>
                  </a:lnTo>
                  <a:lnTo>
                    <a:pt x="14" y="41"/>
                  </a:lnTo>
                  <a:lnTo>
                    <a:pt x="18" y="40"/>
                  </a:lnTo>
                  <a:lnTo>
                    <a:pt x="31" y="40"/>
                  </a:lnTo>
                  <a:lnTo>
                    <a:pt x="38" y="41"/>
                  </a:lnTo>
                  <a:lnTo>
                    <a:pt x="41" y="44"/>
                  </a:lnTo>
                  <a:lnTo>
                    <a:pt x="45" y="43"/>
                  </a:lnTo>
                  <a:lnTo>
                    <a:pt x="51" y="44"/>
                  </a:lnTo>
                  <a:lnTo>
                    <a:pt x="53" y="42"/>
                  </a:lnTo>
                  <a:lnTo>
                    <a:pt x="55" y="44"/>
                  </a:lnTo>
                  <a:lnTo>
                    <a:pt x="61" y="45"/>
                  </a:lnTo>
                  <a:lnTo>
                    <a:pt x="64" y="44"/>
                  </a:lnTo>
                  <a:lnTo>
                    <a:pt x="67" y="46"/>
                  </a:lnTo>
                  <a:lnTo>
                    <a:pt x="69" y="45"/>
                  </a:lnTo>
                  <a:lnTo>
                    <a:pt x="70" y="39"/>
                  </a:lnTo>
                  <a:lnTo>
                    <a:pt x="74" y="39"/>
                  </a:lnTo>
                  <a:lnTo>
                    <a:pt x="78" y="37"/>
                  </a:lnTo>
                  <a:lnTo>
                    <a:pt x="78" y="37"/>
                  </a:lnTo>
                  <a:lnTo>
                    <a:pt x="78" y="34"/>
                  </a:lnTo>
                  <a:lnTo>
                    <a:pt x="75" y="31"/>
                  </a:lnTo>
                  <a:lnTo>
                    <a:pt x="76" y="29"/>
                  </a:lnTo>
                  <a:lnTo>
                    <a:pt x="78" y="28"/>
                  </a:lnTo>
                  <a:lnTo>
                    <a:pt x="80" y="29"/>
                  </a:lnTo>
                  <a:lnTo>
                    <a:pt x="84" y="29"/>
                  </a:lnTo>
                  <a:lnTo>
                    <a:pt x="87" y="27"/>
                  </a:lnTo>
                  <a:lnTo>
                    <a:pt x="88" y="25"/>
                  </a:lnTo>
                  <a:lnTo>
                    <a:pt x="80" y="22"/>
                  </a:lnTo>
                  <a:lnTo>
                    <a:pt x="80" y="20"/>
                  </a:lnTo>
                  <a:lnTo>
                    <a:pt x="77" y="19"/>
                  </a:lnTo>
                  <a:lnTo>
                    <a:pt x="75" y="17"/>
                  </a:lnTo>
                  <a:lnTo>
                    <a:pt x="72" y="15"/>
                  </a:lnTo>
                  <a:lnTo>
                    <a:pt x="70" y="13"/>
                  </a:lnTo>
                  <a:lnTo>
                    <a:pt x="72" y="10"/>
                  </a:lnTo>
                  <a:lnTo>
                    <a:pt x="71" y="6"/>
                  </a:lnTo>
                  <a:lnTo>
                    <a:pt x="67" y="3"/>
                  </a:lnTo>
                  <a:lnTo>
                    <a:pt x="64" y="3"/>
                  </a:lnTo>
                  <a:lnTo>
                    <a:pt x="60" y="5"/>
                  </a:lnTo>
                  <a:lnTo>
                    <a:pt x="57" y="3"/>
                  </a:lnTo>
                  <a:lnTo>
                    <a:pt x="50" y="1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36" y="4"/>
                  </a:lnTo>
                  <a:lnTo>
                    <a:pt x="33" y="3"/>
                  </a:lnTo>
                  <a:lnTo>
                    <a:pt x="32" y="4"/>
                  </a:lnTo>
                  <a:lnTo>
                    <a:pt x="33" y="7"/>
                  </a:lnTo>
                  <a:lnTo>
                    <a:pt x="33" y="11"/>
                  </a:lnTo>
                  <a:cubicBezTo>
                    <a:pt x="31" y="11"/>
                    <a:pt x="30" y="12"/>
                    <a:pt x="29" y="12"/>
                  </a:cubicBezTo>
                  <a:cubicBezTo>
                    <a:pt x="28" y="12"/>
                    <a:pt x="28" y="11"/>
                    <a:pt x="27" y="11"/>
                  </a:cubicBezTo>
                  <a:lnTo>
                    <a:pt x="25" y="12"/>
                  </a:lnTo>
                  <a:lnTo>
                    <a:pt x="23" y="14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8" name="Freeform 62"/>
            <p:cNvSpPr>
              <a:spLocks/>
            </p:cNvSpPr>
            <p:nvPr/>
          </p:nvSpPr>
          <p:spPr bwMode="auto">
            <a:xfrm>
              <a:off x="5017958" y="2428550"/>
              <a:ext cx="431463" cy="195867"/>
            </a:xfrm>
            <a:custGeom>
              <a:avLst/>
              <a:gdLst>
                <a:gd name="T0" fmla="*/ 139 w 167"/>
                <a:gd name="T1" fmla="*/ 18 h 67"/>
                <a:gd name="T2" fmla="*/ 129 w 167"/>
                <a:gd name="T3" fmla="*/ 19 h 67"/>
                <a:gd name="T4" fmla="*/ 122 w 167"/>
                <a:gd name="T5" fmla="*/ 16 h 67"/>
                <a:gd name="T6" fmla="*/ 111 w 167"/>
                <a:gd name="T7" fmla="*/ 11 h 67"/>
                <a:gd name="T8" fmla="*/ 112 w 167"/>
                <a:gd name="T9" fmla="*/ 6 h 67"/>
                <a:gd name="T10" fmla="*/ 107 w 167"/>
                <a:gd name="T11" fmla="*/ 1 h 67"/>
                <a:gd name="T12" fmla="*/ 100 w 167"/>
                <a:gd name="T13" fmla="*/ 2 h 67"/>
                <a:gd name="T14" fmla="*/ 94 w 167"/>
                <a:gd name="T15" fmla="*/ 1 h 67"/>
                <a:gd name="T16" fmla="*/ 89 w 167"/>
                <a:gd name="T17" fmla="*/ 3 h 67"/>
                <a:gd name="T18" fmla="*/ 87 w 167"/>
                <a:gd name="T19" fmla="*/ 2 h 67"/>
                <a:gd name="T20" fmla="*/ 79 w 167"/>
                <a:gd name="T21" fmla="*/ 4 h 67"/>
                <a:gd name="T22" fmla="*/ 76 w 167"/>
                <a:gd name="T23" fmla="*/ 11 h 67"/>
                <a:gd name="T24" fmla="*/ 70 w 167"/>
                <a:gd name="T25" fmla="*/ 10 h 67"/>
                <a:gd name="T26" fmla="*/ 62 w 167"/>
                <a:gd name="T27" fmla="*/ 7 h 67"/>
                <a:gd name="T28" fmla="*/ 54 w 167"/>
                <a:gd name="T29" fmla="*/ 8 h 67"/>
                <a:gd name="T30" fmla="*/ 47 w 167"/>
                <a:gd name="T31" fmla="*/ 6 h 67"/>
                <a:gd name="T32" fmla="*/ 27 w 167"/>
                <a:gd name="T33" fmla="*/ 5 h 67"/>
                <a:gd name="T34" fmla="*/ 18 w 167"/>
                <a:gd name="T35" fmla="*/ 6 h 67"/>
                <a:gd name="T36" fmla="*/ 13 w 167"/>
                <a:gd name="T37" fmla="*/ 9 h 67"/>
                <a:gd name="T38" fmla="*/ 15 w 167"/>
                <a:gd name="T39" fmla="*/ 13 h 67"/>
                <a:gd name="T40" fmla="*/ 18 w 167"/>
                <a:gd name="T41" fmla="*/ 19 h 67"/>
                <a:gd name="T42" fmla="*/ 10 w 167"/>
                <a:gd name="T43" fmla="*/ 21 h 67"/>
                <a:gd name="T44" fmla="*/ 5 w 167"/>
                <a:gd name="T45" fmla="*/ 27 h 67"/>
                <a:gd name="T46" fmla="*/ 3 w 167"/>
                <a:gd name="T47" fmla="*/ 33 h 67"/>
                <a:gd name="T48" fmla="*/ 2 w 167"/>
                <a:gd name="T49" fmla="*/ 36 h 67"/>
                <a:gd name="T50" fmla="*/ 3 w 167"/>
                <a:gd name="T51" fmla="*/ 39 h 67"/>
                <a:gd name="T52" fmla="*/ 7 w 167"/>
                <a:gd name="T53" fmla="*/ 41 h 67"/>
                <a:gd name="T54" fmla="*/ 15 w 167"/>
                <a:gd name="T55" fmla="*/ 42 h 67"/>
                <a:gd name="T56" fmla="*/ 26 w 167"/>
                <a:gd name="T57" fmla="*/ 44 h 67"/>
                <a:gd name="T58" fmla="*/ 37 w 167"/>
                <a:gd name="T59" fmla="*/ 41 h 67"/>
                <a:gd name="T60" fmla="*/ 44 w 167"/>
                <a:gd name="T61" fmla="*/ 38 h 67"/>
                <a:gd name="T62" fmla="*/ 49 w 167"/>
                <a:gd name="T63" fmla="*/ 37 h 67"/>
                <a:gd name="T64" fmla="*/ 62 w 167"/>
                <a:gd name="T65" fmla="*/ 41 h 67"/>
                <a:gd name="T66" fmla="*/ 67 w 167"/>
                <a:gd name="T67" fmla="*/ 46 h 67"/>
                <a:gd name="T68" fmla="*/ 73 w 167"/>
                <a:gd name="T69" fmla="*/ 54 h 67"/>
                <a:gd name="T70" fmla="*/ 62 w 167"/>
                <a:gd name="T71" fmla="*/ 57 h 67"/>
                <a:gd name="T72" fmla="*/ 56 w 167"/>
                <a:gd name="T73" fmla="*/ 64 h 67"/>
                <a:gd name="T74" fmla="*/ 57 w 167"/>
                <a:gd name="T75" fmla="*/ 67 h 67"/>
                <a:gd name="T76" fmla="*/ 65 w 167"/>
                <a:gd name="T77" fmla="*/ 66 h 67"/>
                <a:gd name="T78" fmla="*/ 70 w 167"/>
                <a:gd name="T79" fmla="*/ 66 h 67"/>
                <a:gd name="T80" fmla="*/ 75 w 167"/>
                <a:gd name="T81" fmla="*/ 60 h 67"/>
                <a:gd name="T82" fmla="*/ 84 w 167"/>
                <a:gd name="T83" fmla="*/ 52 h 67"/>
                <a:gd name="T84" fmla="*/ 89 w 167"/>
                <a:gd name="T85" fmla="*/ 54 h 67"/>
                <a:gd name="T86" fmla="*/ 88 w 167"/>
                <a:gd name="T87" fmla="*/ 57 h 67"/>
                <a:gd name="T88" fmla="*/ 102 w 167"/>
                <a:gd name="T89" fmla="*/ 57 h 67"/>
                <a:gd name="T90" fmla="*/ 107 w 167"/>
                <a:gd name="T91" fmla="*/ 59 h 67"/>
                <a:gd name="T92" fmla="*/ 115 w 167"/>
                <a:gd name="T93" fmla="*/ 61 h 67"/>
                <a:gd name="T94" fmla="*/ 117 w 167"/>
                <a:gd name="T95" fmla="*/ 60 h 67"/>
                <a:gd name="T96" fmla="*/ 121 w 167"/>
                <a:gd name="T97" fmla="*/ 55 h 67"/>
                <a:gd name="T98" fmla="*/ 131 w 167"/>
                <a:gd name="T99" fmla="*/ 54 h 67"/>
                <a:gd name="T100" fmla="*/ 136 w 167"/>
                <a:gd name="T101" fmla="*/ 52 h 67"/>
                <a:gd name="T102" fmla="*/ 141 w 167"/>
                <a:gd name="T103" fmla="*/ 50 h 67"/>
                <a:gd name="T104" fmla="*/ 145 w 167"/>
                <a:gd name="T105" fmla="*/ 49 h 67"/>
                <a:gd name="T106" fmla="*/ 148 w 167"/>
                <a:gd name="T107" fmla="*/ 44 h 67"/>
                <a:gd name="T108" fmla="*/ 158 w 167"/>
                <a:gd name="T109" fmla="*/ 43 h 67"/>
                <a:gd name="T110" fmla="*/ 164 w 167"/>
                <a:gd name="T111" fmla="*/ 38 h 67"/>
                <a:gd name="T112" fmla="*/ 161 w 167"/>
                <a:gd name="T113" fmla="*/ 32 h 67"/>
                <a:gd name="T114" fmla="*/ 167 w 167"/>
                <a:gd name="T115" fmla="*/ 29 h 67"/>
                <a:gd name="T116" fmla="*/ 162 w 167"/>
                <a:gd name="T117" fmla="*/ 27 h 67"/>
                <a:gd name="T118" fmla="*/ 156 w 167"/>
                <a:gd name="T119" fmla="*/ 23 h 67"/>
                <a:gd name="T120" fmla="*/ 142 w 167"/>
                <a:gd name="T121" fmla="*/ 1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7" h="67">
                  <a:moveTo>
                    <a:pt x="142" y="19"/>
                  </a:moveTo>
                  <a:lnTo>
                    <a:pt x="139" y="18"/>
                  </a:lnTo>
                  <a:lnTo>
                    <a:pt x="134" y="20"/>
                  </a:lnTo>
                  <a:lnTo>
                    <a:pt x="129" y="19"/>
                  </a:lnTo>
                  <a:lnTo>
                    <a:pt x="123" y="19"/>
                  </a:lnTo>
                  <a:lnTo>
                    <a:pt x="122" y="16"/>
                  </a:lnTo>
                  <a:lnTo>
                    <a:pt x="121" y="13"/>
                  </a:lnTo>
                  <a:lnTo>
                    <a:pt x="111" y="11"/>
                  </a:lnTo>
                  <a:lnTo>
                    <a:pt x="110" y="9"/>
                  </a:lnTo>
                  <a:lnTo>
                    <a:pt x="112" y="6"/>
                  </a:lnTo>
                  <a:lnTo>
                    <a:pt x="110" y="3"/>
                  </a:lnTo>
                  <a:lnTo>
                    <a:pt x="107" y="1"/>
                  </a:lnTo>
                  <a:lnTo>
                    <a:pt x="103" y="0"/>
                  </a:lnTo>
                  <a:lnTo>
                    <a:pt x="100" y="2"/>
                  </a:lnTo>
                  <a:lnTo>
                    <a:pt x="99" y="0"/>
                  </a:lnTo>
                  <a:lnTo>
                    <a:pt x="94" y="1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4"/>
                  </a:lnTo>
                  <a:lnTo>
                    <a:pt x="78" y="10"/>
                  </a:lnTo>
                  <a:lnTo>
                    <a:pt x="76" y="11"/>
                  </a:lnTo>
                  <a:lnTo>
                    <a:pt x="73" y="9"/>
                  </a:lnTo>
                  <a:lnTo>
                    <a:pt x="70" y="10"/>
                  </a:lnTo>
                  <a:lnTo>
                    <a:pt x="64" y="9"/>
                  </a:lnTo>
                  <a:lnTo>
                    <a:pt x="62" y="7"/>
                  </a:lnTo>
                  <a:lnTo>
                    <a:pt x="60" y="9"/>
                  </a:lnTo>
                  <a:lnTo>
                    <a:pt x="54" y="8"/>
                  </a:lnTo>
                  <a:lnTo>
                    <a:pt x="50" y="9"/>
                  </a:lnTo>
                  <a:lnTo>
                    <a:pt x="47" y="6"/>
                  </a:lnTo>
                  <a:lnTo>
                    <a:pt x="40" y="5"/>
                  </a:lnTo>
                  <a:lnTo>
                    <a:pt x="27" y="5"/>
                  </a:lnTo>
                  <a:lnTo>
                    <a:pt x="23" y="6"/>
                  </a:lnTo>
                  <a:lnTo>
                    <a:pt x="18" y="6"/>
                  </a:lnTo>
                  <a:lnTo>
                    <a:pt x="16" y="9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5" y="13"/>
                  </a:lnTo>
                  <a:lnTo>
                    <a:pt x="19" y="15"/>
                  </a:lnTo>
                  <a:lnTo>
                    <a:pt x="18" y="19"/>
                  </a:lnTo>
                  <a:lnTo>
                    <a:pt x="15" y="20"/>
                  </a:lnTo>
                  <a:lnTo>
                    <a:pt x="10" y="21"/>
                  </a:lnTo>
                  <a:lnTo>
                    <a:pt x="7" y="24"/>
                  </a:lnTo>
                  <a:lnTo>
                    <a:pt x="5" y="27"/>
                  </a:lnTo>
                  <a:lnTo>
                    <a:pt x="5" y="30"/>
                  </a:lnTo>
                  <a:lnTo>
                    <a:pt x="3" y="33"/>
                  </a:lnTo>
                  <a:lnTo>
                    <a:pt x="3" y="34"/>
                  </a:lnTo>
                  <a:lnTo>
                    <a:pt x="2" y="36"/>
                  </a:lnTo>
                  <a:lnTo>
                    <a:pt x="0" y="38"/>
                  </a:lnTo>
                  <a:lnTo>
                    <a:pt x="3" y="39"/>
                  </a:lnTo>
                  <a:lnTo>
                    <a:pt x="6" y="40"/>
                  </a:lnTo>
                  <a:lnTo>
                    <a:pt x="7" y="41"/>
                  </a:lnTo>
                  <a:lnTo>
                    <a:pt x="10" y="41"/>
                  </a:lnTo>
                  <a:lnTo>
                    <a:pt x="15" y="42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7" y="41"/>
                  </a:lnTo>
                  <a:lnTo>
                    <a:pt x="42" y="40"/>
                  </a:lnTo>
                  <a:lnTo>
                    <a:pt x="44" y="38"/>
                  </a:lnTo>
                  <a:lnTo>
                    <a:pt x="45" y="37"/>
                  </a:lnTo>
                  <a:cubicBezTo>
                    <a:pt x="47" y="37"/>
                    <a:pt x="49" y="37"/>
                    <a:pt x="49" y="37"/>
                  </a:cubicBezTo>
                  <a:cubicBezTo>
                    <a:pt x="50" y="37"/>
                    <a:pt x="52" y="37"/>
                    <a:pt x="57" y="38"/>
                  </a:cubicBezTo>
                  <a:lnTo>
                    <a:pt x="62" y="41"/>
                  </a:lnTo>
                  <a:lnTo>
                    <a:pt x="66" y="42"/>
                  </a:lnTo>
                  <a:lnTo>
                    <a:pt x="67" y="46"/>
                  </a:lnTo>
                  <a:lnTo>
                    <a:pt x="69" y="50"/>
                  </a:lnTo>
                  <a:lnTo>
                    <a:pt x="73" y="54"/>
                  </a:lnTo>
                  <a:lnTo>
                    <a:pt x="70" y="56"/>
                  </a:lnTo>
                  <a:lnTo>
                    <a:pt x="62" y="57"/>
                  </a:lnTo>
                  <a:lnTo>
                    <a:pt x="63" y="60"/>
                  </a:lnTo>
                  <a:lnTo>
                    <a:pt x="56" y="64"/>
                  </a:lnTo>
                  <a:lnTo>
                    <a:pt x="56" y="65"/>
                  </a:lnTo>
                  <a:lnTo>
                    <a:pt x="57" y="67"/>
                  </a:lnTo>
                  <a:cubicBezTo>
                    <a:pt x="60" y="67"/>
                    <a:pt x="62" y="67"/>
                    <a:pt x="63" y="67"/>
                  </a:cubicBezTo>
                  <a:cubicBezTo>
                    <a:pt x="63" y="67"/>
                    <a:pt x="64" y="66"/>
                    <a:pt x="65" y="66"/>
                  </a:cubicBezTo>
                  <a:cubicBezTo>
                    <a:pt x="66" y="65"/>
                    <a:pt x="66" y="65"/>
                    <a:pt x="67" y="65"/>
                  </a:cubicBezTo>
                  <a:cubicBezTo>
                    <a:pt x="68" y="65"/>
                    <a:pt x="69" y="65"/>
                    <a:pt x="70" y="66"/>
                  </a:cubicBezTo>
                  <a:lnTo>
                    <a:pt x="72" y="62"/>
                  </a:lnTo>
                  <a:lnTo>
                    <a:pt x="75" y="60"/>
                  </a:lnTo>
                  <a:lnTo>
                    <a:pt x="77" y="56"/>
                  </a:lnTo>
                  <a:lnTo>
                    <a:pt x="84" y="52"/>
                  </a:lnTo>
                  <a:lnTo>
                    <a:pt x="87" y="52"/>
                  </a:lnTo>
                  <a:lnTo>
                    <a:pt x="89" y="54"/>
                  </a:lnTo>
                  <a:lnTo>
                    <a:pt x="85" y="56"/>
                  </a:lnTo>
                  <a:cubicBezTo>
                    <a:pt x="86" y="57"/>
                    <a:pt x="87" y="57"/>
                    <a:pt x="88" y="57"/>
                  </a:cubicBezTo>
                  <a:cubicBezTo>
                    <a:pt x="88" y="58"/>
                    <a:pt x="90" y="58"/>
                    <a:pt x="92" y="58"/>
                  </a:cubicBezTo>
                  <a:lnTo>
                    <a:pt x="102" y="57"/>
                  </a:lnTo>
                  <a:lnTo>
                    <a:pt x="106" y="59"/>
                  </a:lnTo>
                  <a:lnTo>
                    <a:pt x="107" y="59"/>
                  </a:lnTo>
                  <a:lnTo>
                    <a:pt x="110" y="59"/>
                  </a:lnTo>
                  <a:lnTo>
                    <a:pt x="115" y="61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6" y="57"/>
                  </a:lnTo>
                  <a:lnTo>
                    <a:pt x="121" y="55"/>
                  </a:lnTo>
                  <a:lnTo>
                    <a:pt x="125" y="54"/>
                  </a:lnTo>
                  <a:lnTo>
                    <a:pt x="131" y="54"/>
                  </a:lnTo>
                  <a:cubicBezTo>
                    <a:pt x="133" y="54"/>
                    <a:pt x="135" y="53"/>
                    <a:pt x="135" y="53"/>
                  </a:cubicBezTo>
                  <a:cubicBezTo>
                    <a:pt x="135" y="53"/>
                    <a:pt x="136" y="53"/>
                    <a:pt x="136" y="52"/>
                  </a:cubicBezTo>
                  <a:cubicBezTo>
                    <a:pt x="137" y="52"/>
                    <a:pt x="137" y="51"/>
                    <a:pt x="138" y="51"/>
                  </a:cubicBezTo>
                  <a:cubicBezTo>
                    <a:pt x="138" y="50"/>
                    <a:pt x="139" y="50"/>
                    <a:pt x="141" y="50"/>
                  </a:cubicBezTo>
                  <a:lnTo>
                    <a:pt x="145" y="49"/>
                  </a:lnTo>
                  <a:lnTo>
                    <a:pt x="145" y="49"/>
                  </a:lnTo>
                  <a:lnTo>
                    <a:pt x="146" y="48"/>
                  </a:lnTo>
                  <a:lnTo>
                    <a:pt x="148" y="44"/>
                  </a:lnTo>
                  <a:lnTo>
                    <a:pt x="154" y="42"/>
                  </a:lnTo>
                  <a:lnTo>
                    <a:pt x="158" y="43"/>
                  </a:lnTo>
                  <a:lnTo>
                    <a:pt x="163" y="42"/>
                  </a:lnTo>
                  <a:lnTo>
                    <a:pt x="164" y="38"/>
                  </a:lnTo>
                  <a:lnTo>
                    <a:pt x="162" y="35"/>
                  </a:lnTo>
                  <a:lnTo>
                    <a:pt x="161" y="32"/>
                  </a:lnTo>
                  <a:cubicBezTo>
                    <a:pt x="162" y="31"/>
                    <a:pt x="164" y="31"/>
                    <a:pt x="164" y="31"/>
                  </a:cubicBezTo>
                  <a:cubicBezTo>
                    <a:pt x="165" y="31"/>
                    <a:pt x="166" y="30"/>
                    <a:pt x="167" y="29"/>
                  </a:cubicBezTo>
                  <a:lnTo>
                    <a:pt x="165" y="26"/>
                  </a:lnTo>
                  <a:lnTo>
                    <a:pt x="162" y="27"/>
                  </a:lnTo>
                  <a:lnTo>
                    <a:pt x="160" y="25"/>
                  </a:lnTo>
                  <a:lnTo>
                    <a:pt x="156" y="23"/>
                  </a:lnTo>
                  <a:lnTo>
                    <a:pt x="144" y="22"/>
                  </a:lnTo>
                  <a:lnTo>
                    <a:pt x="142" y="1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19" name="Freeform 63"/>
            <p:cNvSpPr>
              <a:spLocks/>
            </p:cNvSpPr>
            <p:nvPr/>
          </p:nvSpPr>
          <p:spPr bwMode="auto">
            <a:xfrm>
              <a:off x="5392811" y="2569329"/>
              <a:ext cx="3060" cy="306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0" name="Freeform 64"/>
            <p:cNvSpPr>
              <a:spLocks/>
            </p:cNvSpPr>
            <p:nvPr/>
          </p:nvSpPr>
          <p:spPr bwMode="auto">
            <a:xfrm>
              <a:off x="5242870" y="2434671"/>
              <a:ext cx="153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1" name="Freeform 65"/>
            <p:cNvSpPr>
              <a:spLocks/>
            </p:cNvSpPr>
            <p:nvPr/>
          </p:nvSpPr>
          <p:spPr bwMode="auto">
            <a:xfrm>
              <a:off x="5134238" y="2538725"/>
              <a:ext cx="71911" cy="78041"/>
            </a:xfrm>
            <a:custGeom>
              <a:avLst/>
              <a:gdLst>
                <a:gd name="T0" fmla="*/ 8 w 29"/>
                <a:gd name="T1" fmla="*/ 11 h 27"/>
                <a:gd name="T2" fmla="*/ 11 w 29"/>
                <a:gd name="T3" fmla="*/ 14 h 27"/>
                <a:gd name="T4" fmla="*/ 12 w 29"/>
                <a:gd name="T5" fmla="*/ 18 h 27"/>
                <a:gd name="T6" fmla="*/ 11 w 29"/>
                <a:gd name="T7" fmla="*/ 22 h 27"/>
                <a:gd name="T8" fmla="*/ 10 w 29"/>
                <a:gd name="T9" fmla="*/ 25 h 27"/>
                <a:gd name="T10" fmla="*/ 12 w 29"/>
                <a:gd name="T11" fmla="*/ 27 h 27"/>
                <a:gd name="T12" fmla="*/ 19 w 29"/>
                <a:gd name="T13" fmla="*/ 23 h 27"/>
                <a:gd name="T14" fmla="*/ 18 w 29"/>
                <a:gd name="T15" fmla="*/ 20 h 27"/>
                <a:gd name="T16" fmla="*/ 26 w 29"/>
                <a:gd name="T17" fmla="*/ 19 h 27"/>
                <a:gd name="T18" fmla="*/ 29 w 29"/>
                <a:gd name="T19" fmla="*/ 17 h 27"/>
                <a:gd name="T20" fmla="*/ 25 w 29"/>
                <a:gd name="T21" fmla="*/ 13 h 27"/>
                <a:gd name="T22" fmla="*/ 23 w 29"/>
                <a:gd name="T23" fmla="*/ 9 h 27"/>
                <a:gd name="T24" fmla="*/ 22 w 29"/>
                <a:gd name="T25" fmla="*/ 5 h 27"/>
                <a:gd name="T26" fmla="*/ 18 w 29"/>
                <a:gd name="T27" fmla="*/ 4 h 27"/>
                <a:gd name="T28" fmla="*/ 13 w 29"/>
                <a:gd name="T29" fmla="*/ 1 h 27"/>
                <a:gd name="T30" fmla="*/ 5 w 29"/>
                <a:gd name="T31" fmla="*/ 0 h 27"/>
                <a:gd name="T32" fmla="*/ 1 w 29"/>
                <a:gd name="T33" fmla="*/ 0 h 27"/>
                <a:gd name="T34" fmla="*/ 0 w 29"/>
                <a:gd name="T35" fmla="*/ 1 h 27"/>
                <a:gd name="T36" fmla="*/ 5 w 29"/>
                <a:gd name="T37" fmla="*/ 10 h 27"/>
                <a:gd name="T38" fmla="*/ 8 w 29"/>
                <a:gd name="T3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27">
                  <a:moveTo>
                    <a:pt x="8" y="11"/>
                  </a:moveTo>
                  <a:lnTo>
                    <a:pt x="11" y="14"/>
                  </a:lnTo>
                  <a:lnTo>
                    <a:pt x="12" y="18"/>
                  </a:lnTo>
                  <a:lnTo>
                    <a:pt x="11" y="22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9" y="23"/>
                  </a:lnTo>
                  <a:lnTo>
                    <a:pt x="18" y="20"/>
                  </a:lnTo>
                  <a:lnTo>
                    <a:pt x="26" y="19"/>
                  </a:lnTo>
                  <a:lnTo>
                    <a:pt x="29" y="17"/>
                  </a:lnTo>
                  <a:lnTo>
                    <a:pt x="25" y="13"/>
                  </a:lnTo>
                  <a:lnTo>
                    <a:pt x="23" y="9"/>
                  </a:lnTo>
                  <a:lnTo>
                    <a:pt x="22" y="5"/>
                  </a:lnTo>
                  <a:lnTo>
                    <a:pt x="18" y="4"/>
                  </a:lnTo>
                  <a:lnTo>
                    <a:pt x="13" y="1"/>
                  </a:lnTo>
                  <a:cubicBezTo>
                    <a:pt x="8" y="0"/>
                    <a:pt x="6" y="0"/>
                    <a:pt x="5" y="0"/>
                  </a:cubicBezTo>
                  <a:cubicBezTo>
                    <a:pt x="5" y="0"/>
                    <a:pt x="3" y="0"/>
                    <a:pt x="1" y="0"/>
                  </a:cubicBezTo>
                  <a:lnTo>
                    <a:pt x="0" y="1"/>
                  </a:lnTo>
                  <a:lnTo>
                    <a:pt x="5" y="10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2" name="Freeform 66"/>
            <p:cNvSpPr>
              <a:spLocks/>
            </p:cNvSpPr>
            <p:nvPr/>
          </p:nvSpPr>
          <p:spPr bwMode="auto">
            <a:xfrm>
              <a:off x="4972057" y="2541786"/>
              <a:ext cx="227972" cy="128538"/>
            </a:xfrm>
            <a:custGeom>
              <a:avLst/>
              <a:gdLst>
                <a:gd name="T0" fmla="*/ 73 w 88"/>
                <a:gd name="T1" fmla="*/ 13 h 44"/>
                <a:gd name="T2" fmla="*/ 70 w 88"/>
                <a:gd name="T3" fmla="*/ 10 h 44"/>
                <a:gd name="T4" fmla="*/ 67 w 88"/>
                <a:gd name="T5" fmla="*/ 9 h 44"/>
                <a:gd name="T6" fmla="*/ 62 w 88"/>
                <a:gd name="T7" fmla="*/ 0 h 44"/>
                <a:gd name="T8" fmla="*/ 60 w 88"/>
                <a:gd name="T9" fmla="*/ 2 h 44"/>
                <a:gd name="T10" fmla="*/ 55 w 88"/>
                <a:gd name="T11" fmla="*/ 3 h 44"/>
                <a:gd name="T12" fmla="*/ 48 w 88"/>
                <a:gd name="T13" fmla="*/ 4 h 44"/>
                <a:gd name="T14" fmla="*/ 44 w 88"/>
                <a:gd name="T15" fmla="*/ 6 h 44"/>
                <a:gd name="T16" fmla="*/ 40 w 88"/>
                <a:gd name="T17" fmla="*/ 4 h 44"/>
                <a:gd name="T18" fmla="*/ 33 w 88"/>
                <a:gd name="T19" fmla="*/ 4 h 44"/>
                <a:gd name="T20" fmla="*/ 28 w 88"/>
                <a:gd name="T21" fmla="*/ 3 h 44"/>
                <a:gd name="T22" fmla="*/ 25 w 88"/>
                <a:gd name="T23" fmla="*/ 3 h 44"/>
                <a:gd name="T24" fmla="*/ 23 w 88"/>
                <a:gd name="T25" fmla="*/ 3 h 44"/>
                <a:gd name="T26" fmla="*/ 20 w 88"/>
                <a:gd name="T27" fmla="*/ 7 h 44"/>
                <a:gd name="T28" fmla="*/ 16 w 88"/>
                <a:gd name="T29" fmla="*/ 10 h 44"/>
                <a:gd name="T30" fmla="*/ 12 w 88"/>
                <a:gd name="T31" fmla="*/ 12 h 44"/>
                <a:gd name="T32" fmla="*/ 10 w 88"/>
                <a:gd name="T33" fmla="*/ 17 h 44"/>
                <a:gd name="T34" fmla="*/ 5 w 88"/>
                <a:gd name="T35" fmla="*/ 20 h 44"/>
                <a:gd name="T36" fmla="*/ 0 w 88"/>
                <a:gd name="T37" fmla="*/ 20 h 44"/>
                <a:gd name="T38" fmla="*/ 4 w 88"/>
                <a:gd name="T39" fmla="*/ 24 h 44"/>
                <a:gd name="T40" fmla="*/ 5 w 88"/>
                <a:gd name="T41" fmla="*/ 26 h 44"/>
                <a:gd name="T42" fmla="*/ 7 w 88"/>
                <a:gd name="T43" fmla="*/ 28 h 44"/>
                <a:gd name="T44" fmla="*/ 9 w 88"/>
                <a:gd name="T45" fmla="*/ 29 h 44"/>
                <a:gd name="T46" fmla="*/ 13 w 88"/>
                <a:gd name="T47" fmla="*/ 34 h 44"/>
                <a:gd name="T48" fmla="*/ 15 w 88"/>
                <a:gd name="T49" fmla="*/ 35 h 44"/>
                <a:gd name="T50" fmla="*/ 20 w 88"/>
                <a:gd name="T51" fmla="*/ 34 h 44"/>
                <a:gd name="T52" fmla="*/ 22 w 88"/>
                <a:gd name="T53" fmla="*/ 36 h 44"/>
                <a:gd name="T54" fmla="*/ 22 w 88"/>
                <a:gd name="T55" fmla="*/ 36 h 44"/>
                <a:gd name="T56" fmla="*/ 25 w 88"/>
                <a:gd name="T57" fmla="*/ 40 h 44"/>
                <a:gd name="T58" fmla="*/ 26 w 88"/>
                <a:gd name="T59" fmla="*/ 42 h 44"/>
                <a:gd name="T60" fmla="*/ 39 w 88"/>
                <a:gd name="T61" fmla="*/ 43 h 44"/>
                <a:gd name="T62" fmla="*/ 42 w 88"/>
                <a:gd name="T63" fmla="*/ 42 h 44"/>
                <a:gd name="T64" fmla="*/ 45 w 88"/>
                <a:gd name="T65" fmla="*/ 44 h 44"/>
                <a:gd name="T66" fmla="*/ 50 w 88"/>
                <a:gd name="T67" fmla="*/ 44 h 44"/>
                <a:gd name="T68" fmla="*/ 54 w 88"/>
                <a:gd name="T69" fmla="*/ 40 h 44"/>
                <a:gd name="T70" fmla="*/ 62 w 88"/>
                <a:gd name="T71" fmla="*/ 39 h 44"/>
                <a:gd name="T72" fmla="*/ 67 w 88"/>
                <a:gd name="T73" fmla="*/ 40 h 44"/>
                <a:gd name="T74" fmla="*/ 71 w 88"/>
                <a:gd name="T75" fmla="*/ 42 h 44"/>
                <a:gd name="T76" fmla="*/ 76 w 88"/>
                <a:gd name="T77" fmla="*/ 42 h 44"/>
                <a:gd name="T78" fmla="*/ 78 w 88"/>
                <a:gd name="T79" fmla="*/ 43 h 44"/>
                <a:gd name="T80" fmla="*/ 78 w 88"/>
                <a:gd name="T81" fmla="*/ 39 h 44"/>
                <a:gd name="T82" fmla="*/ 80 w 88"/>
                <a:gd name="T83" fmla="*/ 36 h 44"/>
                <a:gd name="T84" fmla="*/ 83 w 88"/>
                <a:gd name="T85" fmla="*/ 33 h 44"/>
                <a:gd name="T86" fmla="*/ 86 w 88"/>
                <a:gd name="T87" fmla="*/ 33 h 44"/>
                <a:gd name="T88" fmla="*/ 88 w 88"/>
                <a:gd name="T89" fmla="*/ 30 h 44"/>
                <a:gd name="T90" fmla="*/ 88 w 88"/>
                <a:gd name="T91" fmla="*/ 28 h 44"/>
                <a:gd name="T92" fmla="*/ 88 w 88"/>
                <a:gd name="T93" fmla="*/ 28 h 44"/>
                <a:gd name="T94" fmla="*/ 85 w 88"/>
                <a:gd name="T95" fmla="*/ 27 h 44"/>
                <a:gd name="T96" fmla="*/ 83 w 88"/>
                <a:gd name="T97" fmla="*/ 28 h 44"/>
                <a:gd name="T98" fmla="*/ 81 w 88"/>
                <a:gd name="T99" fmla="*/ 29 h 44"/>
                <a:gd name="T100" fmla="*/ 75 w 88"/>
                <a:gd name="T101" fmla="*/ 29 h 44"/>
                <a:gd name="T102" fmla="*/ 74 w 88"/>
                <a:gd name="T103" fmla="*/ 27 h 44"/>
                <a:gd name="T104" fmla="*/ 74 w 88"/>
                <a:gd name="T105" fmla="*/ 26 h 44"/>
                <a:gd name="T106" fmla="*/ 72 w 88"/>
                <a:gd name="T107" fmla="*/ 24 h 44"/>
                <a:gd name="T108" fmla="*/ 73 w 88"/>
                <a:gd name="T109" fmla="*/ 21 h 44"/>
                <a:gd name="T110" fmla="*/ 74 w 88"/>
                <a:gd name="T111" fmla="*/ 17 h 44"/>
                <a:gd name="T112" fmla="*/ 73 w 88"/>
                <a:gd name="T113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" h="44">
                  <a:moveTo>
                    <a:pt x="73" y="13"/>
                  </a:moveTo>
                  <a:lnTo>
                    <a:pt x="70" y="10"/>
                  </a:lnTo>
                  <a:lnTo>
                    <a:pt x="67" y="9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5" y="3"/>
                  </a:lnTo>
                  <a:lnTo>
                    <a:pt x="48" y="4"/>
                  </a:lnTo>
                  <a:lnTo>
                    <a:pt x="44" y="6"/>
                  </a:lnTo>
                  <a:lnTo>
                    <a:pt x="40" y="4"/>
                  </a:lnTo>
                  <a:lnTo>
                    <a:pt x="33" y="4"/>
                  </a:lnTo>
                  <a:lnTo>
                    <a:pt x="28" y="3"/>
                  </a:lnTo>
                  <a:lnTo>
                    <a:pt x="25" y="3"/>
                  </a:lnTo>
                  <a:lnTo>
                    <a:pt x="23" y="3"/>
                  </a:lnTo>
                  <a:cubicBezTo>
                    <a:pt x="22" y="5"/>
                    <a:pt x="21" y="7"/>
                    <a:pt x="20" y="7"/>
                  </a:cubicBezTo>
                  <a:cubicBezTo>
                    <a:pt x="20" y="8"/>
                    <a:pt x="18" y="8"/>
                    <a:pt x="16" y="10"/>
                  </a:cubicBezTo>
                  <a:lnTo>
                    <a:pt x="12" y="12"/>
                  </a:lnTo>
                  <a:lnTo>
                    <a:pt x="10" y="17"/>
                  </a:lnTo>
                  <a:lnTo>
                    <a:pt x="5" y="20"/>
                  </a:lnTo>
                  <a:lnTo>
                    <a:pt x="0" y="20"/>
                  </a:lnTo>
                  <a:lnTo>
                    <a:pt x="4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34"/>
                  </a:lnTo>
                  <a:lnTo>
                    <a:pt x="15" y="35"/>
                  </a:lnTo>
                  <a:lnTo>
                    <a:pt x="20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5" y="40"/>
                  </a:lnTo>
                  <a:lnTo>
                    <a:pt x="26" y="42"/>
                  </a:lnTo>
                  <a:lnTo>
                    <a:pt x="39" y="43"/>
                  </a:lnTo>
                  <a:lnTo>
                    <a:pt x="42" y="42"/>
                  </a:lnTo>
                  <a:lnTo>
                    <a:pt x="45" y="44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62" y="39"/>
                  </a:lnTo>
                  <a:lnTo>
                    <a:pt x="67" y="40"/>
                  </a:lnTo>
                  <a:lnTo>
                    <a:pt x="71" y="42"/>
                  </a:lnTo>
                  <a:lnTo>
                    <a:pt x="76" y="42"/>
                  </a:lnTo>
                  <a:lnTo>
                    <a:pt x="78" y="43"/>
                  </a:lnTo>
                  <a:lnTo>
                    <a:pt x="78" y="39"/>
                  </a:lnTo>
                  <a:lnTo>
                    <a:pt x="80" y="36"/>
                  </a:lnTo>
                  <a:lnTo>
                    <a:pt x="83" y="33"/>
                  </a:lnTo>
                  <a:lnTo>
                    <a:pt x="86" y="33"/>
                  </a:lnTo>
                  <a:lnTo>
                    <a:pt x="88" y="30"/>
                  </a:lnTo>
                  <a:lnTo>
                    <a:pt x="88" y="28"/>
                  </a:lnTo>
                  <a:cubicBezTo>
                    <a:pt x="88" y="28"/>
                    <a:pt x="88" y="28"/>
                    <a:pt x="88" y="28"/>
                  </a:cubicBezTo>
                  <a:cubicBezTo>
                    <a:pt x="87" y="27"/>
                    <a:pt x="86" y="27"/>
                    <a:pt x="85" y="27"/>
                  </a:cubicBezTo>
                  <a:cubicBezTo>
                    <a:pt x="84" y="27"/>
                    <a:pt x="84" y="27"/>
                    <a:pt x="83" y="28"/>
                  </a:cubicBezTo>
                  <a:cubicBezTo>
                    <a:pt x="82" y="28"/>
                    <a:pt x="81" y="29"/>
                    <a:pt x="81" y="29"/>
                  </a:cubicBezTo>
                  <a:cubicBezTo>
                    <a:pt x="80" y="29"/>
                    <a:pt x="78" y="29"/>
                    <a:pt x="75" y="29"/>
                  </a:cubicBezTo>
                  <a:lnTo>
                    <a:pt x="74" y="27"/>
                  </a:lnTo>
                  <a:lnTo>
                    <a:pt x="74" y="26"/>
                  </a:lnTo>
                  <a:lnTo>
                    <a:pt x="72" y="24"/>
                  </a:lnTo>
                  <a:lnTo>
                    <a:pt x="73" y="21"/>
                  </a:lnTo>
                  <a:lnTo>
                    <a:pt x="74" y="17"/>
                  </a:lnTo>
                  <a:lnTo>
                    <a:pt x="73" y="1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3" name="Freeform 67"/>
            <p:cNvSpPr>
              <a:spLocks/>
            </p:cNvSpPr>
            <p:nvPr/>
          </p:nvSpPr>
          <p:spPr bwMode="auto">
            <a:xfrm>
              <a:off x="5021018" y="2645840"/>
              <a:ext cx="151471" cy="90283"/>
            </a:xfrm>
            <a:custGeom>
              <a:avLst/>
              <a:gdLst>
                <a:gd name="T0" fmla="*/ 48 w 59"/>
                <a:gd name="T1" fmla="*/ 4 h 31"/>
                <a:gd name="T2" fmla="*/ 43 w 59"/>
                <a:gd name="T3" fmla="*/ 3 h 31"/>
                <a:gd name="T4" fmla="*/ 35 w 59"/>
                <a:gd name="T5" fmla="*/ 4 h 31"/>
                <a:gd name="T6" fmla="*/ 31 w 59"/>
                <a:gd name="T7" fmla="*/ 8 h 31"/>
                <a:gd name="T8" fmla="*/ 26 w 59"/>
                <a:gd name="T9" fmla="*/ 8 h 31"/>
                <a:gd name="T10" fmla="*/ 23 w 59"/>
                <a:gd name="T11" fmla="*/ 6 h 31"/>
                <a:gd name="T12" fmla="*/ 20 w 59"/>
                <a:gd name="T13" fmla="*/ 7 h 31"/>
                <a:gd name="T14" fmla="*/ 7 w 59"/>
                <a:gd name="T15" fmla="*/ 6 h 31"/>
                <a:gd name="T16" fmla="*/ 6 w 59"/>
                <a:gd name="T17" fmla="*/ 4 h 31"/>
                <a:gd name="T18" fmla="*/ 3 w 59"/>
                <a:gd name="T19" fmla="*/ 0 h 31"/>
                <a:gd name="T20" fmla="*/ 3 w 59"/>
                <a:gd name="T21" fmla="*/ 3 h 31"/>
                <a:gd name="T22" fmla="*/ 0 w 59"/>
                <a:gd name="T23" fmla="*/ 5 h 31"/>
                <a:gd name="T24" fmla="*/ 2 w 59"/>
                <a:gd name="T25" fmla="*/ 9 h 31"/>
                <a:gd name="T26" fmla="*/ 5 w 59"/>
                <a:gd name="T27" fmla="*/ 11 h 31"/>
                <a:gd name="T28" fmla="*/ 4 w 59"/>
                <a:gd name="T29" fmla="*/ 15 h 31"/>
                <a:gd name="T30" fmla="*/ 2 w 59"/>
                <a:gd name="T31" fmla="*/ 16 h 31"/>
                <a:gd name="T32" fmla="*/ 2 w 59"/>
                <a:gd name="T33" fmla="*/ 21 h 31"/>
                <a:gd name="T34" fmla="*/ 5 w 59"/>
                <a:gd name="T35" fmla="*/ 23 h 31"/>
                <a:gd name="T36" fmla="*/ 7 w 59"/>
                <a:gd name="T37" fmla="*/ 26 h 31"/>
                <a:gd name="T38" fmla="*/ 6 w 59"/>
                <a:gd name="T39" fmla="*/ 29 h 31"/>
                <a:gd name="T40" fmla="*/ 5 w 59"/>
                <a:gd name="T41" fmla="*/ 30 h 31"/>
                <a:gd name="T42" fmla="*/ 11 w 59"/>
                <a:gd name="T43" fmla="*/ 30 h 31"/>
                <a:gd name="T44" fmla="*/ 15 w 59"/>
                <a:gd name="T45" fmla="*/ 28 h 31"/>
                <a:gd name="T46" fmla="*/ 19 w 59"/>
                <a:gd name="T47" fmla="*/ 27 h 31"/>
                <a:gd name="T48" fmla="*/ 24 w 59"/>
                <a:gd name="T49" fmla="*/ 29 h 31"/>
                <a:gd name="T50" fmla="*/ 27 w 59"/>
                <a:gd name="T51" fmla="*/ 31 h 31"/>
                <a:gd name="T52" fmla="*/ 30 w 59"/>
                <a:gd name="T53" fmla="*/ 30 h 31"/>
                <a:gd name="T54" fmla="*/ 35 w 59"/>
                <a:gd name="T55" fmla="*/ 30 h 31"/>
                <a:gd name="T56" fmla="*/ 38 w 59"/>
                <a:gd name="T57" fmla="*/ 28 h 31"/>
                <a:gd name="T58" fmla="*/ 37 w 59"/>
                <a:gd name="T59" fmla="*/ 25 h 31"/>
                <a:gd name="T60" fmla="*/ 39 w 59"/>
                <a:gd name="T61" fmla="*/ 23 h 31"/>
                <a:gd name="T62" fmla="*/ 43 w 59"/>
                <a:gd name="T63" fmla="*/ 22 h 31"/>
                <a:gd name="T64" fmla="*/ 45 w 59"/>
                <a:gd name="T65" fmla="*/ 23 h 31"/>
                <a:gd name="T66" fmla="*/ 53 w 59"/>
                <a:gd name="T67" fmla="*/ 23 h 31"/>
                <a:gd name="T68" fmla="*/ 53 w 59"/>
                <a:gd name="T69" fmla="*/ 23 h 31"/>
                <a:gd name="T70" fmla="*/ 53 w 59"/>
                <a:gd name="T71" fmla="*/ 22 h 31"/>
                <a:gd name="T72" fmla="*/ 49 w 59"/>
                <a:gd name="T73" fmla="*/ 18 h 31"/>
                <a:gd name="T74" fmla="*/ 53 w 59"/>
                <a:gd name="T75" fmla="*/ 16 h 31"/>
                <a:gd name="T76" fmla="*/ 54 w 59"/>
                <a:gd name="T77" fmla="*/ 10 h 31"/>
                <a:gd name="T78" fmla="*/ 58 w 59"/>
                <a:gd name="T79" fmla="*/ 10 h 31"/>
                <a:gd name="T80" fmla="*/ 59 w 59"/>
                <a:gd name="T81" fmla="*/ 7 h 31"/>
                <a:gd name="T82" fmla="*/ 57 w 59"/>
                <a:gd name="T83" fmla="*/ 6 h 31"/>
                <a:gd name="T84" fmla="*/ 52 w 59"/>
                <a:gd name="T85" fmla="*/ 6 h 31"/>
                <a:gd name="T86" fmla="*/ 48 w 59"/>
                <a:gd name="T87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31">
                  <a:moveTo>
                    <a:pt x="48" y="4"/>
                  </a:moveTo>
                  <a:lnTo>
                    <a:pt x="43" y="3"/>
                  </a:lnTo>
                  <a:lnTo>
                    <a:pt x="35" y="4"/>
                  </a:lnTo>
                  <a:lnTo>
                    <a:pt x="31" y="8"/>
                  </a:lnTo>
                  <a:lnTo>
                    <a:pt x="26" y="8"/>
                  </a:lnTo>
                  <a:lnTo>
                    <a:pt x="23" y="6"/>
                  </a:lnTo>
                  <a:lnTo>
                    <a:pt x="20" y="7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2" y="9"/>
                  </a:lnTo>
                  <a:lnTo>
                    <a:pt x="5" y="11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2" y="21"/>
                  </a:lnTo>
                  <a:lnTo>
                    <a:pt x="5" y="23"/>
                  </a:lnTo>
                  <a:lnTo>
                    <a:pt x="7" y="26"/>
                  </a:lnTo>
                  <a:lnTo>
                    <a:pt x="6" y="29"/>
                  </a:lnTo>
                  <a:lnTo>
                    <a:pt x="5" y="30"/>
                  </a:lnTo>
                  <a:cubicBezTo>
                    <a:pt x="8" y="30"/>
                    <a:pt x="10" y="30"/>
                    <a:pt x="11" y="30"/>
                  </a:cubicBezTo>
                  <a:cubicBezTo>
                    <a:pt x="11" y="30"/>
                    <a:pt x="12" y="29"/>
                    <a:pt x="15" y="28"/>
                  </a:cubicBezTo>
                  <a:lnTo>
                    <a:pt x="19" y="27"/>
                  </a:lnTo>
                  <a:cubicBezTo>
                    <a:pt x="21" y="28"/>
                    <a:pt x="23" y="29"/>
                    <a:pt x="24" y="29"/>
                  </a:cubicBezTo>
                  <a:cubicBezTo>
                    <a:pt x="24" y="29"/>
                    <a:pt x="26" y="30"/>
                    <a:pt x="27" y="31"/>
                  </a:cubicBezTo>
                  <a:lnTo>
                    <a:pt x="30" y="30"/>
                  </a:lnTo>
                  <a:lnTo>
                    <a:pt x="35" y="30"/>
                  </a:lnTo>
                  <a:lnTo>
                    <a:pt x="38" y="28"/>
                  </a:lnTo>
                  <a:lnTo>
                    <a:pt x="37" y="25"/>
                  </a:lnTo>
                  <a:lnTo>
                    <a:pt x="39" y="23"/>
                  </a:lnTo>
                  <a:lnTo>
                    <a:pt x="43" y="22"/>
                  </a:lnTo>
                  <a:lnTo>
                    <a:pt x="45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2"/>
                  </a:lnTo>
                  <a:lnTo>
                    <a:pt x="49" y="18"/>
                  </a:lnTo>
                  <a:lnTo>
                    <a:pt x="53" y="16"/>
                  </a:lnTo>
                  <a:lnTo>
                    <a:pt x="54" y="10"/>
                  </a:lnTo>
                  <a:lnTo>
                    <a:pt x="58" y="10"/>
                  </a:lnTo>
                  <a:lnTo>
                    <a:pt x="59" y="7"/>
                  </a:lnTo>
                  <a:lnTo>
                    <a:pt x="57" y="6"/>
                  </a:lnTo>
                  <a:lnTo>
                    <a:pt x="52" y="6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4" name="Freeform 68"/>
            <p:cNvSpPr>
              <a:spLocks/>
            </p:cNvSpPr>
            <p:nvPr/>
          </p:nvSpPr>
          <p:spPr bwMode="auto">
            <a:xfrm>
              <a:off x="5109758" y="2710109"/>
              <a:ext cx="84151" cy="52027"/>
            </a:xfrm>
            <a:custGeom>
              <a:avLst/>
              <a:gdLst>
                <a:gd name="T0" fmla="*/ 22 w 33"/>
                <a:gd name="T1" fmla="*/ 5 h 18"/>
                <a:gd name="T2" fmla="*/ 19 w 33"/>
                <a:gd name="T3" fmla="*/ 1 h 18"/>
                <a:gd name="T4" fmla="*/ 11 w 33"/>
                <a:gd name="T5" fmla="*/ 1 h 18"/>
                <a:gd name="T6" fmla="*/ 9 w 33"/>
                <a:gd name="T7" fmla="*/ 0 h 18"/>
                <a:gd name="T8" fmla="*/ 5 w 33"/>
                <a:gd name="T9" fmla="*/ 1 h 18"/>
                <a:gd name="T10" fmla="*/ 3 w 33"/>
                <a:gd name="T11" fmla="*/ 3 h 18"/>
                <a:gd name="T12" fmla="*/ 4 w 33"/>
                <a:gd name="T13" fmla="*/ 6 h 18"/>
                <a:gd name="T14" fmla="*/ 0 w 33"/>
                <a:gd name="T15" fmla="*/ 14 h 18"/>
                <a:gd name="T16" fmla="*/ 0 w 33"/>
                <a:gd name="T17" fmla="*/ 17 h 18"/>
                <a:gd name="T18" fmla="*/ 0 w 33"/>
                <a:gd name="T19" fmla="*/ 18 h 18"/>
                <a:gd name="T20" fmla="*/ 3 w 33"/>
                <a:gd name="T21" fmla="*/ 18 h 18"/>
                <a:gd name="T22" fmla="*/ 6 w 33"/>
                <a:gd name="T23" fmla="*/ 17 h 18"/>
                <a:gd name="T24" fmla="*/ 15 w 33"/>
                <a:gd name="T25" fmla="*/ 10 h 18"/>
                <a:gd name="T26" fmla="*/ 22 w 33"/>
                <a:gd name="T27" fmla="*/ 10 h 18"/>
                <a:gd name="T28" fmla="*/ 31 w 33"/>
                <a:gd name="T29" fmla="*/ 11 h 18"/>
                <a:gd name="T30" fmla="*/ 32 w 33"/>
                <a:gd name="T31" fmla="*/ 8 h 18"/>
                <a:gd name="T32" fmla="*/ 33 w 33"/>
                <a:gd name="T33" fmla="*/ 8 h 18"/>
                <a:gd name="T34" fmla="*/ 22 w 33"/>
                <a:gd name="T3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18">
                  <a:moveTo>
                    <a:pt x="22" y="5"/>
                  </a:moveTo>
                  <a:lnTo>
                    <a:pt x="19" y="1"/>
                  </a:lnTo>
                  <a:lnTo>
                    <a:pt x="11" y="1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4" y="6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3" y="18"/>
                  </a:lnTo>
                  <a:lnTo>
                    <a:pt x="6" y="17"/>
                  </a:lnTo>
                  <a:lnTo>
                    <a:pt x="15" y="10"/>
                  </a:lnTo>
                  <a:lnTo>
                    <a:pt x="22" y="10"/>
                  </a:lnTo>
                  <a:lnTo>
                    <a:pt x="31" y="11"/>
                  </a:lnTo>
                  <a:lnTo>
                    <a:pt x="32" y="8"/>
                  </a:lnTo>
                  <a:lnTo>
                    <a:pt x="33" y="8"/>
                  </a:lnTo>
                  <a:lnTo>
                    <a:pt x="22" y="5"/>
                  </a:lnTo>
                  <a:close/>
                </a:path>
              </a:pathLst>
            </a:custGeom>
            <a:solidFill>
              <a:srgbClr val="FFFF0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5" name="Freeform 69"/>
            <p:cNvSpPr>
              <a:spLocks/>
            </p:cNvSpPr>
            <p:nvPr/>
          </p:nvSpPr>
          <p:spPr bwMode="auto">
            <a:xfrm>
              <a:off x="5112818" y="2707049"/>
              <a:ext cx="442173" cy="177505"/>
            </a:xfrm>
            <a:custGeom>
              <a:avLst/>
              <a:gdLst>
                <a:gd name="T0" fmla="*/ 4 w 171"/>
                <a:gd name="T1" fmla="*/ 18 h 60"/>
                <a:gd name="T2" fmla="*/ 0 w 171"/>
                <a:gd name="T3" fmla="*/ 24 h 60"/>
                <a:gd name="T4" fmla="*/ 4 w 171"/>
                <a:gd name="T5" fmla="*/ 26 h 60"/>
                <a:gd name="T6" fmla="*/ 7 w 171"/>
                <a:gd name="T7" fmla="*/ 31 h 60"/>
                <a:gd name="T8" fmla="*/ 6 w 171"/>
                <a:gd name="T9" fmla="*/ 35 h 60"/>
                <a:gd name="T10" fmla="*/ 2 w 171"/>
                <a:gd name="T11" fmla="*/ 34 h 60"/>
                <a:gd name="T12" fmla="*/ 2 w 171"/>
                <a:gd name="T13" fmla="*/ 35 h 60"/>
                <a:gd name="T14" fmla="*/ 1 w 171"/>
                <a:gd name="T15" fmla="*/ 36 h 60"/>
                <a:gd name="T16" fmla="*/ 2 w 171"/>
                <a:gd name="T17" fmla="*/ 37 h 60"/>
                <a:gd name="T18" fmla="*/ 5 w 171"/>
                <a:gd name="T19" fmla="*/ 38 h 60"/>
                <a:gd name="T20" fmla="*/ 9 w 171"/>
                <a:gd name="T21" fmla="*/ 46 h 60"/>
                <a:gd name="T22" fmla="*/ 8 w 171"/>
                <a:gd name="T23" fmla="*/ 50 h 60"/>
                <a:gd name="T24" fmla="*/ 12 w 171"/>
                <a:gd name="T25" fmla="*/ 52 h 60"/>
                <a:gd name="T26" fmla="*/ 14 w 171"/>
                <a:gd name="T27" fmla="*/ 58 h 60"/>
                <a:gd name="T28" fmla="*/ 20 w 171"/>
                <a:gd name="T29" fmla="*/ 54 h 60"/>
                <a:gd name="T30" fmla="*/ 19 w 171"/>
                <a:gd name="T31" fmla="*/ 52 h 60"/>
                <a:gd name="T32" fmla="*/ 23 w 171"/>
                <a:gd name="T33" fmla="*/ 50 h 60"/>
                <a:gd name="T34" fmla="*/ 28 w 171"/>
                <a:gd name="T35" fmla="*/ 54 h 60"/>
                <a:gd name="T36" fmla="*/ 40 w 171"/>
                <a:gd name="T37" fmla="*/ 56 h 60"/>
                <a:gd name="T38" fmla="*/ 46 w 171"/>
                <a:gd name="T39" fmla="*/ 50 h 60"/>
                <a:gd name="T40" fmla="*/ 59 w 171"/>
                <a:gd name="T41" fmla="*/ 58 h 60"/>
                <a:gd name="T42" fmla="*/ 71 w 171"/>
                <a:gd name="T43" fmla="*/ 56 h 60"/>
                <a:gd name="T44" fmla="*/ 76 w 171"/>
                <a:gd name="T45" fmla="*/ 51 h 60"/>
                <a:gd name="T46" fmla="*/ 82 w 171"/>
                <a:gd name="T47" fmla="*/ 52 h 60"/>
                <a:gd name="T48" fmla="*/ 91 w 171"/>
                <a:gd name="T49" fmla="*/ 49 h 60"/>
                <a:gd name="T50" fmla="*/ 92 w 171"/>
                <a:gd name="T51" fmla="*/ 52 h 60"/>
                <a:gd name="T52" fmla="*/ 89 w 171"/>
                <a:gd name="T53" fmla="*/ 56 h 60"/>
                <a:gd name="T54" fmla="*/ 96 w 171"/>
                <a:gd name="T55" fmla="*/ 56 h 60"/>
                <a:gd name="T56" fmla="*/ 99 w 171"/>
                <a:gd name="T57" fmla="*/ 50 h 60"/>
                <a:gd name="T58" fmla="*/ 111 w 171"/>
                <a:gd name="T59" fmla="*/ 52 h 60"/>
                <a:gd name="T60" fmla="*/ 119 w 171"/>
                <a:gd name="T61" fmla="*/ 52 h 60"/>
                <a:gd name="T62" fmla="*/ 130 w 171"/>
                <a:gd name="T63" fmla="*/ 49 h 60"/>
                <a:gd name="T64" fmla="*/ 141 w 171"/>
                <a:gd name="T65" fmla="*/ 48 h 60"/>
                <a:gd name="T66" fmla="*/ 150 w 171"/>
                <a:gd name="T67" fmla="*/ 46 h 60"/>
                <a:gd name="T68" fmla="*/ 158 w 171"/>
                <a:gd name="T69" fmla="*/ 45 h 60"/>
                <a:gd name="T70" fmla="*/ 167 w 171"/>
                <a:gd name="T71" fmla="*/ 48 h 60"/>
                <a:gd name="T72" fmla="*/ 171 w 171"/>
                <a:gd name="T73" fmla="*/ 48 h 60"/>
                <a:gd name="T74" fmla="*/ 166 w 171"/>
                <a:gd name="T75" fmla="*/ 40 h 60"/>
                <a:gd name="T76" fmla="*/ 166 w 171"/>
                <a:gd name="T77" fmla="*/ 34 h 60"/>
                <a:gd name="T78" fmla="*/ 164 w 171"/>
                <a:gd name="T79" fmla="*/ 26 h 60"/>
                <a:gd name="T80" fmla="*/ 169 w 171"/>
                <a:gd name="T81" fmla="*/ 22 h 60"/>
                <a:gd name="T82" fmla="*/ 163 w 171"/>
                <a:gd name="T83" fmla="*/ 20 h 60"/>
                <a:gd name="T84" fmla="*/ 159 w 171"/>
                <a:gd name="T85" fmla="*/ 14 h 60"/>
                <a:gd name="T86" fmla="*/ 160 w 171"/>
                <a:gd name="T87" fmla="*/ 12 h 60"/>
                <a:gd name="T88" fmla="*/ 157 w 171"/>
                <a:gd name="T89" fmla="*/ 11 h 60"/>
                <a:gd name="T90" fmla="*/ 149 w 171"/>
                <a:gd name="T91" fmla="*/ 7 h 60"/>
                <a:gd name="T92" fmla="*/ 141 w 171"/>
                <a:gd name="T93" fmla="*/ 6 h 60"/>
                <a:gd name="T94" fmla="*/ 132 w 171"/>
                <a:gd name="T95" fmla="*/ 10 h 60"/>
                <a:gd name="T96" fmla="*/ 124 w 171"/>
                <a:gd name="T97" fmla="*/ 12 h 60"/>
                <a:gd name="T98" fmla="*/ 110 w 171"/>
                <a:gd name="T99" fmla="*/ 12 h 60"/>
                <a:gd name="T100" fmla="*/ 93 w 171"/>
                <a:gd name="T101" fmla="*/ 8 h 60"/>
                <a:gd name="T102" fmla="*/ 87 w 171"/>
                <a:gd name="T103" fmla="*/ 5 h 60"/>
                <a:gd name="T104" fmla="*/ 81 w 171"/>
                <a:gd name="T105" fmla="*/ 0 h 60"/>
                <a:gd name="T106" fmla="*/ 73 w 171"/>
                <a:gd name="T107" fmla="*/ 3 h 60"/>
                <a:gd name="T108" fmla="*/ 63 w 171"/>
                <a:gd name="T109" fmla="*/ 2 h 60"/>
                <a:gd name="T110" fmla="*/ 52 w 171"/>
                <a:gd name="T111" fmla="*/ 7 h 60"/>
                <a:gd name="T112" fmla="*/ 31 w 171"/>
                <a:gd name="T113" fmla="*/ 9 h 60"/>
                <a:gd name="T114" fmla="*/ 29 w 171"/>
                <a:gd name="T115" fmla="*/ 12 h 60"/>
                <a:gd name="T116" fmla="*/ 22 w 171"/>
                <a:gd name="T117" fmla="*/ 17 h 60"/>
                <a:gd name="T118" fmla="*/ 9 w 171"/>
                <a:gd name="T11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" h="60">
                  <a:moveTo>
                    <a:pt x="9" y="18"/>
                  </a:moveTo>
                  <a:lnTo>
                    <a:pt x="4" y="18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7" y="25"/>
                  </a:lnTo>
                  <a:lnTo>
                    <a:pt x="4" y="26"/>
                  </a:lnTo>
                  <a:lnTo>
                    <a:pt x="5" y="29"/>
                  </a:lnTo>
                  <a:lnTo>
                    <a:pt x="7" y="31"/>
                  </a:lnTo>
                  <a:lnTo>
                    <a:pt x="6" y="33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2" y="34"/>
                  </a:lnTo>
                  <a:cubicBezTo>
                    <a:pt x="2" y="35"/>
                    <a:pt x="2" y="35"/>
                    <a:pt x="3" y="35"/>
                  </a:cubicBezTo>
                  <a:lnTo>
                    <a:pt x="2" y="35"/>
                  </a:lnTo>
                  <a:lnTo>
                    <a:pt x="2" y="36"/>
                  </a:lnTo>
                  <a:cubicBezTo>
                    <a:pt x="2" y="36"/>
                    <a:pt x="1" y="36"/>
                    <a:pt x="1" y="36"/>
                  </a:cubicBezTo>
                  <a:cubicBezTo>
                    <a:pt x="1" y="36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3" y="37"/>
                    <a:pt x="3" y="37"/>
                  </a:cubicBezTo>
                  <a:cubicBezTo>
                    <a:pt x="4" y="37"/>
                    <a:pt x="5" y="37"/>
                    <a:pt x="5" y="38"/>
                  </a:cubicBezTo>
                  <a:cubicBezTo>
                    <a:pt x="7" y="39"/>
                    <a:pt x="8" y="39"/>
                    <a:pt x="10" y="40"/>
                  </a:cubicBezTo>
                  <a:lnTo>
                    <a:pt x="9" y="46"/>
                  </a:lnTo>
                  <a:lnTo>
                    <a:pt x="8" y="48"/>
                  </a:lnTo>
                  <a:cubicBezTo>
                    <a:pt x="7" y="49"/>
                    <a:pt x="6" y="50"/>
                    <a:pt x="8" y="50"/>
                  </a:cubicBezTo>
                  <a:cubicBezTo>
                    <a:pt x="9" y="51"/>
                    <a:pt x="10" y="51"/>
                    <a:pt x="11" y="52"/>
                  </a:cubicBezTo>
                  <a:lnTo>
                    <a:pt x="12" y="52"/>
                  </a:lnTo>
                  <a:lnTo>
                    <a:pt x="14" y="55"/>
                  </a:lnTo>
                  <a:lnTo>
                    <a:pt x="14" y="58"/>
                  </a:lnTo>
                  <a:lnTo>
                    <a:pt x="15" y="60"/>
                  </a:lnTo>
                  <a:lnTo>
                    <a:pt x="20" y="54"/>
                  </a:lnTo>
                  <a:lnTo>
                    <a:pt x="17" y="52"/>
                  </a:lnTo>
                  <a:lnTo>
                    <a:pt x="19" y="52"/>
                  </a:lnTo>
                  <a:lnTo>
                    <a:pt x="18" y="50"/>
                  </a:lnTo>
                  <a:lnTo>
                    <a:pt x="23" y="50"/>
                  </a:lnTo>
                  <a:lnTo>
                    <a:pt x="26" y="52"/>
                  </a:lnTo>
                  <a:lnTo>
                    <a:pt x="28" y="54"/>
                  </a:lnTo>
                  <a:lnTo>
                    <a:pt x="30" y="56"/>
                  </a:lnTo>
                  <a:lnTo>
                    <a:pt x="40" y="56"/>
                  </a:lnTo>
                  <a:lnTo>
                    <a:pt x="42" y="50"/>
                  </a:lnTo>
                  <a:lnTo>
                    <a:pt x="46" y="50"/>
                  </a:lnTo>
                  <a:lnTo>
                    <a:pt x="52" y="53"/>
                  </a:lnTo>
                  <a:lnTo>
                    <a:pt x="59" y="58"/>
                  </a:lnTo>
                  <a:lnTo>
                    <a:pt x="66" y="57"/>
                  </a:lnTo>
                  <a:lnTo>
                    <a:pt x="71" y="56"/>
                  </a:lnTo>
                  <a:lnTo>
                    <a:pt x="73" y="55"/>
                  </a:lnTo>
                  <a:lnTo>
                    <a:pt x="76" y="51"/>
                  </a:lnTo>
                  <a:lnTo>
                    <a:pt x="79" y="50"/>
                  </a:lnTo>
                  <a:lnTo>
                    <a:pt x="82" y="52"/>
                  </a:lnTo>
                  <a:lnTo>
                    <a:pt x="84" y="52"/>
                  </a:lnTo>
                  <a:lnTo>
                    <a:pt x="91" y="49"/>
                  </a:lnTo>
                  <a:lnTo>
                    <a:pt x="92" y="50"/>
                  </a:lnTo>
                  <a:lnTo>
                    <a:pt x="92" y="52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92" y="58"/>
                  </a:lnTo>
                  <a:lnTo>
                    <a:pt x="96" y="56"/>
                  </a:lnTo>
                  <a:lnTo>
                    <a:pt x="95" y="51"/>
                  </a:lnTo>
                  <a:lnTo>
                    <a:pt x="99" y="50"/>
                  </a:lnTo>
                  <a:lnTo>
                    <a:pt x="103" y="52"/>
                  </a:lnTo>
                  <a:lnTo>
                    <a:pt x="111" y="52"/>
                  </a:lnTo>
                  <a:lnTo>
                    <a:pt x="113" y="50"/>
                  </a:lnTo>
                  <a:lnTo>
                    <a:pt x="119" y="52"/>
                  </a:lnTo>
                  <a:cubicBezTo>
                    <a:pt x="122" y="52"/>
                    <a:pt x="123" y="52"/>
                    <a:pt x="124" y="51"/>
                  </a:cubicBezTo>
                  <a:cubicBezTo>
                    <a:pt x="125" y="51"/>
                    <a:pt x="127" y="50"/>
                    <a:pt x="130" y="49"/>
                  </a:cubicBezTo>
                  <a:lnTo>
                    <a:pt x="135" y="47"/>
                  </a:lnTo>
                  <a:lnTo>
                    <a:pt x="141" y="48"/>
                  </a:lnTo>
                  <a:lnTo>
                    <a:pt x="147" y="46"/>
                  </a:lnTo>
                  <a:lnTo>
                    <a:pt x="150" y="46"/>
                  </a:lnTo>
                  <a:lnTo>
                    <a:pt x="151" y="46"/>
                  </a:lnTo>
                  <a:lnTo>
                    <a:pt x="158" y="45"/>
                  </a:lnTo>
                  <a:lnTo>
                    <a:pt x="164" y="47"/>
                  </a:lnTo>
                  <a:cubicBezTo>
                    <a:pt x="165" y="48"/>
                    <a:pt x="167" y="48"/>
                    <a:pt x="167" y="48"/>
                  </a:cubicBezTo>
                  <a:cubicBezTo>
                    <a:pt x="168" y="48"/>
                    <a:pt x="169" y="48"/>
                    <a:pt x="171" y="48"/>
                  </a:cubicBezTo>
                  <a:cubicBezTo>
                    <a:pt x="171" y="48"/>
                    <a:pt x="171" y="48"/>
                    <a:pt x="171" y="48"/>
                  </a:cubicBezTo>
                  <a:lnTo>
                    <a:pt x="168" y="41"/>
                  </a:lnTo>
                  <a:lnTo>
                    <a:pt x="166" y="40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5" y="28"/>
                  </a:lnTo>
                  <a:lnTo>
                    <a:pt x="164" y="26"/>
                  </a:lnTo>
                  <a:lnTo>
                    <a:pt x="167" y="25"/>
                  </a:lnTo>
                  <a:lnTo>
                    <a:pt x="169" y="22"/>
                  </a:lnTo>
                  <a:lnTo>
                    <a:pt x="166" y="20"/>
                  </a:lnTo>
                  <a:lnTo>
                    <a:pt x="163" y="20"/>
                  </a:lnTo>
                  <a:lnTo>
                    <a:pt x="160" y="18"/>
                  </a:lnTo>
                  <a:lnTo>
                    <a:pt x="159" y="14"/>
                  </a:lnTo>
                  <a:lnTo>
                    <a:pt x="162" y="14"/>
                  </a:lnTo>
                  <a:lnTo>
                    <a:pt x="160" y="12"/>
                  </a:lnTo>
                  <a:lnTo>
                    <a:pt x="159" y="11"/>
                  </a:lnTo>
                  <a:lnTo>
                    <a:pt x="157" y="11"/>
                  </a:lnTo>
                  <a:lnTo>
                    <a:pt x="153" y="7"/>
                  </a:lnTo>
                  <a:lnTo>
                    <a:pt x="149" y="7"/>
                  </a:lnTo>
                  <a:lnTo>
                    <a:pt x="144" y="8"/>
                  </a:lnTo>
                  <a:lnTo>
                    <a:pt x="141" y="6"/>
                  </a:lnTo>
                  <a:lnTo>
                    <a:pt x="138" y="8"/>
                  </a:lnTo>
                  <a:lnTo>
                    <a:pt x="132" y="10"/>
                  </a:lnTo>
                  <a:lnTo>
                    <a:pt x="129" y="12"/>
                  </a:lnTo>
                  <a:lnTo>
                    <a:pt x="124" y="12"/>
                  </a:lnTo>
                  <a:lnTo>
                    <a:pt x="121" y="10"/>
                  </a:lnTo>
                  <a:lnTo>
                    <a:pt x="110" y="12"/>
                  </a:lnTo>
                  <a:lnTo>
                    <a:pt x="97" y="8"/>
                  </a:lnTo>
                  <a:lnTo>
                    <a:pt x="93" y="8"/>
                  </a:lnTo>
                  <a:lnTo>
                    <a:pt x="90" y="4"/>
                  </a:lnTo>
                  <a:lnTo>
                    <a:pt x="87" y="5"/>
                  </a:lnTo>
                  <a:lnTo>
                    <a:pt x="83" y="5"/>
                  </a:lnTo>
                  <a:lnTo>
                    <a:pt x="81" y="0"/>
                  </a:lnTo>
                  <a:lnTo>
                    <a:pt x="77" y="2"/>
                  </a:lnTo>
                  <a:lnTo>
                    <a:pt x="73" y="3"/>
                  </a:lnTo>
                  <a:lnTo>
                    <a:pt x="68" y="2"/>
                  </a:lnTo>
                  <a:lnTo>
                    <a:pt x="63" y="2"/>
                  </a:lnTo>
                  <a:lnTo>
                    <a:pt x="59" y="4"/>
                  </a:lnTo>
                  <a:lnTo>
                    <a:pt x="52" y="7"/>
                  </a:lnTo>
                  <a:lnTo>
                    <a:pt x="42" y="11"/>
                  </a:lnTo>
                  <a:lnTo>
                    <a:pt x="31" y="9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7" y="17"/>
                  </a:lnTo>
                  <a:lnTo>
                    <a:pt x="22" y="17"/>
                  </a:lnTo>
                  <a:cubicBezTo>
                    <a:pt x="18" y="17"/>
                    <a:pt x="16" y="17"/>
                    <a:pt x="15" y="17"/>
                  </a:cubicBezTo>
                  <a:cubicBezTo>
                    <a:pt x="15" y="17"/>
                    <a:pt x="13" y="17"/>
                    <a:pt x="9" y="18"/>
                  </a:cubicBezTo>
                  <a:close/>
                </a:path>
              </a:pathLst>
            </a:custGeom>
            <a:solidFill>
              <a:srgbClr val="FFFF0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6" name="Freeform 70"/>
            <p:cNvSpPr>
              <a:spLocks/>
            </p:cNvSpPr>
            <p:nvPr/>
          </p:nvSpPr>
          <p:spPr bwMode="auto">
            <a:xfrm>
              <a:off x="5189319" y="2733063"/>
              <a:ext cx="4591" cy="10711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7" name="Freeform 71"/>
            <p:cNvSpPr>
              <a:spLocks/>
            </p:cNvSpPr>
            <p:nvPr/>
          </p:nvSpPr>
          <p:spPr bwMode="auto">
            <a:xfrm>
              <a:off x="5264290" y="2601464"/>
              <a:ext cx="93330" cy="44376"/>
            </a:xfrm>
            <a:custGeom>
              <a:avLst/>
              <a:gdLst>
                <a:gd name="T0" fmla="*/ 30 w 36"/>
                <a:gd name="T1" fmla="*/ 6 h 15"/>
                <a:gd name="T2" fmla="*/ 30 w 36"/>
                <a:gd name="T3" fmla="*/ 7 h 15"/>
                <a:gd name="T4" fmla="*/ 27 w 36"/>
                <a:gd name="T5" fmla="*/ 7 h 15"/>
                <a:gd name="T6" fmla="*/ 26 w 36"/>
                <a:gd name="T7" fmla="*/ 6 h 15"/>
                <a:gd name="T8" fmla="*/ 22 w 36"/>
                <a:gd name="T9" fmla="*/ 1 h 15"/>
                <a:gd name="T10" fmla="*/ 22 w 36"/>
                <a:gd name="T11" fmla="*/ 1 h 15"/>
                <a:gd name="T12" fmla="*/ 20 w 36"/>
                <a:gd name="T13" fmla="*/ 2 h 15"/>
                <a:gd name="T14" fmla="*/ 15 w 36"/>
                <a:gd name="T15" fmla="*/ 0 h 15"/>
                <a:gd name="T16" fmla="*/ 12 w 36"/>
                <a:gd name="T17" fmla="*/ 0 h 15"/>
                <a:gd name="T18" fmla="*/ 11 w 36"/>
                <a:gd name="T19" fmla="*/ 1 h 15"/>
                <a:gd name="T20" fmla="*/ 6 w 36"/>
                <a:gd name="T21" fmla="*/ 2 h 15"/>
                <a:gd name="T22" fmla="*/ 1 w 36"/>
                <a:gd name="T23" fmla="*/ 5 h 15"/>
                <a:gd name="T24" fmla="*/ 0 w 36"/>
                <a:gd name="T25" fmla="*/ 7 h 15"/>
                <a:gd name="T26" fmla="*/ 5 w 36"/>
                <a:gd name="T27" fmla="*/ 7 h 15"/>
                <a:gd name="T28" fmla="*/ 6 w 36"/>
                <a:gd name="T29" fmla="*/ 7 h 15"/>
                <a:gd name="T30" fmla="*/ 7 w 36"/>
                <a:gd name="T31" fmla="*/ 8 h 15"/>
                <a:gd name="T32" fmla="*/ 9 w 36"/>
                <a:gd name="T33" fmla="*/ 8 h 15"/>
                <a:gd name="T34" fmla="*/ 10 w 36"/>
                <a:gd name="T35" fmla="*/ 9 h 15"/>
                <a:gd name="T36" fmla="*/ 10 w 36"/>
                <a:gd name="T37" fmla="*/ 11 h 15"/>
                <a:gd name="T38" fmla="*/ 9 w 36"/>
                <a:gd name="T39" fmla="*/ 13 h 15"/>
                <a:gd name="T40" fmla="*/ 8 w 36"/>
                <a:gd name="T41" fmla="*/ 14 h 15"/>
                <a:gd name="T42" fmla="*/ 9 w 36"/>
                <a:gd name="T43" fmla="*/ 14 h 15"/>
                <a:gd name="T44" fmla="*/ 10 w 36"/>
                <a:gd name="T45" fmla="*/ 15 h 15"/>
                <a:gd name="T46" fmla="*/ 13 w 36"/>
                <a:gd name="T47" fmla="*/ 15 h 15"/>
                <a:gd name="T48" fmla="*/ 16 w 36"/>
                <a:gd name="T49" fmla="*/ 15 h 15"/>
                <a:gd name="T50" fmla="*/ 18 w 36"/>
                <a:gd name="T51" fmla="*/ 14 h 15"/>
                <a:gd name="T52" fmla="*/ 19 w 36"/>
                <a:gd name="T53" fmla="*/ 13 h 15"/>
                <a:gd name="T54" fmla="*/ 20 w 36"/>
                <a:gd name="T55" fmla="*/ 12 h 15"/>
                <a:gd name="T56" fmla="*/ 21 w 36"/>
                <a:gd name="T57" fmla="*/ 12 h 15"/>
                <a:gd name="T58" fmla="*/ 22 w 36"/>
                <a:gd name="T59" fmla="*/ 12 h 15"/>
                <a:gd name="T60" fmla="*/ 24 w 36"/>
                <a:gd name="T61" fmla="*/ 12 h 15"/>
                <a:gd name="T62" fmla="*/ 25 w 36"/>
                <a:gd name="T63" fmla="*/ 12 h 15"/>
                <a:gd name="T64" fmla="*/ 26 w 36"/>
                <a:gd name="T65" fmla="*/ 11 h 15"/>
                <a:gd name="T66" fmla="*/ 26 w 36"/>
                <a:gd name="T67" fmla="*/ 11 h 15"/>
                <a:gd name="T68" fmla="*/ 27 w 36"/>
                <a:gd name="T69" fmla="*/ 10 h 15"/>
                <a:gd name="T70" fmla="*/ 27 w 36"/>
                <a:gd name="T71" fmla="*/ 9 h 15"/>
                <a:gd name="T72" fmla="*/ 28 w 36"/>
                <a:gd name="T73" fmla="*/ 9 h 15"/>
                <a:gd name="T74" fmla="*/ 29 w 36"/>
                <a:gd name="T75" fmla="*/ 9 h 15"/>
                <a:gd name="T76" fmla="*/ 30 w 36"/>
                <a:gd name="T77" fmla="*/ 9 h 15"/>
                <a:gd name="T78" fmla="*/ 31 w 36"/>
                <a:gd name="T79" fmla="*/ 10 h 15"/>
                <a:gd name="T80" fmla="*/ 34 w 36"/>
                <a:gd name="T81" fmla="*/ 10 h 15"/>
                <a:gd name="T82" fmla="*/ 35 w 36"/>
                <a:gd name="T83" fmla="*/ 9 h 15"/>
                <a:gd name="T84" fmla="*/ 35 w 36"/>
                <a:gd name="T85" fmla="*/ 9 h 15"/>
                <a:gd name="T86" fmla="*/ 35 w 36"/>
                <a:gd name="T87" fmla="*/ 9 h 15"/>
                <a:gd name="T88" fmla="*/ 36 w 36"/>
                <a:gd name="T89" fmla="*/ 5 h 15"/>
                <a:gd name="T90" fmla="*/ 36 w 36"/>
                <a:gd name="T91" fmla="*/ 5 h 15"/>
                <a:gd name="T92" fmla="*/ 33 w 36"/>
                <a:gd name="T93" fmla="*/ 6 h 15"/>
                <a:gd name="T94" fmla="*/ 32 w 36"/>
                <a:gd name="T95" fmla="*/ 5 h 15"/>
                <a:gd name="T96" fmla="*/ 31 w 36"/>
                <a:gd name="T97" fmla="*/ 5 h 15"/>
                <a:gd name="T98" fmla="*/ 30 w 36"/>
                <a:gd name="T9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" h="15">
                  <a:moveTo>
                    <a:pt x="30" y="6"/>
                  </a:moveTo>
                  <a:cubicBezTo>
                    <a:pt x="30" y="6"/>
                    <a:pt x="30" y="7"/>
                    <a:pt x="30" y="7"/>
                  </a:cubicBezTo>
                  <a:lnTo>
                    <a:pt x="27" y="7"/>
                  </a:lnTo>
                  <a:lnTo>
                    <a:pt x="26" y="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6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5" y="7"/>
                  </a:lnTo>
                  <a:lnTo>
                    <a:pt x="6" y="7"/>
                  </a:ln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lnTo>
                    <a:pt x="10" y="9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8" y="14"/>
                  </a:lnTo>
                  <a:lnTo>
                    <a:pt x="9" y="14"/>
                  </a:lnTo>
                  <a:cubicBezTo>
                    <a:pt x="9" y="15"/>
                    <a:pt x="10" y="15"/>
                    <a:pt x="10" y="15"/>
                  </a:cubicBezTo>
                  <a:cubicBezTo>
                    <a:pt x="11" y="15"/>
                    <a:pt x="12" y="15"/>
                    <a:pt x="13" y="15"/>
                  </a:cubicBezTo>
                  <a:lnTo>
                    <a:pt x="16" y="15"/>
                  </a:lnTo>
                  <a:lnTo>
                    <a:pt x="18" y="14"/>
                  </a:lnTo>
                  <a:lnTo>
                    <a:pt x="19" y="13"/>
                  </a:lnTo>
                  <a:cubicBezTo>
                    <a:pt x="19" y="12"/>
                    <a:pt x="19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24" y="12"/>
                  </a:lnTo>
                  <a:cubicBezTo>
                    <a:pt x="24" y="12"/>
                    <a:pt x="25" y="12"/>
                    <a:pt x="25" y="12"/>
                  </a:cubicBezTo>
                  <a:lnTo>
                    <a:pt x="26" y="11"/>
                  </a:ln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lnTo>
                    <a:pt x="28" y="9"/>
                  </a:ln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30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2" y="10"/>
                    <a:pt x="33" y="10"/>
                    <a:pt x="34" y="10"/>
                  </a:cubicBez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3" y="6"/>
                  </a:lnTo>
                  <a:cubicBezTo>
                    <a:pt x="32" y="6"/>
                    <a:pt x="32" y="5"/>
                    <a:pt x="32" y="5"/>
                  </a:cubicBezTo>
                  <a:lnTo>
                    <a:pt x="31" y="5"/>
                  </a:lnTo>
                  <a:cubicBezTo>
                    <a:pt x="30" y="5"/>
                    <a:pt x="30" y="6"/>
                    <a:pt x="30" y="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8" name="Line 72"/>
            <p:cNvSpPr>
              <a:spLocks noChangeShapeType="1"/>
            </p:cNvSpPr>
            <p:nvPr/>
          </p:nvSpPr>
          <p:spPr bwMode="auto">
            <a:xfrm>
              <a:off x="5357620" y="2616766"/>
              <a:ext cx="0" cy="1530"/>
            </a:xfrm>
            <a:prstGeom prst="line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29" name="Freeform 73"/>
            <p:cNvSpPr>
              <a:spLocks/>
            </p:cNvSpPr>
            <p:nvPr/>
          </p:nvSpPr>
          <p:spPr bwMode="auto">
            <a:xfrm>
              <a:off x="5354560" y="2616766"/>
              <a:ext cx="3060" cy="10711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0" name="Freeform 74"/>
            <p:cNvSpPr>
              <a:spLocks/>
            </p:cNvSpPr>
            <p:nvPr/>
          </p:nvSpPr>
          <p:spPr bwMode="auto">
            <a:xfrm>
              <a:off x="5320900" y="2604525"/>
              <a:ext cx="1530" cy="1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1" name="Freeform 75"/>
            <p:cNvSpPr>
              <a:spLocks/>
            </p:cNvSpPr>
            <p:nvPr/>
          </p:nvSpPr>
          <p:spPr bwMode="auto">
            <a:xfrm>
              <a:off x="5053148" y="2387235"/>
              <a:ext cx="1530" cy="306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2" name="Freeform 76"/>
            <p:cNvSpPr>
              <a:spLocks/>
            </p:cNvSpPr>
            <p:nvPr/>
          </p:nvSpPr>
          <p:spPr bwMode="auto">
            <a:xfrm>
              <a:off x="4895557" y="2508121"/>
              <a:ext cx="130051" cy="52027"/>
            </a:xfrm>
            <a:custGeom>
              <a:avLst/>
              <a:gdLst>
                <a:gd name="T0" fmla="*/ 51 w 51"/>
                <a:gd name="T1" fmla="*/ 6 h 18"/>
                <a:gd name="T2" fmla="*/ 51 w 51"/>
                <a:gd name="T3" fmla="*/ 5 h 18"/>
                <a:gd name="T4" fmla="*/ 46 w 51"/>
                <a:gd name="T5" fmla="*/ 1 h 18"/>
                <a:gd name="T6" fmla="*/ 37 w 51"/>
                <a:gd name="T7" fmla="*/ 0 h 18"/>
                <a:gd name="T8" fmla="*/ 29 w 51"/>
                <a:gd name="T9" fmla="*/ 3 h 18"/>
                <a:gd name="T10" fmla="*/ 26 w 51"/>
                <a:gd name="T11" fmla="*/ 2 h 18"/>
                <a:gd name="T12" fmla="*/ 23 w 51"/>
                <a:gd name="T13" fmla="*/ 0 h 18"/>
                <a:gd name="T14" fmla="*/ 18 w 51"/>
                <a:gd name="T15" fmla="*/ 0 h 18"/>
                <a:gd name="T16" fmla="*/ 12 w 51"/>
                <a:gd name="T17" fmla="*/ 2 h 18"/>
                <a:gd name="T18" fmla="*/ 10 w 51"/>
                <a:gd name="T19" fmla="*/ 5 h 18"/>
                <a:gd name="T20" fmla="*/ 6 w 51"/>
                <a:gd name="T21" fmla="*/ 6 h 18"/>
                <a:gd name="T22" fmla="*/ 3 w 51"/>
                <a:gd name="T23" fmla="*/ 6 h 18"/>
                <a:gd name="T24" fmla="*/ 0 w 51"/>
                <a:gd name="T25" fmla="*/ 10 h 18"/>
                <a:gd name="T26" fmla="*/ 1 w 51"/>
                <a:gd name="T27" fmla="*/ 11 h 18"/>
                <a:gd name="T28" fmla="*/ 1 w 51"/>
                <a:gd name="T29" fmla="*/ 13 h 18"/>
                <a:gd name="T30" fmla="*/ 9 w 51"/>
                <a:gd name="T31" fmla="*/ 18 h 18"/>
                <a:gd name="T32" fmla="*/ 13 w 51"/>
                <a:gd name="T33" fmla="*/ 17 h 18"/>
                <a:gd name="T34" fmla="*/ 17 w 51"/>
                <a:gd name="T35" fmla="*/ 15 h 18"/>
                <a:gd name="T36" fmla="*/ 19 w 51"/>
                <a:gd name="T37" fmla="*/ 13 h 18"/>
                <a:gd name="T38" fmla="*/ 23 w 51"/>
                <a:gd name="T39" fmla="*/ 13 h 18"/>
                <a:gd name="T40" fmla="*/ 31 w 51"/>
                <a:gd name="T41" fmla="*/ 12 h 18"/>
                <a:gd name="T42" fmla="*/ 35 w 51"/>
                <a:gd name="T43" fmla="*/ 9 h 18"/>
                <a:gd name="T44" fmla="*/ 39 w 51"/>
                <a:gd name="T45" fmla="*/ 8 h 18"/>
                <a:gd name="T46" fmla="*/ 43 w 51"/>
                <a:gd name="T47" fmla="*/ 8 h 18"/>
                <a:gd name="T48" fmla="*/ 48 w 51"/>
                <a:gd name="T49" fmla="*/ 11 h 18"/>
                <a:gd name="T50" fmla="*/ 50 w 51"/>
                <a:gd name="T51" fmla="*/ 9 h 18"/>
                <a:gd name="T52" fmla="*/ 51 w 51"/>
                <a:gd name="T53" fmla="*/ 7 h 18"/>
                <a:gd name="T54" fmla="*/ 51 w 51"/>
                <a:gd name="T5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8">
                  <a:moveTo>
                    <a:pt x="51" y="6"/>
                  </a:moveTo>
                  <a:lnTo>
                    <a:pt x="51" y="5"/>
                  </a:lnTo>
                  <a:lnTo>
                    <a:pt x="46" y="1"/>
                  </a:lnTo>
                  <a:lnTo>
                    <a:pt x="37" y="0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0" y="5"/>
                  </a:lnTo>
                  <a:lnTo>
                    <a:pt x="6" y="6"/>
                  </a:lnTo>
                  <a:lnTo>
                    <a:pt x="3" y="6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9" y="18"/>
                  </a:lnTo>
                  <a:lnTo>
                    <a:pt x="13" y="17"/>
                  </a:lnTo>
                  <a:lnTo>
                    <a:pt x="17" y="15"/>
                  </a:lnTo>
                  <a:lnTo>
                    <a:pt x="19" y="13"/>
                  </a:lnTo>
                  <a:lnTo>
                    <a:pt x="23" y="13"/>
                  </a:lnTo>
                  <a:lnTo>
                    <a:pt x="31" y="12"/>
                  </a:lnTo>
                  <a:lnTo>
                    <a:pt x="35" y="9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8" y="11"/>
                  </a:lnTo>
                  <a:lnTo>
                    <a:pt x="50" y="9"/>
                  </a:lnTo>
                  <a:lnTo>
                    <a:pt x="51" y="7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3" name="Freeform 77"/>
            <p:cNvSpPr>
              <a:spLocks/>
            </p:cNvSpPr>
            <p:nvPr/>
          </p:nvSpPr>
          <p:spPr bwMode="auto">
            <a:xfrm>
              <a:off x="4881787" y="2532604"/>
              <a:ext cx="154531" cy="74981"/>
            </a:xfrm>
            <a:custGeom>
              <a:avLst/>
              <a:gdLst>
                <a:gd name="T0" fmla="*/ 44 w 60"/>
                <a:gd name="T1" fmla="*/ 0 h 26"/>
                <a:gd name="T2" fmla="*/ 40 w 60"/>
                <a:gd name="T3" fmla="*/ 1 h 26"/>
                <a:gd name="T4" fmla="*/ 36 w 60"/>
                <a:gd name="T5" fmla="*/ 4 h 26"/>
                <a:gd name="T6" fmla="*/ 28 w 60"/>
                <a:gd name="T7" fmla="*/ 5 h 26"/>
                <a:gd name="T8" fmla="*/ 24 w 60"/>
                <a:gd name="T9" fmla="*/ 5 h 26"/>
                <a:gd name="T10" fmla="*/ 22 w 60"/>
                <a:gd name="T11" fmla="*/ 7 h 26"/>
                <a:gd name="T12" fmla="*/ 18 w 60"/>
                <a:gd name="T13" fmla="*/ 9 h 26"/>
                <a:gd name="T14" fmla="*/ 14 w 60"/>
                <a:gd name="T15" fmla="*/ 10 h 26"/>
                <a:gd name="T16" fmla="*/ 6 w 60"/>
                <a:gd name="T17" fmla="*/ 5 h 26"/>
                <a:gd name="T18" fmla="*/ 6 w 60"/>
                <a:gd name="T19" fmla="*/ 7 h 26"/>
                <a:gd name="T20" fmla="*/ 3 w 60"/>
                <a:gd name="T21" fmla="*/ 9 h 26"/>
                <a:gd name="T22" fmla="*/ 0 w 60"/>
                <a:gd name="T23" fmla="*/ 9 h 26"/>
                <a:gd name="T24" fmla="*/ 1 w 60"/>
                <a:gd name="T25" fmla="*/ 15 h 26"/>
                <a:gd name="T26" fmla="*/ 0 w 60"/>
                <a:gd name="T27" fmla="*/ 15 h 26"/>
                <a:gd name="T28" fmla="*/ 2 w 60"/>
                <a:gd name="T29" fmla="*/ 18 h 26"/>
                <a:gd name="T30" fmla="*/ 1 w 60"/>
                <a:gd name="T31" fmla="*/ 19 h 26"/>
                <a:gd name="T32" fmla="*/ 4 w 60"/>
                <a:gd name="T33" fmla="*/ 22 h 26"/>
                <a:gd name="T34" fmla="*/ 11 w 60"/>
                <a:gd name="T35" fmla="*/ 26 h 26"/>
                <a:gd name="T36" fmla="*/ 16 w 60"/>
                <a:gd name="T37" fmla="*/ 26 h 26"/>
                <a:gd name="T38" fmla="*/ 22 w 60"/>
                <a:gd name="T39" fmla="*/ 25 h 26"/>
                <a:gd name="T40" fmla="*/ 26 w 60"/>
                <a:gd name="T41" fmla="*/ 25 h 26"/>
                <a:gd name="T42" fmla="*/ 29 w 60"/>
                <a:gd name="T43" fmla="*/ 23 h 26"/>
                <a:gd name="T44" fmla="*/ 35 w 60"/>
                <a:gd name="T45" fmla="*/ 23 h 26"/>
                <a:gd name="T46" fmla="*/ 40 w 60"/>
                <a:gd name="T47" fmla="*/ 23 h 26"/>
                <a:gd name="T48" fmla="*/ 45 w 60"/>
                <a:gd name="T49" fmla="*/ 20 h 26"/>
                <a:gd name="T50" fmla="*/ 47 w 60"/>
                <a:gd name="T51" fmla="*/ 15 h 26"/>
                <a:gd name="T52" fmla="*/ 51 w 60"/>
                <a:gd name="T53" fmla="*/ 13 h 26"/>
                <a:gd name="T54" fmla="*/ 55 w 60"/>
                <a:gd name="T55" fmla="*/ 10 h 26"/>
                <a:gd name="T56" fmla="*/ 58 w 60"/>
                <a:gd name="T57" fmla="*/ 6 h 26"/>
                <a:gd name="T58" fmla="*/ 60 w 60"/>
                <a:gd name="T59" fmla="*/ 6 h 26"/>
                <a:gd name="T60" fmla="*/ 59 w 60"/>
                <a:gd name="T61" fmla="*/ 5 h 26"/>
                <a:gd name="T62" fmla="*/ 56 w 60"/>
                <a:gd name="T63" fmla="*/ 4 h 26"/>
                <a:gd name="T64" fmla="*/ 53 w 60"/>
                <a:gd name="T65" fmla="*/ 3 h 26"/>
                <a:gd name="T66" fmla="*/ 48 w 60"/>
                <a:gd name="T67" fmla="*/ 0 h 26"/>
                <a:gd name="T68" fmla="*/ 44 w 60"/>
                <a:gd name="T6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26">
                  <a:moveTo>
                    <a:pt x="44" y="0"/>
                  </a:moveTo>
                  <a:lnTo>
                    <a:pt x="40" y="1"/>
                  </a:lnTo>
                  <a:lnTo>
                    <a:pt x="36" y="4"/>
                  </a:lnTo>
                  <a:lnTo>
                    <a:pt x="28" y="5"/>
                  </a:lnTo>
                  <a:lnTo>
                    <a:pt x="24" y="5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4" y="10"/>
                  </a:lnTo>
                  <a:lnTo>
                    <a:pt x="6" y="5"/>
                  </a:lnTo>
                  <a:lnTo>
                    <a:pt x="6" y="7"/>
                  </a:lnTo>
                  <a:lnTo>
                    <a:pt x="3" y="9"/>
                  </a:lnTo>
                  <a:lnTo>
                    <a:pt x="0" y="9"/>
                  </a:lnTo>
                  <a:lnTo>
                    <a:pt x="1" y="15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1" y="19"/>
                  </a:lnTo>
                  <a:lnTo>
                    <a:pt x="4" y="22"/>
                  </a:lnTo>
                  <a:lnTo>
                    <a:pt x="11" y="26"/>
                  </a:lnTo>
                  <a:lnTo>
                    <a:pt x="16" y="26"/>
                  </a:lnTo>
                  <a:lnTo>
                    <a:pt x="22" y="25"/>
                  </a:lnTo>
                  <a:lnTo>
                    <a:pt x="26" y="25"/>
                  </a:lnTo>
                  <a:lnTo>
                    <a:pt x="29" y="23"/>
                  </a:lnTo>
                  <a:lnTo>
                    <a:pt x="35" y="23"/>
                  </a:lnTo>
                  <a:lnTo>
                    <a:pt x="40" y="23"/>
                  </a:lnTo>
                  <a:lnTo>
                    <a:pt x="45" y="20"/>
                  </a:lnTo>
                  <a:lnTo>
                    <a:pt x="47" y="15"/>
                  </a:lnTo>
                  <a:lnTo>
                    <a:pt x="51" y="13"/>
                  </a:lnTo>
                  <a:cubicBezTo>
                    <a:pt x="53" y="11"/>
                    <a:pt x="55" y="11"/>
                    <a:pt x="55" y="10"/>
                  </a:cubicBezTo>
                  <a:cubicBezTo>
                    <a:pt x="56" y="10"/>
                    <a:pt x="57" y="8"/>
                    <a:pt x="58" y="6"/>
                  </a:cubicBezTo>
                  <a:lnTo>
                    <a:pt x="60" y="6"/>
                  </a:lnTo>
                  <a:lnTo>
                    <a:pt x="59" y="5"/>
                  </a:lnTo>
                  <a:lnTo>
                    <a:pt x="56" y="4"/>
                  </a:lnTo>
                  <a:lnTo>
                    <a:pt x="53" y="3"/>
                  </a:lnTo>
                  <a:lnTo>
                    <a:pt x="48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4" name="Freeform 78"/>
            <p:cNvSpPr>
              <a:spLocks/>
            </p:cNvSpPr>
            <p:nvPr/>
          </p:nvSpPr>
          <p:spPr bwMode="auto">
            <a:xfrm>
              <a:off x="4632395" y="2356630"/>
              <a:ext cx="221852" cy="206578"/>
            </a:xfrm>
            <a:custGeom>
              <a:avLst/>
              <a:gdLst>
                <a:gd name="T0" fmla="*/ 77 w 86"/>
                <a:gd name="T1" fmla="*/ 11 h 70"/>
                <a:gd name="T2" fmla="*/ 70 w 86"/>
                <a:gd name="T3" fmla="*/ 8 h 70"/>
                <a:gd name="T4" fmla="*/ 63 w 86"/>
                <a:gd name="T5" fmla="*/ 4 h 70"/>
                <a:gd name="T6" fmla="*/ 54 w 86"/>
                <a:gd name="T7" fmla="*/ 8 h 70"/>
                <a:gd name="T8" fmla="*/ 47 w 86"/>
                <a:gd name="T9" fmla="*/ 9 h 70"/>
                <a:gd name="T10" fmla="*/ 47 w 86"/>
                <a:gd name="T11" fmla="*/ 8 h 70"/>
                <a:gd name="T12" fmla="*/ 48 w 86"/>
                <a:gd name="T13" fmla="*/ 7 h 70"/>
                <a:gd name="T14" fmla="*/ 49 w 86"/>
                <a:gd name="T15" fmla="*/ 6 h 70"/>
                <a:gd name="T16" fmla="*/ 49 w 86"/>
                <a:gd name="T17" fmla="*/ 5 h 70"/>
                <a:gd name="T18" fmla="*/ 47 w 86"/>
                <a:gd name="T19" fmla="*/ 5 h 70"/>
                <a:gd name="T20" fmla="*/ 45 w 86"/>
                <a:gd name="T21" fmla="*/ 5 h 70"/>
                <a:gd name="T22" fmla="*/ 42 w 86"/>
                <a:gd name="T23" fmla="*/ 5 h 70"/>
                <a:gd name="T24" fmla="*/ 38 w 86"/>
                <a:gd name="T25" fmla="*/ 2 h 70"/>
                <a:gd name="T26" fmla="*/ 34 w 86"/>
                <a:gd name="T27" fmla="*/ 2 h 70"/>
                <a:gd name="T28" fmla="*/ 27 w 86"/>
                <a:gd name="T29" fmla="*/ 3 h 70"/>
                <a:gd name="T30" fmla="*/ 29 w 86"/>
                <a:gd name="T31" fmla="*/ 10 h 70"/>
                <a:gd name="T32" fmla="*/ 25 w 86"/>
                <a:gd name="T33" fmla="*/ 12 h 70"/>
                <a:gd name="T34" fmla="*/ 22 w 86"/>
                <a:gd name="T35" fmla="*/ 13 h 70"/>
                <a:gd name="T36" fmla="*/ 12 w 86"/>
                <a:gd name="T37" fmla="*/ 11 h 70"/>
                <a:gd name="T38" fmla="*/ 14 w 86"/>
                <a:gd name="T39" fmla="*/ 18 h 70"/>
                <a:gd name="T40" fmla="*/ 8 w 86"/>
                <a:gd name="T41" fmla="*/ 24 h 70"/>
                <a:gd name="T42" fmla="*/ 8 w 86"/>
                <a:gd name="T43" fmla="*/ 28 h 70"/>
                <a:gd name="T44" fmla="*/ 1 w 86"/>
                <a:gd name="T45" fmla="*/ 31 h 70"/>
                <a:gd name="T46" fmla="*/ 4 w 86"/>
                <a:gd name="T47" fmla="*/ 36 h 70"/>
                <a:gd name="T48" fmla="*/ 2 w 86"/>
                <a:gd name="T49" fmla="*/ 41 h 70"/>
                <a:gd name="T50" fmla="*/ 6 w 86"/>
                <a:gd name="T51" fmla="*/ 43 h 70"/>
                <a:gd name="T52" fmla="*/ 2 w 86"/>
                <a:gd name="T53" fmla="*/ 46 h 70"/>
                <a:gd name="T54" fmla="*/ 6 w 86"/>
                <a:gd name="T55" fmla="*/ 49 h 70"/>
                <a:gd name="T56" fmla="*/ 8 w 86"/>
                <a:gd name="T57" fmla="*/ 53 h 70"/>
                <a:gd name="T58" fmla="*/ 15 w 86"/>
                <a:gd name="T59" fmla="*/ 55 h 70"/>
                <a:gd name="T60" fmla="*/ 22 w 86"/>
                <a:gd name="T61" fmla="*/ 56 h 70"/>
                <a:gd name="T62" fmla="*/ 17 w 86"/>
                <a:gd name="T63" fmla="*/ 67 h 70"/>
                <a:gd name="T64" fmla="*/ 22 w 86"/>
                <a:gd name="T65" fmla="*/ 69 h 70"/>
                <a:gd name="T66" fmla="*/ 31 w 86"/>
                <a:gd name="T67" fmla="*/ 70 h 70"/>
                <a:gd name="T68" fmla="*/ 40 w 86"/>
                <a:gd name="T69" fmla="*/ 70 h 70"/>
                <a:gd name="T70" fmla="*/ 59 w 86"/>
                <a:gd name="T71" fmla="*/ 69 h 70"/>
                <a:gd name="T72" fmla="*/ 64 w 86"/>
                <a:gd name="T73" fmla="*/ 67 h 70"/>
                <a:gd name="T74" fmla="*/ 68 w 86"/>
                <a:gd name="T75" fmla="*/ 60 h 70"/>
                <a:gd name="T76" fmla="*/ 74 w 86"/>
                <a:gd name="T77" fmla="*/ 59 h 70"/>
                <a:gd name="T78" fmla="*/ 65 w 86"/>
                <a:gd name="T79" fmla="*/ 54 h 70"/>
                <a:gd name="T80" fmla="*/ 62 w 86"/>
                <a:gd name="T81" fmla="*/ 48 h 70"/>
                <a:gd name="T82" fmla="*/ 58 w 86"/>
                <a:gd name="T83" fmla="*/ 43 h 70"/>
                <a:gd name="T84" fmla="*/ 68 w 86"/>
                <a:gd name="T85" fmla="*/ 40 h 70"/>
                <a:gd name="T86" fmla="*/ 80 w 86"/>
                <a:gd name="T87" fmla="*/ 37 h 70"/>
                <a:gd name="T88" fmla="*/ 86 w 86"/>
                <a:gd name="T89" fmla="*/ 37 h 70"/>
                <a:gd name="T90" fmla="*/ 82 w 86"/>
                <a:gd name="T91" fmla="*/ 32 h 70"/>
                <a:gd name="T92" fmla="*/ 82 w 86"/>
                <a:gd name="T93" fmla="*/ 27 h 70"/>
                <a:gd name="T94" fmla="*/ 76 w 86"/>
                <a:gd name="T95" fmla="*/ 20 h 70"/>
                <a:gd name="T96" fmla="*/ 77 w 86"/>
                <a:gd name="T9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6" h="70">
                  <a:moveTo>
                    <a:pt x="77" y="10"/>
                  </a:moveTo>
                  <a:lnTo>
                    <a:pt x="77" y="11"/>
                  </a:lnTo>
                  <a:lnTo>
                    <a:pt x="73" y="9"/>
                  </a:lnTo>
                  <a:lnTo>
                    <a:pt x="70" y="8"/>
                  </a:lnTo>
                  <a:lnTo>
                    <a:pt x="67" y="5"/>
                  </a:lnTo>
                  <a:cubicBezTo>
                    <a:pt x="65" y="5"/>
                    <a:pt x="64" y="4"/>
                    <a:pt x="63" y="4"/>
                  </a:cubicBezTo>
                  <a:cubicBezTo>
                    <a:pt x="63" y="4"/>
                    <a:pt x="62" y="5"/>
                    <a:pt x="61" y="6"/>
                  </a:cubicBezTo>
                  <a:cubicBezTo>
                    <a:pt x="57" y="7"/>
                    <a:pt x="55" y="7"/>
                    <a:pt x="54" y="8"/>
                  </a:cubicBezTo>
                  <a:cubicBezTo>
                    <a:pt x="53" y="8"/>
                    <a:pt x="52" y="9"/>
                    <a:pt x="50" y="9"/>
                  </a:cubicBezTo>
                  <a:cubicBezTo>
                    <a:pt x="49" y="9"/>
                    <a:pt x="48" y="9"/>
                    <a:pt x="47" y="9"/>
                  </a:cubicBezTo>
                  <a:cubicBezTo>
                    <a:pt x="46" y="9"/>
                    <a:pt x="46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8" y="7"/>
                    <a:pt x="48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50" y="6"/>
                    <a:pt x="50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40" y="4"/>
                    <a:pt x="39" y="3"/>
                    <a:pt x="38" y="2"/>
                  </a:cubicBezTo>
                  <a:lnTo>
                    <a:pt x="37" y="0"/>
                  </a:lnTo>
                  <a:lnTo>
                    <a:pt x="34" y="2"/>
                  </a:lnTo>
                  <a:lnTo>
                    <a:pt x="26" y="1"/>
                  </a:lnTo>
                  <a:lnTo>
                    <a:pt x="27" y="3"/>
                  </a:lnTo>
                  <a:cubicBezTo>
                    <a:pt x="27" y="6"/>
                    <a:pt x="28" y="7"/>
                    <a:pt x="28" y="8"/>
                  </a:cubicBezTo>
                  <a:cubicBezTo>
                    <a:pt x="28" y="8"/>
                    <a:pt x="28" y="9"/>
                    <a:pt x="29" y="10"/>
                  </a:cubicBezTo>
                  <a:lnTo>
                    <a:pt x="26" y="10"/>
                  </a:lnTo>
                  <a:lnTo>
                    <a:pt x="25" y="12"/>
                  </a:lnTo>
                  <a:cubicBezTo>
                    <a:pt x="25" y="12"/>
                    <a:pt x="24" y="12"/>
                    <a:pt x="24" y="12"/>
                  </a:cubicBezTo>
                  <a:cubicBezTo>
                    <a:pt x="23" y="12"/>
                    <a:pt x="22" y="12"/>
                    <a:pt x="22" y="13"/>
                  </a:cubicBezTo>
                  <a:lnTo>
                    <a:pt x="20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4" y="18"/>
                  </a:lnTo>
                  <a:lnTo>
                    <a:pt x="10" y="23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8" y="28"/>
                  </a:lnTo>
                  <a:lnTo>
                    <a:pt x="3" y="30"/>
                  </a:lnTo>
                  <a:lnTo>
                    <a:pt x="1" y="31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0" y="37"/>
                  </a:lnTo>
                  <a:lnTo>
                    <a:pt x="2" y="41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4" y="46"/>
                  </a:lnTo>
                  <a:lnTo>
                    <a:pt x="2" y="46"/>
                  </a:lnTo>
                  <a:lnTo>
                    <a:pt x="6" y="50"/>
                  </a:lnTo>
                  <a:lnTo>
                    <a:pt x="6" y="49"/>
                  </a:lnTo>
                  <a:lnTo>
                    <a:pt x="6" y="50"/>
                  </a:lnTo>
                  <a:lnTo>
                    <a:pt x="8" y="53"/>
                  </a:lnTo>
                  <a:cubicBezTo>
                    <a:pt x="10" y="54"/>
                    <a:pt x="11" y="55"/>
                    <a:pt x="11" y="55"/>
                  </a:cubicBezTo>
                  <a:cubicBezTo>
                    <a:pt x="12" y="55"/>
                    <a:pt x="13" y="55"/>
                    <a:pt x="15" y="55"/>
                  </a:cubicBezTo>
                  <a:lnTo>
                    <a:pt x="21" y="55"/>
                  </a:lnTo>
                  <a:lnTo>
                    <a:pt x="22" y="56"/>
                  </a:lnTo>
                  <a:lnTo>
                    <a:pt x="17" y="62"/>
                  </a:lnTo>
                  <a:lnTo>
                    <a:pt x="17" y="67"/>
                  </a:lnTo>
                  <a:lnTo>
                    <a:pt x="17" y="69"/>
                  </a:lnTo>
                  <a:lnTo>
                    <a:pt x="22" y="69"/>
                  </a:lnTo>
                  <a:lnTo>
                    <a:pt x="27" y="67"/>
                  </a:lnTo>
                  <a:lnTo>
                    <a:pt x="31" y="70"/>
                  </a:lnTo>
                  <a:lnTo>
                    <a:pt x="35" y="69"/>
                  </a:lnTo>
                  <a:lnTo>
                    <a:pt x="40" y="70"/>
                  </a:lnTo>
                  <a:lnTo>
                    <a:pt x="53" y="69"/>
                  </a:lnTo>
                  <a:cubicBezTo>
                    <a:pt x="56" y="70"/>
                    <a:pt x="58" y="70"/>
                    <a:pt x="59" y="69"/>
                  </a:cubicBezTo>
                  <a:cubicBezTo>
                    <a:pt x="59" y="68"/>
                    <a:pt x="60" y="68"/>
                    <a:pt x="61" y="67"/>
                  </a:cubicBezTo>
                  <a:lnTo>
                    <a:pt x="64" y="67"/>
                  </a:lnTo>
                  <a:lnTo>
                    <a:pt x="65" y="64"/>
                  </a:lnTo>
                  <a:lnTo>
                    <a:pt x="68" y="60"/>
                  </a:lnTo>
                  <a:lnTo>
                    <a:pt x="71" y="59"/>
                  </a:lnTo>
                  <a:lnTo>
                    <a:pt x="74" y="59"/>
                  </a:lnTo>
                  <a:lnTo>
                    <a:pt x="69" y="55"/>
                  </a:lnTo>
                  <a:lnTo>
                    <a:pt x="65" y="54"/>
                  </a:lnTo>
                  <a:lnTo>
                    <a:pt x="62" y="51"/>
                  </a:lnTo>
                  <a:lnTo>
                    <a:pt x="62" y="48"/>
                  </a:lnTo>
                  <a:lnTo>
                    <a:pt x="59" y="46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68" y="40"/>
                  </a:lnTo>
                  <a:lnTo>
                    <a:pt x="75" y="40"/>
                  </a:lnTo>
                  <a:lnTo>
                    <a:pt x="80" y="37"/>
                  </a:lnTo>
                  <a:lnTo>
                    <a:pt x="84" y="39"/>
                  </a:lnTo>
                  <a:lnTo>
                    <a:pt x="86" y="37"/>
                  </a:lnTo>
                  <a:lnTo>
                    <a:pt x="84" y="34"/>
                  </a:lnTo>
                  <a:lnTo>
                    <a:pt x="82" y="32"/>
                  </a:lnTo>
                  <a:lnTo>
                    <a:pt x="81" y="29"/>
                  </a:lnTo>
                  <a:lnTo>
                    <a:pt x="82" y="27"/>
                  </a:lnTo>
                  <a:lnTo>
                    <a:pt x="80" y="23"/>
                  </a:lnTo>
                  <a:lnTo>
                    <a:pt x="76" y="20"/>
                  </a:lnTo>
                  <a:lnTo>
                    <a:pt x="78" y="17"/>
                  </a:lnTo>
                  <a:lnTo>
                    <a:pt x="77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5" name="Freeform 79"/>
            <p:cNvSpPr>
              <a:spLocks/>
            </p:cNvSpPr>
            <p:nvPr/>
          </p:nvSpPr>
          <p:spPr bwMode="auto">
            <a:xfrm>
              <a:off x="4780807" y="2466806"/>
              <a:ext cx="160651" cy="71920"/>
            </a:xfrm>
            <a:custGeom>
              <a:avLst/>
              <a:gdLst>
                <a:gd name="T0" fmla="*/ 28 w 62"/>
                <a:gd name="T1" fmla="*/ 0 h 24"/>
                <a:gd name="T2" fmla="*/ 26 w 62"/>
                <a:gd name="T3" fmla="*/ 2 h 24"/>
                <a:gd name="T4" fmla="*/ 22 w 62"/>
                <a:gd name="T5" fmla="*/ 0 h 24"/>
                <a:gd name="T6" fmla="*/ 17 w 62"/>
                <a:gd name="T7" fmla="*/ 3 h 24"/>
                <a:gd name="T8" fmla="*/ 10 w 62"/>
                <a:gd name="T9" fmla="*/ 3 h 24"/>
                <a:gd name="T10" fmla="*/ 4 w 62"/>
                <a:gd name="T11" fmla="*/ 6 h 24"/>
                <a:gd name="T12" fmla="*/ 0 w 62"/>
                <a:gd name="T13" fmla="*/ 6 h 24"/>
                <a:gd name="T14" fmla="*/ 1 w 62"/>
                <a:gd name="T15" fmla="*/ 9 h 24"/>
                <a:gd name="T16" fmla="*/ 4 w 62"/>
                <a:gd name="T17" fmla="*/ 11 h 24"/>
                <a:gd name="T18" fmla="*/ 4 w 62"/>
                <a:gd name="T19" fmla="*/ 14 h 24"/>
                <a:gd name="T20" fmla="*/ 7 w 62"/>
                <a:gd name="T21" fmla="*/ 17 h 24"/>
                <a:gd name="T22" fmla="*/ 11 w 62"/>
                <a:gd name="T23" fmla="*/ 18 h 24"/>
                <a:gd name="T24" fmla="*/ 16 w 62"/>
                <a:gd name="T25" fmla="*/ 22 h 24"/>
                <a:gd name="T26" fmla="*/ 16 w 62"/>
                <a:gd name="T27" fmla="*/ 22 h 24"/>
                <a:gd name="T28" fmla="*/ 21 w 62"/>
                <a:gd name="T29" fmla="*/ 23 h 24"/>
                <a:gd name="T30" fmla="*/ 25 w 62"/>
                <a:gd name="T31" fmla="*/ 21 h 24"/>
                <a:gd name="T32" fmla="*/ 28 w 62"/>
                <a:gd name="T33" fmla="*/ 19 h 24"/>
                <a:gd name="T34" fmla="*/ 32 w 62"/>
                <a:gd name="T35" fmla="*/ 19 h 24"/>
                <a:gd name="T36" fmla="*/ 38 w 62"/>
                <a:gd name="T37" fmla="*/ 22 h 24"/>
                <a:gd name="T38" fmla="*/ 43 w 62"/>
                <a:gd name="T39" fmla="*/ 22 h 24"/>
                <a:gd name="T40" fmla="*/ 44 w 62"/>
                <a:gd name="T41" fmla="*/ 24 h 24"/>
                <a:gd name="T42" fmla="*/ 47 w 62"/>
                <a:gd name="T43" fmla="*/ 20 h 24"/>
                <a:gd name="T44" fmla="*/ 50 w 62"/>
                <a:gd name="T45" fmla="*/ 20 h 24"/>
                <a:gd name="T46" fmla="*/ 54 w 62"/>
                <a:gd name="T47" fmla="*/ 19 h 24"/>
                <a:gd name="T48" fmla="*/ 56 w 62"/>
                <a:gd name="T49" fmla="*/ 16 h 24"/>
                <a:gd name="T50" fmla="*/ 62 w 62"/>
                <a:gd name="T51" fmla="*/ 14 h 24"/>
                <a:gd name="T52" fmla="*/ 60 w 62"/>
                <a:gd name="T53" fmla="*/ 11 h 24"/>
                <a:gd name="T54" fmla="*/ 56 w 62"/>
                <a:gd name="T55" fmla="*/ 8 h 24"/>
                <a:gd name="T56" fmla="*/ 53 w 62"/>
                <a:gd name="T57" fmla="*/ 9 h 24"/>
                <a:gd name="T58" fmla="*/ 49 w 62"/>
                <a:gd name="T59" fmla="*/ 7 h 24"/>
                <a:gd name="T60" fmla="*/ 45 w 62"/>
                <a:gd name="T61" fmla="*/ 5 h 24"/>
                <a:gd name="T62" fmla="*/ 44 w 62"/>
                <a:gd name="T63" fmla="*/ 7 h 24"/>
                <a:gd name="T64" fmla="*/ 40 w 62"/>
                <a:gd name="T65" fmla="*/ 9 h 24"/>
                <a:gd name="T66" fmla="*/ 40 w 62"/>
                <a:gd name="T67" fmla="*/ 7 h 24"/>
                <a:gd name="T68" fmla="*/ 41 w 62"/>
                <a:gd name="T69" fmla="*/ 4 h 24"/>
                <a:gd name="T70" fmla="*/ 35 w 62"/>
                <a:gd name="T71" fmla="*/ 3 h 24"/>
                <a:gd name="T72" fmla="*/ 31 w 62"/>
                <a:gd name="T73" fmla="*/ 3 h 24"/>
                <a:gd name="T74" fmla="*/ 28 w 62"/>
                <a:gd name="T7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24">
                  <a:moveTo>
                    <a:pt x="28" y="0"/>
                  </a:moveTo>
                  <a:lnTo>
                    <a:pt x="26" y="2"/>
                  </a:lnTo>
                  <a:lnTo>
                    <a:pt x="22" y="0"/>
                  </a:lnTo>
                  <a:lnTo>
                    <a:pt x="17" y="3"/>
                  </a:lnTo>
                  <a:lnTo>
                    <a:pt x="10" y="3"/>
                  </a:lnTo>
                  <a:lnTo>
                    <a:pt x="4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7" y="17"/>
                  </a:lnTo>
                  <a:lnTo>
                    <a:pt x="11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1" y="23"/>
                  </a:lnTo>
                  <a:lnTo>
                    <a:pt x="25" y="21"/>
                  </a:lnTo>
                  <a:lnTo>
                    <a:pt x="28" y="19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3" y="22"/>
                  </a:lnTo>
                  <a:lnTo>
                    <a:pt x="44" y="24"/>
                  </a:lnTo>
                  <a:lnTo>
                    <a:pt x="47" y="20"/>
                  </a:lnTo>
                  <a:lnTo>
                    <a:pt x="50" y="20"/>
                  </a:lnTo>
                  <a:lnTo>
                    <a:pt x="54" y="19"/>
                  </a:lnTo>
                  <a:lnTo>
                    <a:pt x="56" y="16"/>
                  </a:lnTo>
                  <a:lnTo>
                    <a:pt x="62" y="14"/>
                  </a:lnTo>
                  <a:lnTo>
                    <a:pt x="60" y="11"/>
                  </a:lnTo>
                  <a:lnTo>
                    <a:pt x="56" y="8"/>
                  </a:lnTo>
                  <a:lnTo>
                    <a:pt x="53" y="9"/>
                  </a:lnTo>
                  <a:lnTo>
                    <a:pt x="49" y="7"/>
                  </a:lnTo>
                  <a:lnTo>
                    <a:pt x="45" y="5"/>
                  </a:lnTo>
                  <a:lnTo>
                    <a:pt x="44" y="7"/>
                  </a:lnTo>
                  <a:lnTo>
                    <a:pt x="40" y="9"/>
                  </a:lnTo>
                  <a:lnTo>
                    <a:pt x="40" y="7"/>
                  </a:lnTo>
                  <a:lnTo>
                    <a:pt x="41" y="4"/>
                  </a:lnTo>
                  <a:lnTo>
                    <a:pt x="35" y="3"/>
                  </a:lnTo>
                  <a:lnTo>
                    <a:pt x="31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6" name="Freeform 80"/>
            <p:cNvSpPr>
              <a:spLocks/>
            </p:cNvSpPr>
            <p:nvPr/>
          </p:nvSpPr>
          <p:spPr bwMode="auto">
            <a:xfrm>
              <a:off x="4719606" y="2521893"/>
              <a:ext cx="177481" cy="71920"/>
            </a:xfrm>
            <a:custGeom>
              <a:avLst/>
              <a:gdLst>
                <a:gd name="T0" fmla="*/ 67 w 69"/>
                <a:gd name="T1" fmla="*/ 3 h 24"/>
                <a:gd name="T2" fmla="*/ 62 w 69"/>
                <a:gd name="T3" fmla="*/ 3 h 24"/>
                <a:gd name="T4" fmla="*/ 56 w 69"/>
                <a:gd name="T5" fmla="*/ 0 h 24"/>
                <a:gd name="T6" fmla="*/ 52 w 69"/>
                <a:gd name="T7" fmla="*/ 0 h 24"/>
                <a:gd name="T8" fmla="*/ 49 w 69"/>
                <a:gd name="T9" fmla="*/ 2 h 24"/>
                <a:gd name="T10" fmla="*/ 45 w 69"/>
                <a:gd name="T11" fmla="*/ 4 h 24"/>
                <a:gd name="T12" fmla="*/ 40 w 69"/>
                <a:gd name="T13" fmla="*/ 3 h 24"/>
                <a:gd name="T14" fmla="*/ 40 w 69"/>
                <a:gd name="T15" fmla="*/ 3 h 24"/>
                <a:gd name="T16" fmla="*/ 37 w 69"/>
                <a:gd name="T17" fmla="*/ 3 h 24"/>
                <a:gd name="T18" fmla="*/ 34 w 69"/>
                <a:gd name="T19" fmla="*/ 4 h 24"/>
                <a:gd name="T20" fmla="*/ 31 w 69"/>
                <a:gd name="T21" fmla="*/ 8 h 24"/>
                <a:gd name="T22" fmla="*/ 30 w 69"/>
                <a:gd name="T23" fmla="*/ 11 h 24"/>
                <a:gd name="T24" fmla="*/ 27 w 69"/>
                <a:gd name="T25" fmla="*/ 11 h 24"/>
                <a:gd name="T26" fmla="*/ 25 w 69"/>
                <a:gd name="T27" fmla="*/ 13 h 24"/>
                <a:gd name="T28" fmla="*/ 19 w 69"/>
                <a:gd name="T29" fmla="*/ 13 h 24"/>
                <a:gd name="T30" fmla="*/ 6 w 69"/>
                <a:gd name="T31" fmla="*/ 14 h 24"/>
                <a:gd name="T32" fmla="*/ 1 w 69"/>
                <a:gd name="T33" fmla="*/ 13 h 24"/>
                <a:gd name="T34" fmla="*/ 0 w 69"/>
                <a:gd name="T35" fmla="*/ 17 h 24"/>
                <a:gd name="T36" fmla="*/ 1 w 69"/>
                <a:gd name="T37" fmla="*/ 18 h 24"/>
                <a:gd name="T38" fmla="*/ 4 w 69"/>
                <a:gd name="T39" fmla="*/ 20 h 24"/>
                <a:gd name="T40" fmla="*/ 7 w 69"/>
                <a:gd name="T41" fmla="*/ 19 h 24"/>
                <a:gd name="T42" fmla="*/ 8 w 69"/>
                <a:gd name="T43" fmla="*/ 20 h 24"/>
                <a:gd name="T44" fmla="*/ 14 w 69"/>
                <a:gd name="T45" fmla="*/ 21 h 24"/>
                <a:gd name="T46" fmla="*/ 18 w 69"/>
                <a:gd name="T47" fmla="*/ 18 h 24"/>
                <a:gd name="T48" fmla="*/ 24 w 69"/>
                <a:gd name="T49" fmla="*/ 19 h 24"/>
                <a:gd name="T50" fmla="*/ 26 w 69"/>
                <a:gd name="T51" fmla="*/ 21 h 24"/>
                <a:gd name="T52" fmla="*/ 29 w 69"/>
                <a:gd name="T53" fmla="*/ 22 h 24"/>
                <a:gd name="T54" fmla="*/ 32 w 69"/>
                <a:gd name="T55" fmla="*/ 22 h 24"/>
                <a:gd name="T56" fmla="*/ 35 w 69"/>
                <a:gd name="T57" fmla="*/ 23 h 24"/>
                <a:gd name="T58" fmla="*/ 35 w 69"/>
                <a:gd name="T59" fmla="*/ 23 h 24"/>
                <a:gd name="T60" fmla="*/ 38 w 69"/>
                <a:gd name="T61" fmla="*/ 22 h 24"/>
                <a:gd name="T62" fmla="*/ 42 w 69"/>
                <a:gd name="T63" fmla="*/ 24 h 24"/>
                <a:gd name="T64" fmla="*/ 46 w 69"/>
                <a:gd name="T65" fmla="*/ 24 h 24"/>
                <a:gd name="T66" fmla="*/ 49 w 69"/>
                <a:gd name="T67" fmla="*/ 22 h 24"/>
                <a:gd name="T68" fmla="*/ 53 w 69"/>
                <a:gd name="T69" fmla="*/ 22 h 24"/>
                <a:gd name="T70" fmla="*/ 59 w 69"/>
                <a:gd name="T71" fmla="*/ 21 h 24"/>
                <a:gd name="T72" fmla="*/ 63 w 69"/>
                <a:gd name="T73" fmla="*/ 18 h 24"/>
                <a:gd name="T74" fmla="*/ 64 w 69"/>
                <a:gd name="T75" fmla="*/ 18 h 24"/>
                <a:gd name="T76" fmla="*/ 63 w 69"/>
                <a:gd name="T77" fmla="*/ 12 h 24"/>
                <a:gd name="T78" fmla="*/ 66 w 69"/>
                <a:gd name="T79" fmla="*/ 12 h 24"/>
                <a:gd name="T80" fmla="*/ 69 w 69"/>
                <a:gd name="T81" fmla="*/ 10 h 24"/>
                <a:gd name="T82" fmla="*/ 69 w 69"/>
                <a:gd name="T83" fmla="*/ 8 h 24"/>
                <a:gd name="T84" fmla="*/ 69 w 69"/>
                <a:gd name="T85" fmla="*/ 6 h 24"/>
                <a:gd name="T86" fmla="*/ 68 w 69"/>
                <a:gd name="T87" fmla="*/ 5 h 24"/>
                <a:gd name="T88" fmla="*/ 67 w 69"/>
                <a:gd name="T8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24">
                  <a:moveTo>
                    <a:pt x="67" y="3"/>
                  </a:moveTo>
                  <a:lnTo>
                    <a:pt x="6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2"/>
                  </a:lnTo>
                  <a:lnTo>
                    <a:pt x="45" y="4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37" y="3"/>
                  </a:lnTo>
                  <a:lnTo>
                    <a:pt x="34" y="4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7" y="11"/>
                  </a:lnTo>
                  <a:cubicBezTo>
                    <a:pt x="26" y="12"/>
                    <a:pt x="25" y="12"/>
                    <a:pt x="25" y="13"/>
                  </a:cubicBezTo>
                  <a:cubicBezTo>
                    <a:pt x="24" y="14"/>
                    <a:pt x="22" y="14"/>
                    <a:pt x="19" y="13"/>
                  </a:cubicBezTo>
                  <a:lnTo>
                    <a:pt x="6" y="14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1" y="18"/>
                  </a:lnTo>
                  <a:lnTo>
                    <a:pt x="4" y="20"/>
                  </a:lnTo>
                  <a:lnTo>
                    <a:pt x="7" y="19"/>
                  </a:lnTo>
                  <a:lnTo>
                    <a:pt x="8" y="20"/>
                  </a:lnTo>
                  <a:lnTo>
                    <a:pt x="14" y="21"/>
                  </a:lnTo>
                  <a:lnTo>
                    <a:pt x="18" y="18"/>
                  </a:lnTo>
                  <a:lnTo>
                    <a:pt x="24" y="19"/>
                  </a:lnTo>
                  <a:lnTo>
                    <a:pt x="26" y="21"/>
                  </a:lnTo>
                  <a:cubicBezTo>
                    <a:pt x="27" y="22"/>
                    <a:pt x="28" y="22"/>
                    <a:pt x="29" y="22"/>
                  </a:cubicBezTo>
                  <a:lnTo>
                    <a:pt x="32" y="22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8" y="22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49" y="22"/>
                  </a:lnTo>
                  <a:lnTo>
                    <a:pt x="53" y="22"/>
                  </a:lnTo>
                  <a:lnTo>
                    <a:pt x="59" y="21"/>
                  </a:lnTo>
                  <a:lnTo>
                    <a:pt x="63" y="18"/>
                  </a:lnTo>
                  <a:lnTo>
                    <a:pt x="64" y="18"/>
                  </a:lnTo>
                  <a:lnTo>
                    <a:pt x="63" y="12"/>
                  </a:lnTo>
                  <a:lnTo>
                    <a:pt x="66" y="12"/>
                  </a:lnTo>
                  <a:lnTo>
                    <a:pt x="69" y="10"/>
                  </a:lnTo>
                  <a:lnTo>
                    <a:pt x="69" y="8"/>
                  </a:lnTo>
                  <a:lnTo>
                    <a:pt x="69" y="6"/>
                  </a:lnTo>
                  <a:lnTo>
                    <a:pt x="68" y="5"/>
                  </a:lnTo>
                  <a:lnTo>
                    <a:pt x="67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7" name="Freeform 81"/>
            <p:cNvSpPr>
              <a:spLocks/>
            </p:cNvSpPr>
            <p:nvPr/>
          </p:nvSpPr>
          <p:spPr bwMode="auto">
            <a:xfrm>
              <a:off x="4809876" y="2575450"/>
              <a:ext cx="78031" cy="61209"/>
            </a:xfrm>
            <a:custGeom>
              <a:avLst/>
              <a:gdLst>
                <a:gd name="T0" fmla="*/ 29 w 30"/>
                <a:gd name="T1" fmla="*/ 4 h 21"/>
                <a:gd name="T2" fmla="*/ 30 w 30"/>
                <a:gd name="T3" fmla="*/ 3 h 21"/>
                <a:gd name="T4" fmla="*/ 28 w 30"/>
                <a:gd name="T5" fmla="*/ 0 h 21"/>
                <a:gd name="T6" fmla="*/ 24 w 30"/>
                <a:gd name="T7" fmla="*/ 3 h 21"/>
                <a:gd name="T8" fmla="*/ 18 w 30"/>
                <a:gd name="T9" fmla="*/ 4 h 21"/>
                <a:gd name="T10" fmla="*/ 14 w 30"/>
                <a:gd name="T11" fmla="*/ 4 h 21"/>
                <a:gd name="T12" fmla="*/ 11 w 30"/>
                <a:gd name="T13" fmla="*/ 6 h 21"/>
                <a:gd name="T14" fmla="*/ 7 w 30"/>
                <a:gd name="T15" fmla="*/ 6 h 21"/>
                <a:gd name="T16" fmla="*/ 3 w 30"/>
                <a:gd name="T17" fmla="*/ 4 h 21"/>
                <a:gd name="T18" fmla="*/ 0 w 30"/>
                <a:gd name="T19" fmla="*/ 5 h 21"/>
                <a:gd name="T20" fmla="*/ 1 w 30"/>
                <a:gd name="T21" fmla="*/ 5 h 21"/>
                <a:gd name="T22" fmla="*/ 3 w 30"/>
                <a:gd name="T23" fmla="*/ 10 h 21"/>
                <a:gd name="T24" fmla="*/ 3 w 30"/>
                <a:gd name="T25" fmla="*/ 12 h 21"/>
                <a:gd name="T26" fmla="*/ 4 w 30"/>
                <a:gd name="T27" fmla="*/ 12 h 21"/>
                <a:gd name="T28" fmla="*/ 4 w 30"/>
                <a:gd name="T29" fmla="*/ 13 h 21"/>
                <a:gd name="T30" fmla="*/ 4 w 30"/>
                <a:gd name="T31" fmla="*/ 14 h 21"/>
                <a:gd name="T32" fmla="*/ 2 w 30"/>
                <a:gd name="T33" fmla="*/ 14 h 21"/>
                <a:gd name="T34" fmla="*/ 2 w 30"/>
                <a:gd name="T35" fmla="*/ 15 h 21"/>
                <a:gd name="T36" fmla="*/ 3 w 30"/>
                <a:gd name="T37" fmla="*/ 17 h 21"/>
                <a:gd name="T38" fmla="*/ 6 w 30"/>
                <a:gd name="T39" fmla="*/ 21 h 21"/>
                <a:gd name="T40" fmla="*/ 7 w 30"/>
                <a:gd name="T41" fmla="*/ 21 h 21"/>
                <a:gd name="T42" fmla="*/ 8 w 30"/>
                <a:gd name="T43" fmla="*/ 19 h 21"/>
                <a:gd name="T44" fmla="*/ 9 w 30"/>
                <a:gd name="T45" fmla="*/ 18 h 21"/>
                <a:gd name="T46" fmla="*/ 10 w 30"/>
                <a:gd name="T47" fmla="*/ 17 h 21"/>
                <a:gd name="T48" fmla="*/ 10 w 30"/>
                <a:gd name="T49" fmla="*/ 16 h 21"/>
                <a:gd name="T50" fmla="*/ 10 w 30"/>
                <a:gd name="T51" fmla="*/ 16 h 21"/>
                <a:gd name="T52" fmla="*/ 16 w 30"/>
                <a:gd name="T53" fmla="*/ 15 h 21"/>
                <a:gd name="T54" fmla="*/ 19 w 30"/>
                <a:gd name="T55" fmla="*/ 12 h 21"/>
                <a:gd name="T56" fmla="*/ 21 w 30"/>
                <a:gd name="T57" fmla="*/ 11 h 21"/>
                <a:gd name="T58" fmla="*/ 21 w 30"/>
                <a:gd name="T59" fmla="*/ 9 h 21"/>
                <a:gd name="T60" fmla="*/ 24 w 30"/>
                <a:gd name="T61" fmla="*/ 8 h 21"/>
                <a:gd name="T62" fmla="*/ 28 w 30"/>
                <a:gd name="T63" fmla="*/ 5 h 21"/>
                <a:gd name="T64" fmla="*/ 29 w 30"/>
                <a:gd name="T6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21">
                  <a:moveTo>
                    <a:pt x="29" y="4"/>
                  </a:moveTo>
                  <a:lnTo>
                    <a:pt x="30" y="3"/>
                  </a:lnTo>
                  <a:lnTo>
                    <a:pt x="28" y="0"/>
                  </a:lnTo>
                  <a:lnTo>
                    <a:pt x="24" y="3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1" y="6"/>
                  </a:lnTo>
                  <a:lnTo>
                    <a:pt x="7" y="6"/>
                  </a:lnTo>
                  <a:lnTo>
                    <a:pt x="3" y="4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4"/>
                  </a:lnTo>
                  <a:cubicBezTo>
                    <a:pt x="3" y="14"/>
                    <a:pt x="3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lnTo>
                    <a:pt x="3" y="17"/>
                  </a:lnTo>
                  <a:lnTo>
                    <a:pt x="6" y="21"/>
                  </a:lnTo>
                  <a:lnTo>
                    <a:pt x="7" y="21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6" y="15"/>
                  </a:lnTo>
                  <a:lnTo>
                    <a:pt x="19" y="12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4" y="8"/>
                  </a:lnTo>
                  <a:lnTo>
                    <a:pt x="28" y="5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8" name="Freeform 82"/>
            <p:cNvSpPr>
              <a:spLocks/>
            </p:cNvSpPr>
            <p:nvPr/>
          </p:nvSpPr>
          <p:spPr bwMode="auto">
            <a:xfrm>
              <a:off x="4927687" y="2598404"/>
              <a:ext cx="107101" cy="117826"/>
            </a:xfrm>
            <a:custGeom>
              <a:avLst/>
              <a:gdLst>
                <a:gd name="T0" fmla="*/ 17 w 41"/>
                <a:gd name="T1" fmla="*/ 0 h 40"/>
                <a:gd name="T2" fmla="*/ 11 w 41"/>
                <a:gd name="T3" fmla="*/ 0 h 40"/>
                <a:gd name="T4" fmla="*/ 8 w 41"/>
                <a:gd name="T5" fmla="*/ 2 h 40"/>
                <a:gd name="T6" fmla="*/ 4 w 41"/>
                <a:gd name="T7" fmla="*/ 2 h 40"/>
                <a:gd name="T8" fmla="*/ 6 w 41"/>
                <a:gd name="T9" fmla="*/ 5 h 40"/>
                <a:gd name="T10" fmla="*/ 6 w 41"/>
                <a:gd name="T11" fmla="*/ 9 h 40"/>
                <a:gd name="T12" fmla="*/ 10 w 41"/>
                <a:gd name="T13" fmla="*/ 9 h 40"/>
                <a:gd name="T14" fmla="*/ 8 w 41"/>
                <a:gd name="T15" fmla="*/ 13 h 40"/>
                <a:gd name="T16" fmla="*/ 10 w 41"/>
                <a:gd name="T17" fmla="*/ 15 h 40"/>
                <a:gd name="T18" fmla="*/ 8 w 41"/>
                <a:gd name="T19" fmla="*/ 17 h 40"/>
                <a:gd name="T20" fmla="*/ 10 w 41"/>
                <a:gd name="T21" fmla="*/ 20 h 40"/>
                <a:gd name="T22" fmla="*/ 10 w 41"/>
                <a:gd name="T23" fmla="*/ 23 h 40"/>
                <a:gd name="T24" fmla="*/ 4 w 41"/>
                <a:gd name="T25" fmla="*/ 27 h 40"/>
                <a:gd name="T26" fmla="*/ 2 w 41"/>
                <a:gd name="T27" fmla="*/ 30 h 40"/>
                <a:gd name="T28" fmla="*/ 2 w 41"/>
                <a:gd name="T29" fmla="*/ 33 h 40"/>
                <a:gd name="T30" fmla="*/ 0 w 41"/>
                <a:gd name="T31" fmla="*/ 34 h 40"/>
                <a:gd name="T32" fmla="*/ 0 w 41"/>
                <a:gd name="T33" fmla="*/ 34 h 40"/>
                <a:gd name="T34" fmla="*/ 6 w 41"/>
                <a:gd name="T35" fmla="*/ 37 h 40"/>
                <a:gd name="T36" fmla="*/ 7 w 41"/>
                <a:gd name="T37" fmla="*/ 40 h 40"/>
                <a:gd name="T38" fmla="*/ 10 w 41"/>
                <a:gd name="T39" fmla="*/ 35 h 40"/>
                <a:gd name="T40" fmla="*/ 12 w 41"/>
                <a:gd name="T41" fmla="*/ 34 h 40"/>
                <a:gd name="T42" fmla="*/ 16 w 41"/>
                <a:gd name="T43" fmla="*/ 35 h 40"/>
                <a:gd name="T44" fmla="*/ 16 w 41"/>
                <a:gd name="T45" fmla="*/ 36 h 40"/>
                <a:gd name="T46" fmla="*/ 19 w 41"/>
                <a:gd name="T47" fmla="*/ 39 h 40"/>
                <a:gd name="T48" fmla="*/ 21 w 41"/>
                <a:gd name="T49" fmla="*/ 39 h 40"/>
                <a:gd name="T50" fmla="*/ 23 w 41"/>
                <a:gd name="T51" fmla="*/ 39 h 40"/>
                <a:gd name="T52" fmla="*/ 28 w 41"/>
                <a:gd name="T53" fmla="*/ 37 h 40"/>
                <a:gd name="T54" fmla="*/ 33 w 41"/>
                <a:gd name="T55" fmla="*/ 36 h 40"/>
                <a:gd name="T56" fmla="*/ 36 w 41"/>
                <a:gd name="T57" fmla="*/ 37 h 40"/>
                <a:gd name="T58" fmla="*/ 38 w 41"/>
                <a:gd name="T59" fmla="*/ 37 h 40"/>
                <a:gd name="T60" fmla="*/ 38 w 41"/>
                <a:gd name="T61" fmla="*/ 32 h 40"/>
                <a:gd name="T62" fmla="*/ 40 w 41"/>
                <a:gd name="T63" fmla="*/ 31 h 40"/>
                <a:gd name="T64" fmla="*/ 41 w 41"/>
                <a:gd name="T65" fmla="*/ 27 h 40"/>
                <a:gd name="T66" fmla="*/ 38 w 41"/>
                <a:gd name="T67" fmla="*/ 25 h 40"/>
                <a:gd name="T68" fmla="*/ 36 w 41"/>
                <a:gd name="T69" fmla="*/ 21 h 40"/>
                <a:gd name="T70" fmla="*/ 39 w 41"/>
                <a:gd name="T71" fmla="*/ 19 h 40"/>
                <a:gd name="T72" fmla="*/ 39 w 41"/>
                <a:gd name="T73" fmla="*/ 16 h 40"/>
                <a:gd name="T74" fmla="*/ 39 w 41"/>
                <a:gd name="T75" fmla="*/ 16 h 40"/>
                <a:gd name="T76" fmla="*/ 37 w 41"/>
                <a:gd name="T77" fmla="*/ 14 h 40"/>
                <a:gd name="T78" fmla="*/ 32 w 41"/>
                <a:gd name="T79" fmla="*/ 15 h 40"/>
                <a:gd name="T80" fmla="*/ 30 w 41"/>
                <a:gd name="T81" fmla="*/ 14 h 40"/>
                <a:gd name="T82" fmla="*/ 26 w 41"/>
                <a:gd name="T83" fmla="*/ 9 h 40"/>
                <a:gd name="T84" fmla="*/ 24 w 41"/>
                <a:gd name="T85" fmla="*/ 8 h 40"/>
                <a:gd name="T86" fmla="*/ 22 w 41"/>
                <a:gd name="T87" fmla="*/ 6 h 40"/>
                <a:gd name="T88" fmla="*/ 21 w 41"/>
                <a:gd name="T89" fmla="*/ 4 h 40"/>
                <a:gd name="T90" fmla="*/ 17 w 41"/>
                <a:gd name="T9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40">
                  <a:moveTo>
                    <a:pt x="17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4" y="2"/>
                  </a:lnTo>
                  <a:lnTo>
                    <a:pt x="6" y="5"/>
                  </a:ln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9"/>
                    <a:pt x="10" y="9"/>
                  </a:cubicBezTo>
                  <a:lnTo>
                    <a:pt x="8" y="13"/>
                  </a:lnTo>
                  <a:lnTo>
                    <a:pt x="10" y="15"/>
                  </a:lnTo>
                  <a:lnTo>
                    <a:pt x="8" y="17"/>
                  </a:lnTo>
                  <a:lnTo>
                    <a:pt x="10" y="20"/>
                  </a:lnTo>
                  <a:lnTo>
                    <a:pt x="10" y="23"/>
                  </a:lnTo>
                  <a:lnTo>
                    <a:pt x="4" y="27"/>
                  </a:lnTo>
                  <a:lnTo>
                    <a:pt x="2" y="30"/>
                  </a:lnTo>
                  <a:lnTo>
                    <a:pt x="2" y="3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35"/>
                  </a:lnTo>
                  <a:lnTo>
                    <a:pt x="12" y="34"/>
                  </a:lnTo>
                  <a:lnTo>
                    <a:pt x="16" y="35"/>
                  </a:lnTo>
                  <a:lnTo>
                    <a:pt x="16" y="36"/>
                  </a:lnTo>
                  <a:lnTo>
                    <a:pt x="19" y="39"/>
                  </a:lnTo>
                  <a:lnTo>
                    <a:pt x="21" y="39"/>
                  </a:lnTo>
                  <a:lnTo>
                    <a:pt x="23" y="39"/>
                  </a:lnTo>
                  <a:lnTo>
                    <a:pt x="28" y="37"/>
                  </a:lnTo>
                  <a:lnTo>
                    <a:pt x="33" y="36"/>
                  </a:lnTo>
                  <a:lnTo>
                    <a:pt x="36" y="37"/>
                  </a:lnTo>
                  <a:lnTo>
                    <a:pt x="38" y="37"/>
                  </a:lnTo>
                  <a:lnTo>
                    <a:pt x="38" y="32"/>
                  </a:lnTo>
                  <a:lnTo>
                    <a:pt x="40" y="31"/>
                  </a:lnTo>
                  <a:lnTo>
                    <a:pt x="41" y="27"/>
                  </a:lnTo>
                  <a:lnTo>
                    <a:pt x="38" y="25"/>
                  </a:lnTo>
                  <a:lnTo>
                    <a:pt x="36" y="21"/>
                  </a:lnTo>
                  <a:lnTo>
                    <a:pt x="39" y="19"/>
                  </a:lnTo>
                  <a:lnTo>
                    <a:pt x="39" y="16"/>
                  </a:lnTo>
                  <a:lnTo>
                    <a:pt x="39" y="16"/>
                  </a:lnTo>
                  <a:lnTo>
                    <a:pt x="37" y="14"/>
                  </a:lnTo>
                  <a:lnTo>
                    <a:pt x="32" y="15"/>
                  </a:lnTo>
                  <a:lnTo>
                    <a:pt x="30" y="14"/>
                  </a:lnTo>
                  <a:lnTo>
                    <a:pt x="26" y="9"/>
                  </a:lnTo>
                  <a:lnTo>
                    <a:pt x="24" y="8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39" name="Freeform 83"/>
            <p:cNvSpPr>
              <a:spLocks/>
            </p:cNvSpPr>
            <p:nvPr/>
          </p:nvSpPr>
          <p:spPr bwMode="auto">
            <a:xfrm>
              <a:off x="4831296" y="2587692"/>
              <a:ext cx="122401" cy="111706"/>
            </a:xfrm>
            <a:custGeom>
              <a:avLst/>
              <a:gdLst>
                <a:gd name="T0" fmla="*/ 45 w 47"/>
                <a:gd name="T1" fmla="*/ 16 h 38"/>
                <a:gd name="T2" fmla="*/ 45 w 47"/>
                <a:gd name="T3" fmla="*/ 17 h 38"/>
                <a:gd name="T4" fmla="*/ 47 w 47"/>
                <a:gd name="T5" fmla="*/ 13 h 38"/>
                <a:gd name="T6" fmla="*/ 43 w 47"/>
                <a:gd name="T7" fmla="*/ 13 h 38"/>
                <a:gd name="T8" fmla="*/ 43 w 47"/>
                <a:gd name="T9" fmla="*/ 9 h 38"/>
                <a:gd name="T10" fmla="*/ 41 w 47"/>
                <a:gd name="T11" fmla="*/ 6 h 38"/>
                <a:gd name="T12" fmla="*/ 35 w 47"/>
                <a:gd name="T13" fmla="*/ 7 h 38"/>
                <a:gd name="T14" fmla="*/ 30 w 47"/>
                <a:gd name="T15" fmla="*/ 7 h 38"/>
                <a:gd name="T16" fmla="*/ 23 w 47"/>
                <a:gd name="T17" fmla="*/ 3 h 38"/>
                <a:gd name="T18" fmla="*/ 20 w 47"/>
                <a:gd name="T19" fmla="*/ 0 h 38"/>
                <a:gd name="T20" fmla="*/ 19 w 47"/>
                <a:gd name="T21" fmla="*/ 1 h 38"/>
                <a:gd name="T22" fmla="*/ 15 w 47"/>
                <a:gd name="T23" fmla="*/ 4 h 38"/>
                <a:gd name="T24" fmla="*/ 12 w 47"/>
                <a:gd name="T25" fmla="*/ 5 h 38"/>
                <a:gd name="T26" fmla="*/ 12 w 47"/>
                <a:gd name="T27" fmla="*/ 7 h 38"/>
                <a:gd name="T28" fmla="*/ 10 w 47"/>
                <a:gd name="T29" fmla="*/ 8 h 38"/>
                <a:gd name="T30" fmla="*/ 7 w 47"/>
                <a:gd name="T31" fmla="*/ 11 h 38"/>
                <a:gd name="T32" fmla="*/ 1 w 47"/>
                <a:gd name="T33" fmla="*/ 12 h 38"/>
                <a:gd name="T34" fmla="*/ 1 w 47"/>
                <a:gd name="T35" fmla="*/ 13 h 38"/>
                <a:gd name="T36" fmla="*/ 0 w 47"/>
                <a:gd name="T37" fmla="*/ 14 h 38"/>
                <a:gd name="T38" fmla="*/ 1 w 47"/>
                <a:gd name="T39" fmla="*/ 16 h 38"/>
                <a:gd name="T40" fmla="*/ 4 w 47"/>
                <a:gd name="T41" fmla="*/ 16 h 38"/>
                <a:gd name="T42" fmla="*/ 5 w 47"/>
                <a:gd name="T43" fmla="*/ 19 h 38"/>
                <a:gd name="T44" fmla="*/ 5 w 47"/>
                <a:gd name="T45" fmla="*/ 22 h 38"/>
                <a:gd name="T46" fmla="*/ 5 w 47"/>
                <a:gd name="T47" fmla="*/ 24 h 38"/>
                <a:gd name="T48" fmla="*/ 8 w 47"/>
                <a:gd name="T49" fmla="*/ 25 h 38"/>
                <a:gd name="T50" fmla="*/ 10 w 47"/>
                <a:gd name="T51" fmla="*/ 25 h 38"/>
                <a:gd name="T52" fmla="*/ 13 w 47"/>
                <a:gd name="T53" fmla="*/ 27 h 38"/>
                <a:gd name="T54" fmla="*/ 14 w 47"/>
                <a:gd name="T55" fmla="*/ 29 h 38"/>
                <a:gd name="T56" fmla="*/ 17 w 47"/>
                <a:gd name="T57" fmla="*/ 30 h 38"/>
                <a:gd name="T58" fmla="*/ 18 w 47"/>
                <a:gd name="T59" fmla="*/ 32 h 38"/>
                <a:gd name="T60" fmla="*/ 23 w 47"/>
                <a:gd name="T61" fmla="*/ 35 h 38"/>
                <a:gd name="T62" fmla="*/ 24 w 47"/>
                <a:gd name="T63" fmla="*/ 37 h 38"/>
                <a:gd name="T64" fmla="*/ 25 w 47"/>
                <a:gd name="T65" fmla="*/ 35 h 38"/>
                <a:gd name="T66" fmla="*/ 29 w 47"/>
                <a:gd name="T67" fmla="*/ 36 h 38"/>
                <a:gd name="T68" fmla="*/ 31 w 47"/>
                <a:gd name="T69" fmla="*/ 38 h 38"/>
                <a:gd name="T70" fmla="*/ 35 w 47"/>
                <a:gd name="T71" fmla="*/ 37 h 38"/>
                <a:gd name="T72" fmla="*/ 23 w 47"/>
                <a:gd name="T73" fmla="*/ 27 h 38"/>
                <a:gd name="T74" fmla="*/ 19 w 47"/>
                <a:gd name="T75" fmla="*/ 23 h 38"/>
                <a:gd name="T76" fmla="*/ 17 w 47"/>
                <a:gd name="T77" fmla="*/ 19 h 38"/>
                <a:gd name="T78" fmla="*/ 14 w 47"/>
                <a:gd name="T79" fmla="*/ 18 h 38"/>
                <a:gd name="T80" fmla="*/ 12 w 47"/>
                <a:gd name="T81" fmla="*/ 16 h 38"/>
                <a:gd name="T82" fmla="*/ 13 w 47"/>
                <a:gd name="T83" fmla="*/ 13 h 38"/>
                <a:gd name="T84" fmla="*/ 17 w 47"/>
                <a:gd name="T85" fmla="*/ 14 h 38"/>
                <a:gd name="T86" fmla="*/ 19 w 47"/>
                <a:gd name="T87" fmla="*/ 15 h 38"/>
                <a:gd name="T88" fmla="*/ 21 w 47"/>
                <a:gd name="T89" fmla="*/ 13 h 38"/>
                <a:gd name="T90" fmla="*/ 25 w 47"/>
                <a:gd name="T91" fmla="*/ 13 h 38"/>
                <a:gd name="T92" fmla="*/ 40 w 47"/>
                <a:gd name="T93" fmla="*/ 15 h 38"/>
                <a:gd name="T94" fmla="*/ 43 w 47"/>
                <a:gd name="T95" fmla="*/ 17 h 38"/>
                <a:gd name="T96" fmla="*/ 45 w 47"/>
                <a:gd name="T97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8">
                  <a:moveTo>
                    <a:pt x="45" y="16"/>
                  </a:moveTo>
                  <a:lnTo>
                    <a:pt x="45" y="17"/>
                  </a:lnTo>
                  <a:lnTo>
                    <a:pt x="47" y="13"/>
                  </a:lnTo>
                  <a:cubicBezTo>
                    <a:pt x="45" y="13"/>
                    <a:pt x="44" y="13"/>
                    <a:pt x="43" y="13"/>
                  </a:cubicBezTo>
                  <a:cubicBezTo>
                    <a:pt x="43" y="13"/>
                    <a:pt x="43" y="11"/>
                    <a:pt x="43" y="9"/>
                  </a:cubicBezTo>
                  <a:lnTo>
                    <a:pt x="41" y="6"/>
                  </a:lnTo>
                  <a:lnTo>
                    <a:pt x="35" y="7"/>
                  </a:lnTo>
                  <a:lnTo>
                    <a:pt x="30" y="7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1" y="12"/>
                  </a:lnTo>
                  <a:lnTo>
                    <a:pt x="1" y="13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4" y="16"/>
                  </a:lnTo>
                  <a:lnTo>
                    <a:pt x="5" y="19"/>
                  </a:lnTo>
                  <a:lnTo>
                    <a:pt x="5" y="22"/>
                  </a:lnTo>
                  <a:lnTo>
                    <a:pt x="5" y="24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4" y="29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23" y="35"/>
                  </a:lnTo>
                  <a:lnTo>
                    <a:pt x="24" y="37"/>
                  </a:lnTo>
                  <a:lnTo>
                    <a:pt x="25" y="35"/>
                  </a:lnTo>
                  <a:lnTo>
                    <a:pt x="29" y="36"/>
                  </a:lnTo>
                  <a:lnTo>
                    <a:pt x="31" y="38"/>
                  </a:lnTo>
                  <a:lnTo>
                    <a:pt x="35" y="37"/>
                  </a:lnTo>
                  <a:lnTo>
                    <a:pt x="23" y="27"/>
                  </a:lnTo>
                  <a:lnTo>
                    <a:pt x="19" y="23"/>
                  </a:lnTo>
                  <a:cubicBezTo>
                    <a:pt x="19" y="22"/>
                    <a:pt x="18" y="20"/>
                    <a:pt x="17" y="19"/>
                  </a:cubicBezTo>
                  <a:cubicBezTo>
                    <a:pt x="16" y="18"/>
                    <a:pt x="15" y="18"/>
                    <a:pt x="14" y="18"/>
                  </a:cubicBezTo>
                  <a:lnTo>
                    <a:pt x="12" y="16"/>
                  </a:lnTo>
                  <a:lnTo>
                    <a:pt x="13" y="13"/>
                  </a:lnTo>
                  <a:lnTo>
                    <a:pt x="17" y="14"/>
                  </a:lnTo>
                  <a:lnTo>
                    <a:pt x="19" y="15"/>
                  </a:lnTo>
                  <a:lnTo>
                    <a:pt x="21" y="13"/>
                  </a:lnTo>
                  <a:lnTo>
                    <a:pt x="25" y="13"/>
                  </a:lnTo>
                  <a:lnTo>
                    <a:pt x="40" y="15"/>
                  </a:lnTo>
                  <a:lnTo>
                    <a:pt x="43" y="17"/>
                  </a:lnTo>
                  <a:lnTo>
                    <a:pt x="45" y="1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0" name="Freeform 84"/>
            <p:cNvSpPr>
              <a:spLocks/>
            </p:cNvSpPr>
            <p:nvPr/>
          </p:nvSpPr>
          <p:spPr bwMode="auto">
            <a:xfrm>
              <a:off x="4863427" y="2624417"/>
              <a:ext cx="90270" cy="74981"/>
            </a:xfrm>
            <a:custGeom>
              <a:avLst/>
              <a:gdLst>
                <a:gd name="T0" fmla="*/ 33 w 35"/>
                <a:gd name="T1" fmla="*/ 4 h 25"/>
                <a:gd name="T2" fmla="*/ 33 w 35"/>
                <a:gd name="T3" fmla="*/ 3 h 25"/>
                <a:gd name="T4" fmla="*/ 31 w 35"/>
                <a:gd name="T5" fmla="*/ 4 h 25"/>
                <a:gd name="T6" fmla="*/ 28 w 35"/>
                <a:gd name="T7" fmla="*/ 2 h 25"/>
                <a:gd name="T8" fmla="*/ 13 w 35"/>
                <a:gd name="T9" fmla="*/ 0 h 25"/>
                <a:gd name="T10" fmla="*/ 9 w 35"/>
                <a:gd name="T11" fmla="*/ 0 h 25"/>
                <a:gd name="T12" fmla="*/ 7 w 35"/>
                <a:gd name="T13" fmla="*/ 2 h 25"/>
                <a:gd name="T14" fmla="*/ 5 w 35"/>
                <a:gd name="T15" fmla="*/ 1 h 25"/>
                <a:gd name="T16" fmla="*/ 1 w 35"/>
                <a:gd name="T17" fmla="*/ 0 h 25"/>
                <a:gd name="T18" fmla="*/ 0 w 35"/>
                <a:gd name="T19" fmla="*/ 3 h 25"/>
                <a:gd name="T20" fmla="*/ 2 w 35"/>
                <a:gd name="T21" fmla="*/ 5 h 25"/>
                <a:gd name="T22" fmla="*/ 5 w 35"/>
                <a:gd name="T23" fmla="*/ 6 h 25"/>
                <a:gd name="T24" fmla="*/ 7 w 35"/>
                <a:gd name="T25" fmla="*/ 10 h 25"/>
                <a:gd name="T26" fmla="*/ 11 w 35"/>
                <a:gd name="T27" fmla="*/ 14 h 25"/>
                <a:gd name="T28" fmla="*/ 23 w 35"/>
                <a:gd name="T29" fmla="*/ 24 h 25"/>
                <a:gd name="T30" fmla="*/ 25 w 35"/>
                <a:gd name="T31" fmla="*/ 25 h 25"/>
                <a:gd name="T32" fmla="*/ 25 w 35"/>
                <a:gd name="T33" fmla="*/ 25 h 25"/>
                <a:gd name="T34" fmla="*/ 27 w 35"/>
                <a:gd name="T35" fmla="*/ 24 h 25"/>
                <a:gd name="T36" fmla="*/ 27 w 35"/>
                <a:gd name="T37" fmla="*/ 21 h 25"/>
                <a:gd name="T38" fmla="*/ 29 w 35"/>
                <a:gd name="T39" fmla="*/ 18 h 25"/>
                <a:gd name="T40" fmla="*/ 35 w 35"/>
                <a:gd name="T41" fmla="*/ 14 h 25"/>
                <a:gd name="T42" fmla="*/ 35 w 35"/>
                <a:gd name="T43" fmla="*/ 11 h 25"/>
                <a:gd name="T44" fmla="*/ 33 w 35"/>
                <a:gd name="T45" fmla="*/ 8 h 25"/>
                <a:gd name="T46" fmla="*/ 35 w 35"/>
                <a:gd name="T47" fmla="*/ 6 h 25"/>
                <a:gd name="T48" fmla="*/ 33 w 35"/>
                <a:gd name="T4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25">
                  <a:moveTo>
                    <a:pt x="33" y="4"/>
                  </a:moveTo>
                  <a:lnTo>
                    <a:pt x="33" y="3"/>
                  </a:lnTo>
                  <a:lnTo>
                    <a:pt x="31" y="4"/>
                  </a:lnTo>
                  <a:lnTo>
                    <a:pt x="28" y="2"/>
                  </a:lnTo>
                  <a:lnTo>
                    <a:pt x="13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2" y="5"/>
                  </a:lnTo>
                  <a:cubicBezTo>
                    <a:pt x="3" y="5"/>
                    <a:pt x="4" y="5"/>
                    <a:pt x="5" y="6"/>
                  </a:cubicBezTo>
                  <a:cubicBezTo>
                    <a:pt x="6" y="7"/>
                    <a:pt x="7" y="9"/>
                    <a:pt x="7" y="10"/>
                  </a:cubicBezTo>
                  <a:lnTo>
                    <a:pt x="11" y="14"/>
                  </a:lnTo>
                  <a:lnTo>
                    <a:pt x="23" y="24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7" y="24"/>
                  </a:lnTo>
                  <a:lnTo>
                    <a:pt x="27" y="21"/>
                  </a:lnTo>
                  <a:lnTo>
                    <a:pt x="29" y="18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3" y="8"/>
                  </a:lnTo>
                  <a:lnTo>
                    <a:pt x="35" y="6"/>
                  </a:lnTo>
                  <a:lnTo>
                    <a:pt x="3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1" name="Rectangle 85"/>
            <p:cNvSpPr>
              <a:spLocks noChangeArrowheads="1"/>
            </p:cNvSpPr>
            <p:nvPr/>
          </p:nvSpPr>
          <p:spPr bwMode="auto">
            <a:xfrm>
              <a:off x="4834356" y="2622887"/>
              <a:ext cx="3060" cy="1530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2" name="Freeform 86"/>
            <p:cNvSpPr>
              <a:spLocks/>
            </p:cNvSpPr>
            <p:nvPr/>
          </p:nvSpPr>
          <p:spPr bwMode="auto">
            <a:xfrm>
              <a:off x="4831296" y="2624417"/>
              <a:ext cx="3060" cy="306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3" name="Freeform 87"/>
            <p:cNvSpPr>
              <a:spLocks/>
            </p:cNvSpPr>
            <p:nvPr/>
          </p:nvSpPr>
          <p:spPr bwMode="auto">
            <a:xfrm>
              <a:off x="4649226" y="2575450"/>
              <a:ext cx="284582" cy="247894"/>
            </a:xfrm>
            <a:custGeom>
              <a:avLst/>
              <a:gdLst>
                <a:gd name="T0" fmla="*/ 89 w 110"/>
                <a:gd name="T1" fmla="*/ 53 h 85"/>
                <a:gd name="T2" fmla="*/ 87 w 110"/>
                <a:gd name="T3" fmla="*/ 51 h 85"/>
                <a:gd name="T4" fmla="*/ 88 w 110"/>
                <a:gd name="T5" fmla="*/ 47 h 85"/>
                <a:gd name="T6" fmla="*/ 78 w 110"/>
                <a:gd name="T7" fmla="*/ 47 h 85"/>
                <a:gd name="T8" fmla="*/ 73 w 110"/>
                <a:gd name="T9" fmla="*/ 45 h 85"/>
                <a:gd name="T10" fmla="*/ 69 w 110"/>
                <a:gd name="T11" fmla="*/ 42 h 85"/>
                <a:gd name="T12" fmla="*/ 65 w 110"/>
                <a:gd name="T13" fmla="*/ 33 h 85"/>
                <a:gd name="T14" fmla="*/ 54 w 110"/>
                <a:gd name="T15" fmla="*/ 27 h 85"/>
                <a:gd name="T16" fmla="*/ 54 w 110"/>
                <a:gd name="T17" fmla="*/ 20 h 85"/>
                <a:gd name="T18" fmla="*/ 52 w 110"/>
                <a:gd name="T19" fmla="*/ 17 h 85"/>
                <a:gd name="T20" fmla="*/ 59 w 110"/>
                <a:gd name="T21" fmla="*/ 14 h 85"/>
                <a:gd name="T22" fmla="*/ 66 w 110"/>
                <a:gd name="T23" fmla="*/ 12 h 85"/>
                <a:gd name="T24" fmla="*/ 65 w 110"/>
                <a:gd name="T25" fmla="*/ 12 h 85"/>
                <a:gd name="T26" fmla="*/ 63 w 110"/>
                <a:gd name="T27" fmla="*/ 5 h 85"/>
                <a:gd name="T28" fmla="*/ 59 w 110"/>
                <a:gd name="T29" fmla="*/ 4 h 85"/>
                <a:gd name="T30" fmla="*/ 53 w 110"/>
                <a:gd name="T31" fmla="*/ 3 h 85"/>
                <a:gd name="T32" fmla="*/ 45 w 110"/>
                <a:gd name="T33" fmla="*/ 0 h 85"/>
                <a:gd name="T34" fmla="*/ 35 w 110"/>
                <a:gd name="T35" fmla="*/ 2 h 85"/>
                <a:gd name="T36" fmla="*/ 32 w 110"/>
                <a:gd name="T37" fmla="*/ 7 h 85"/>
                <a:gd name="T38" fmla="*/ 26 w 110"/>
                <a:gd name="T39" fmla="*/ 5 h 85"/>
                <a:gd name="T40" fmla="*/ 23 w 110"/>
                <a:gd name="T41" fmla="*/ 11 h 85"/>
                <a:gd name="T42" fmla="*/ 19 w 110"/>
                <a:gd name="T43" fmla="*/ 9 h 85"/>
                <a:gd name="T44" fmla="*/ 15 w 110"/>
                <a:gd name="T45" fmla="*/ 7 h 85"/>
                <a:gd name="T46" fmla="*/ 8 w 110"/>
                <a:gd name="T47" fmla="*/ 10 h 85"/>
                <a:gd name="T48" fmla="*/ 3 w 110"/>
                <a:gd name="T49" fmla="*/ 10 h 85"/>
                <a:gd name="T50" fmla="*/ 3 w 110"/>
                <a:gd name="T51" fmla="*/ 13 h 85"/>
                <a:gd name="T52" fmla="*/ 3 w 110"/>
                <a:gd name="T53" fmla="*/ 17 h 85"/>
                <a:gd name="T54" fmla="*/ 1 w 110"/>
                <a:gd name="T55" fmla="*/ 20 h 85"/>
                <a:gd name="T56" fmla="*/ 3 w 110"/>
                <a:gd name="T57" fmla="*/ 24 h 85"/>
                <a:gd name="T58" fmla="*/ 7 w 110"/>
                <a:gd name="T59" fmla="*/ 27 h 85"/>
                <a:gd name="T60" fmla="*/ 9 w 110"/>
                <a:gd name="T61" fmla="*/ 30 h 85"/>
                <a:gd name="T62" fmla="*/ 16 w 110"/>
                <a:gd name="T63" fmla="*/ 27 h 85"/>
                <a:gd name="T64" fmla="*/ 24 w 110"/>
                <a:gd name="T65" fmla="*/ 25 h 85"/>
                <a:gd name="T66" fmla="*/ 30 w 110"/>
                <a:gd name="T67" fmla="*/ 27 h 85"/>
                <a:gd name="T68" fmla="*/ 35 w 110"/>
                <a:gd name="T69" fmla="*/ 33 h 85"/>
                <a:gd name="T70" fmla="*/ 36 w 110"/>
                <a:gd name="T71" fmla="*/ 36 h 85"/>
                <a:gd name="T72" fmla="*/ 37 w 110"/>
                <a:gd name="T73" fmla="*/ 38 h 85"/>
                <a:gd name="T74" fmla="*/ 41 w 110"/>
                <a:gd name="T75" fmla="*/ 41 h 85"/>
                <a:gd name="T76" fmla="*/ 44 w 110"/>
                <a:gd name="T77" fmla="*/ 44 h 85"/>
                <a:gd name="T78" fmla="*/ 47 w 110"/>
                <a:gd name="T79" fmla="*/ 47 h 85"/>
                <a:gd name="T80" fmla="*/ 56 w 110"/>
                <a:gd name="T81" fmla="*/ 52 h 85"/>
                <a:gd name="T82" fmla="*/ 65 w 110"/>
                <a:gd name="T83" fmla="*/ 54 h 85"/>
                <a:gd name="T84" fmla="*/ 69 w 110"/>
                <a:gd name="T85" fmla="*/ 59 h 85"/>
                <a:gd name="T86" fmla="*/ 75 w 110"/>
                <a:gd name="T87" fmla="*/ 59 h 85"/>
                <a:gd name="T88" fmla="*/ 78 w 110"/>
                <a:gd name="T89" fmla="*/ 64 h 85"/>
                <a:gd name="T90" fmla="*/ 83 w 110"/>
                <a:gd name="T91" fmla="*/ 65 h 85"/>
                <a:gd name="T92" fmla="*/ 88 w 110"/>
                <a:gd name="T93" fmla="*/ 74 h 85"/>
                <a:gd name="T94" fmla="*/ 85 w 110"/>
                <a:gd name="T95" fmla="*/ 80 h 85"/>
                <a:gd name="T96" fmla="*/ 85 w 110"/>
                <a:gd name="T97" fmla="*/ 85 h 85"/>
                <a:gd name="T98" fmla="*/ 90 w 110"/>
                <a:gd name="T99" fmla="*/ 81 h 85"/>
                <a:gd name="T100" fmla="*/ 92 w 110"/>
                <a:gd name="T101" fmla="*/ 77 h 85"/>
                <a:gd name="T102" fmla="*/ 97 w 110"/>
                <a:gd name="T103" fmla="*/ 75 h 85"/>
                <a:gd name="T104" fmla="*/ 97 w 110"/>
                <a:gd name="T105" fmla="*/ 72 h 85"/>
                <a:gd name="T106" fmla="*/ 90 w 110"/>
                <a:gd name="T107" fmla="*/ 67 h 85"/>
                <a:gd name="T108" fmla="*/ 92 w 110"/>
                <a:gd name="T109" fmla="*/ 64 h 85"/>
                <a:gd name="T110" fmla="*/ 93 w 110"/>
                <a:gd name="T111" fmla="*/ 64 h 85"/>
                <a:gd name="T112" fmla="*/ 95 w 110"/>
                <a:gd name="T113" fmla="*/ 62 h 85"/>
                <a:gd name="T114" fmla="*/ 98 w 110"/>
                <a:gd name="T115" fmla="*/ 61 h 85"/>
                <a:gd name="T116" fmla="*/ 104 w 110"/>
                <a:gd name="T117" fmla="*/ 63 h 85"/>
                <a:gd name="T118" fmla="*/ 108 w 110"/>
                <a:gd name="T119" fmla="*/ 67 h 85"/>
                <a:gd name="T120" fmla="*/ 110 w 110"/>
                <a:gd name="T121" fmla="*/ 64 h 85"/>
                <a:gd name="T122" fmla="*/ 104 w 110"/>
                <a:gd name="T123" fmla="*/ 58 h 85"/>
                <a:gd name="T124" fmla="*/ 96 w 110"/>
                <a:gd name="T125" fmla="*/ 5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" h="85">
                  <a:moveTo>
                    <a:pt x="96" y="55"/>
                  </a:moveTo>
                  <a:lnTo>
                    <a:pt x="89" y="53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8" y="49"/>
                  </a:lnTo>
                  <a:lnTo>
                    <a:pt x="88" y="47"/>
                  </a:lnTo>
                  <a:cubicBezTo>
                    <a:pt x="86" y="47"/>
                    <a:pt x="84" y="48"/>
                    <a:pt x="84" y="48"/>
                  </a:cubicBezTo>
                  <a:cubicBezTo>
                    <a:pt x="83" y="48"/>
                    <a:pt x="82" y="47"/>
                    <a:pt x="78" y="47"/>
                  </a:cubicBezTo>
                  <a:lnTo>
                    <a:pt x="75" y="46"/>
                  </a:lnTo>
                  <a:lnTo>
                    <a:pt x="73" y="45"/>
                  </a:lnTo>
                  <a:lnTo>
                    <a:pt x="73" y="43"/>
                  </a:lnTo>
                  <a:lnTo>
                    <a:pt x="69" y="42"/>
                  </a:lnTo>
                  <a:lnTo>
                    <a:pt x="66" y="37"/>
                  </a:lnTo>
                  <a:lnTo>
                    <a:pt x="65" y="33"/>
                  </a:lnTo>
                  <a:lnTo>
                    <a:pt x="63" y="31"/>
                  </a:lnTo>
                  <a:lnTo>
                    <a:pt x="54" y="27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5" y="18"/>
                  </a:lnTo>
                  <a:lnTo>
                    <a:pt x="52" y="17"/>
                  </a:lnTo>
                  <a:lnTo>
                    <a:pt x="54" y="15"/>
                  </a:lnTo>
                  <a:lnTo>
                    <a:pt x="59" y="14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5" y="10"/>
                  </a:lnTo>
                  <a:lnTo>
                    <a:pt x="63" y="5"/>
                  </a:lnTo>
                  <a:lnTo>
                    <a:pt x="62" y="5"/>
                  </a:lnTo>
                  <a:lnTo>
                    <a:pt x="59" y="4"/>
                  </a:lnTo>
                  <a:lnTo>
                    <a:pt x="56" y="4"/>
                  </a:lnTo>
                  <a:cubicBezTo>
                    <a:pt x="55" y="4"/>
                    <a:pt x="54" y="4"/>
                    <a:pt x="53" y="3"/>
                  </a:cubicBezTo>
                  <a:lnTo>
                    <a:pt x="51" y="1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4" y="5"/>
                  </a:lnTo>
                  <a:lnTo>
                    <a:pt x="32" y="7"/>
                  </a:lnTo>
                  <a:lnTo>
                    <a:pt x="29" y="6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11"/>
                  </a:lnTo>
                  <a:lnTo>
                    <a:pt x="21" y="10"/>
                  </a:lnTo>
                  <a:lnTo>
                    <a:pt x="19" y="9"/>
                  </a:lnTo>
                  <a:lnTo>
                    <a:pt x="17" y="5"/>
                  </a:lnTo>
                  <a:lnTo>
                    <a:pt x="15" y="7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3" y="17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4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7"/>
                  </a:lnTo>
                  <a:cubicBezTo>
                    <a:pt x="8" y="27"/>
                    <a:pt x="9" y="27"/>
                    <a:pt x="9" y="27"/>
                  </a:cubicBezTo>
                  <a:cubicBezTo>
                    <a:pt x="9" y="27"/>
                    <a:pt x="9" y="28"/>
                    <a:pt x="9" y="30"/>
                  </a:cubicBezTo>
                  <a:lnTo>
                    <a:pt x="14" y="29"/>
                  </a:lnTo>
                  <a:lnTo>
                    <a:pt x="16" y="27"/>
                  </a:lnTo>
                  <a:lnTo>
                    <a:pt x="19" y="25"/>
                  </a:lnTo>
                  <a:lnTo>
                    <a:pt x="24" y="25"/>
                  </a:lnTo>
                  <a:lnTo>
                    <a:pt x="27" y="27"/>
                  </a:lnTo>
                  <a:lnTo>
                    <a:pt x="30" y="27"/>
                  </a:lnTo>
                  <a:lnTo>
                    <a:pt x="33" y="29"/>
                  </a:lnTo>
                  <a:lnTo>
                    <a:pt x="35" y="33"/>
                  </a:lnTo>
                  <a:cubicBezTo>
                    <a:pt x="35" y="34"/>
                    <a:pt x="36" y="35"/>
                    <a:pt x="36" y="35"/>
                  </a:cubicBezTo>
                  <a:cubicBezTo>
                    <a:pt x="36" y="35"/>
                    <a:pt x="36" y="36"/>
                    <a:pt x="36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7" y="37"/>
                    <a:pt x="37" y="38"/>
                  </a:cubicBezTo>
                  <a:cubicBezTo>
                    <a:pt x="38" y="38"/>
                    <a:pt x="38" y="39"/>
                    <a:pt x="39" y="39"/>
                  </a:cubicBezTo>
                  <a:lnTo>
                    <a:pt x="41" y="41"/>
                  </a:lnTo>
                  <a:lnTo>
                    <a:pt x="42" y="43"/>
                  </a:lnTo>
                  <a:lnTo>
                    <a:pt x="44" y="44"/>
                  </a:lnTo>
                  <a:lnTo>
                    <a:pt x="46" y="44"/>
                  </a:lnTo>
                  <a:lnTo>
                    <a:pt x="47" y="47"/>
                  </a:lnTo>
                  <a:lnTo>
                    <a:pt x="51" y="48"/>
                  </a:lnTo>
                  <a:lnTo>
                    <a:pt x="56" y="52"/>
                  </a:lnTo>
                  <a:lnTo>
                    <a:pt x="59" y="54"/>
                  </a:lnTo>
                  <a:lnTo>
                    <a:pt x="65" y="54"/>
                  </a:lnTo>
                  <a:lnTo>
                    <a:pt x="68" y="56"/>
                  </a:lnTo>
                  <a:lnTo>
                    <a:pt x="69" y="59"/>
                  </a:lnTo>
                  <a:lnTo>
                    <a:pt x="71" y="58"/>
                  </a:lnTo>
                  <a:lnTo>
                    <a:pt x="75" y="59"/>
                  </a:lnTo>
                  <a:lnTo>
                    <a:pt x="77" y="61"/>
                  </a:lnTo>
                  <a:lnTo>
                    <a:pt x="78" y="64"/>
                  </a:lnTo>
                  <a:lnTo>
                    <a:pt x="80" y="64"/>
                  </a:lnTo>
                  <a:lnTo>
                    <a:pt x="83" y="65"/>
                  </a:lnTo>
                  <a:lnTo>
                    <a:pt x="86" y="70"/>
                  </a:lnTo>
                  <a:lnTo>
                    <a:pt x="88" y="74"/>
                  </a:lnTo>
                  <a:lnTo>
                    <a:pt x="88" y="77"/>
                  </a:lnTo>
                  <a:lnTo>
                    <a:pt x="85" y="80"/>
                  </a:lnTo>
                  <a:lnTo>
                    <a:pt x="83" y="83"/>
                  </a:lnTo>
                  <a:lnTo>
                    <a:pt x="85" y="85"/>
                  </a:lnTo>
                  <a:lnTo>
                    <a:pt x="88" y="84"/>
                  </a:lnTo>
                  <a:lnTo>
                    <a:pt x="90" y="81"/>
                  </a:lnTo>
                  <a:lnTo>
                    <a:pt x="92" y="79"/>
                  </a:lnTo>
                  <a:lnTo>
                    <a:pt x="92" y="77"/>
                  </a:lnTo>
                  <a:lnTo>
                    <a:pt x="94" y="76"/>
                  </a:lnTo>
                  <a:lnTo>
                    <a:pt x="97" y="75"/>
                  </a:lnTo>
                  <a:lnTo>
                    <a:pt x="98" y="73"/>
                  </a:lnTo>
                  <a:lnTo>
                    <a:pt x="97" y="72"/>
                  </a:lnTo>
                  <a:lnTo>
                    <a:pt x="92" y="70"/>
                  </a:lnTo>
                  <a:cubicBezTo>
                    <a:pt x="91" y="68"/>
                    <a:pt x="90" y="67"/>
                    <a:pt x="90" y="67"/>
                  </a:cubicBezTo>
                  <a:lnTo>
                    <a:pt x="90" y="65"/>
                  </a:lnTo>
                  <a:cubicBezTo>
                    <a:pt x="91" y="65"/>
                    <a:pt x="91" y="64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lnTo>
                    <a:pt x="93" y="64"/>
                  </a:lnTo>
                  <a:cubicBezTo>
                    <a:pt x="94" y="65"/>
                    <a:pt x="94" y="64"/>
                    <a:pt x="94" y="64"/>
                  </a:cubicBezTo>
                  <a:lnTo>
                    <a:pt x="95" y="62"/>
                  </a:lnTo>
                  <a:lnTo>
                    <a:pt x="97" y="61"/>
                  </a:lnTo>
                  <a:lnTo>
                    <a:pt x="98" y="61"/>
                  </a:lnTo>
                  <a:lnTo>
                    <a:pt x="100" y="63"/>
                  </a:lnTo>
                  <a:lnTo>
                    <a:pt x="104" y="63"/>
                  </a:lnTo>
                  <a:cubicBezTo>
                    <a:pt x="105" y="65"/>
                    <a:pt x="105" y="66"/>
                    <a:pt x="106" y="67"/>
                  </a:cubicBezTo>
                  <a:cubicBezTo>
                    <a:pt x="106" y="67"/>
                    <a:pt x="107" y="67"/>
                    <a:pt x="108" y="67"/>
                  </a:cubicBezTo>
                  <a:lnTo>
                    <a:pt x="109" y="66"/>
                  </a:lnTo>
                  <a:lnTo>
                    <a:pt x="110" y="64"/>
                  </a:lnTo>
                  <a:lnTo>
                    <a:pt x="107" y="61"/>
                  </a:lnTo>
                  <a:lnTo>
                    <a:pt x="104" y="58"/>
                  </a:lnTo>
                  <a:lnTo>
                    <a:pt x="99" y="57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4" name="Freeform 88"/>
            <p:cNvSpPr>
              <a:spLocks/>
            </p:cNvSpPr>
            <p:nvPr/>
          </p:nvSpPr>
          <p:spPr bwMode="auto">
            <a:xfrm>
              <a:off x="4946048" y="2699398"/>
              <a:ext cx="44370" cy="87222"/>
            </a:xfrm>
            <a:custGeom>
              <a:avLst/>
              <a:gdLst>
                <a:gd name="T0" fmla="*/ 9 w 17"/>
                <a:gd name="T1" fmla="*/ 2 h 30"/>
                <a:gd name="T2" fmla="*/ 9 w 17"/>
                <a:gd name="T3" fmla="*/ 1 h 30"/>
                <a:gd name="T4" fmla="*/ 5 w 17"/>
                <a:gd name="T5" fmla="*/ 0 h 30"/>
                <a:gd name="T6" fmla="*/ 3 w 17"/>
                <a:gd name="T7" fmla="*/ 1 h 30"/>
                <a:gd name="T8" fmla="*/ 0 w 17"/>
                <a:gd name="T9" fmla="*/ 6 h 30"/>
                <a:gd name="T10" fmla="*/ 0 w 17"/>
                <a:gd name="T11" fmla="*/ 6 h 30"/>
                <a:gd name="T12" fmla="*/ 3 w 17"/>
                <a:gd name="T13" fmla="*/ 9 h 30"/>
                <a:gd name="T14" fmla="*/ 3 w 17"/>
                <a:gd name="T15" fmla="*/ 13 h 30"/>
                <a:gd name="T16" fmla="*/ 1 w 17"/>
                <a:gd name="T17" fmla="*/ 17 h 30"/>
                <a:gd name="T18" fmla="*/ 2 w 17"/>
                <a:gd name="T19" fmla="*/ 20 h 30"/>
                <a:gd name="T20" fmla="*/ 4 w 17"/>
                <a:gd name="T21" fmla="*/ 23 h 30"/>
                <a:gd name="T22" fmla="*/ 5 w 17"/>
                <a:gd name="T23" fmla="*/ 25 h 30"/>
                <a:gd name="T24" fmla="*/ 7 w 17"/>
                <a:gd name="T25" fmla="*/ 27 h 30"/>
                <a:gd name="T26" fmla="*/ 10 w 17"/>
                <a:gd name="T27" fmla="*/ 30 h 30"/>
                <a:gd name="T28" fmla="*/ 10 w 17"/>
                <a:gd name="T29" fmla="*/ 29 h 30"/>
                <a:gd name="T30" fmla="*/ 12 w 17"/>
                <a:gd name="T31" fmla="*/ 28 h 30"/>
                <a:gd name="T32" fmla="*/ 13 w 17"/>
                <a:gd name="T33" fmla="*/ 22 h 30"/>
                <a:gd name="T34" fmla="*/ 16 w 17"/>
                <a:gd name="T35" fmla="*/ 20 h 30"/>
                <a:gd name="T36" fmla="*/ 17 w 17"/>
                <a:gd name="T37" fmla="*/ 17 h 30"/>
                <a:gd name="T38" fmla="*/ 17 w 17"/>
                <a:gd name="T39" fmla="*/ 16 h 30"/>
                <a:gd name="T40" fmla="*/ 13 w 17"/>
                <a:gd name="T41" fmla="*/ 11 h 30"/>
                <a:gd name="T42" fmla="*/ 13 w 17"/>
                <a:gd name="T43" fmla="*/ 8 h 30"/>
                <a:gd name="T44" fmla="*/ 14 w 17"/>
                <a:gd name="T45" fmla="*/ 5 h 30"/>
                <a:gd name="T46" fmla="*/ 12 w 17"/>
                <a:gd name="T47" fmla="*/ 5 h 30"/>
                <a:gd name="T48" fmla="*/ 9 w 17"/>
                <a:gd name="T4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30">
                  <a:moveTo>
                    <a:pt x="9" y="2"/>
                  </a:moveTo>
                  <a:lnTo>
                    <a:pt x="9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9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2" y="20"/>
                  </a:lnTo>
                  <a:lnTo>
                    <a:pt x="4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10" y="30"/>
                  </a:lnTo>
                  <a:lnTo>
                    <a:pt x="10" y="29"/>
                  </a:lnTo>
                  <a:lnTo>
                    <a:pt x="12" y="28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4" y="5"/>
                  </a:lnTo>
                  <a:lnTo>
                    <a:pt x="12" y="5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5" name="Line 89"/>
            <p:cNvSpPr>
              <a:spLocks noChangeShapeType="1"/>
            </p:cNvSpPr>
            <p:nvPr/>
          </p:nvSpPr>
          <p:spPr bwMode="auto">
            <a:xfrm>
              <a:off x="4927687" y="2699398"/>
              <a:ext cx="1530" cy="1530"/>
            </a:xfrm>
            <a:prstGeom prst="line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6" name="Freeform 90"/>
            <p:cNvSpPr>
              <a:spLocks/>
            </p:cNvSpPr>
            <p:nvPr/>
          </p:nvSpPr>
          <p:spPr bwMode="auto">
            <a:xfrm>
              <a:off x="4979708" y="2703988"/>
              <a:ext cx="59670" cy="45906"/>
            </a:xfrm>
            <a:custGeom>
              <a:avLst/>
              <a:gdLst>
                <a:gd name="T0" fmla="*/ 21 w 23"/>
                <a:gd name="T1" fmla="*/ 3 h 15"/>
                <a:gd name="T2" fmla="*/ 18 w 23"/>
                <a:gd name="T3" fmla="*/ 1 h 15"/>
                <a:gd name="T4" fmla="*/ 16 w 23"/>
                <a:gd name="T5" fmla="*/ 1 h 15"/>
                <a:gd name="T6" fmla="*/ 13 w 23"/>
                <a:gd name="T7" fmla="*/ 0 h 15"/>
                <a:gd name="T8" fmla="*/ 8 w 23"/>
                <a:gd name="T9" fmla="*/ 1 h 15"/>
                <a:gd name="T10" fmla="*/ 3 w 23"/>
                <a:gd name="T11" fmla="*/ 3 h 15"/>
                <a:gd name="T12" fmla="*/ 1 w 23"/>
                <a:gd name="T13" fmla="*/ 3 h 15"/>
                <a:gd name="T14" fmla="*/ 0 w 23"/>
                <a:gd name="T15" fmla="*/ 6 h 15"/>
                <a:gd name="T16" fmla="*/ 0 w 23"/>
                <a:gd name="T17" fmla="*/ 9 h 15"/>
                <a:gd name="T18" fmla="*/ 4 w 23"/>
                <a:gd name="T19" fmla="*/ 14 h 15"/>
                <a:gd name="T20" fmla="*/ 4 w 23"/>
                <a:gd name="T21" fmla="*/ 15 h 15"/>
                <a:gd name="T22" fmla="*/ 8 w 23"/>
                <a:gd name="T23" fmla="*/ 13 h 15"/>
                <a:gd name="T24" fmla="*/ 12 w 23"/>
                <a:gd name="T25" fmla="*/ 13 h 15"/>
                <a:gd name="T26" fmla="*/ 13 w 23"/>
                <a:gd name="T27" fmla="*/ 10 h 15"/>
                <a:gd name="T28" fmla="*/ 21 w 23"/>
                <a:gd name="T29" fmla="*/ 11 h 15"/>
                <a:gd name="T30" fmla="*/ 21 w 23"/>
                <a:gd name="T31" fmla="*/ 10 h 15"/>
                <a:gd name="T32" fmla="*/ 22 w 23"/>
                <a:gd name="T33" fmla="*/ 9 h 15"/>
                <a:gd name="T34" fmla="*/ 23 w 23"/>
                <a:gd name="T35" fmla="*/ 6 h 15"/>
                <a:gd name="T36" fmla="*/ 21 w 23"/>
                <a:gd name="T3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15">
                  <a:moveTo>
                    <a:pt x="21" y="3"/>
                  </a:moveTo>
                  <a:lnTo>
                    <a:pt x="18" y="1"/>
                  </a:lnTo>
                  <a:lnTo>
                    <a:pt x="16" y="1"/>
                  </a:lnTo>
                  <a:lnTo>
                    <a:pt x="13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4"/>
                  </a:lnTo>
                  <a:lnTo>
                    <a:pt x="4" y="15"/>
                  </a:lnTo>
                  <a:lnTo>
                    <a:pt x="8" y="13"/>
                  </a:lnTo>
                  <a:lnTo>
                    <a:pt x="12" y="13"/>
                  </a:lnTo>
                  <a:lnTo>
                    <a:pt x="13" y="10"/>
                  </a:lnTo>
                  <a:lnTo>
                    <a:pt x="21" y="11"/>
                  </a:lnTo>
                  <a:lnTo>
                    <a:pt x="21" y="10"/>
                  </a:lnTo>
                  <a:lnTo>
                    <a:pt x="22" y="9"/>
                  </a:lnTo>
                  <a:lnTo>
                    <a:pt x="23" y="6"/>
                  </a:lnTo>
                  <a:lnTo>
                    <a:pt x="2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7" name="Freeform 91"/>
            <p:cNvSpPr>
              <a:spLocks/>
            </p:cNvSpPr>
            <p:nvPr/>
          </p:nvSpPr>
          <p:spPr bwMode="auto">
            <a:xfrm>
              <a:off x="4972057" y="2725411"/>
              <a:ext cx="146881" cy="108646"/>
            </a:xfrm>
            <a:custGeom>
              <a:avLst/>
              <a:gdLst>
                <a:gd name="T0" fmla="*/ 24 w 57"/>
                <a:gd name="T1" fmla="*/ 4 h 37"/>
                <a:gd name="T2" fmla="*/ 15 w 57"/>
                <a:gd name="T3" fmla="*/ 6 h 37"/>
                <a:gd name="T4" fmla="*/ 7 w 57"/>
                <a:gd name="T5" fmla="*/ 8 h 37"/>
                <a:gd name="T6" fmla="*/ 3 w 57"/>
                <a:gd name="T7" fmla="*/ 13 h 37"/>
                <a:gd name="T8" fmla="*/ 0 w 57"/>
                <a:gd name="T9" fmla="*/ 20 h 37"/>
                <a:gd name="T10" fmla="*/ 3 w 57"/>
                <a:gd name="T11" fmla="*/ 22 h 37"/>
                <a:gd name="T12" fmla="*/ 4 w 57"/>
                <a:gd name="T13" fmla="*/ 30 h 37"/>
                <a:gd name="T14" fmla="*/ 8 w 57"/>
                <a:gd name="T15" fmla="*/ 31 h 37"/>
                <a:gd name="T16" fmla="*/ 16 w 57"/>
                <a:gd name="T17" fmla="*/ 29 h 37"/>
                <a:gd name="T18" fmla="*/ 23 w 57"/>
                <a:gd name="T19" fmla="*/ 30 h 37"/>
                <a:gd name="T20" fmla="*/ 29 w 57"/>
                <a:gd name="T21" fmla="*/ 33 h 37"/>
                <a:gd name="T22" fmla="*/ 36 w 57"/>
                <a:gd name="T23" fmla="*/ 36 h 37"/>
                <a:gd name="T24" fmla="*/ 34 w 57"/>
                <a:gd name="T25" fmla="*/ 30 h 37"/>
                <a:gd name="T26" fmla="*/ 29 w 57"/>
                <a:gd name="T27" fmla="*/ 27 h 37"/>
                <a:gd name="T28" fmla="*/ 36 w 57"/>
                <a:gd name="T29" fmla="*/ 31 h 37"/>
                <a:gd name="T30" fmla="*/ 38 w 57"/>
                <a:gd name="T31" fmla="*/ 32 h 37"/>
                <a:gd name="T32" fmla="*/ 33 w 57"/>
                <a:gd name="T33" fmla="*/ 26 h 37"/>
                <a:gd name="T34" fmla="*/ 28 w 57"/>
                <a:gd name="T35" fmla="*/ 26 h 37"/>
                <a:gd name="T36" fmla="*/ 21 w 57"/>
                <a:gd name="T37" fmla="*/ 22 h 37"/>
                <a:gd name="T38" fmla="*/ 27 w 57"/>
                <a:gd name="T39" fmla="*/ 21 h 37"/>
                <a:gd name="T40" fmla="*/ 29 w 57"/>
                <a:gd name="T41" fmla="*/ 22 h 37"/>
                <a:gd name="T42" fmla="*/ 25 w 57"/>
                <a:gd name="T43" fmla="*/ 16 h 37"/>
                <a:gd name="T44" fmla="*/ 22 w 57"/>
                <a:gd name="T45" fmla="*/ 10 h 37"/>
                <a:gd name="T46" fmla="*/ 30 w 57"/>
                <a:gd name="T47" fmla="*/ 15 h 37"/>
                <a:gd name="T48" fmla="*/ 37 w 57"/>
                <a:gd name="T49" fmla="*/ 13 h 37"/>
                <a:gd name="T50" fmla="*/ 35 w 57"/>
                <a:gd name="T51" fmla="*/ 10 h 37"/>
                <a:gd name="T52" fmla="*/ 40 w 57"/>
                <a:gd name="T53" fmla="*/ 6 h 37"/>
                <a:gd name="T54" fmla="*/ 42 w 57"/>
                <a:gd name="T55" fmla="*/ 6 h 37"/>
                <a:gd name="T56" fmla="*/ 52 w 57"/>
                <a:gd name="T57" fmla="*/ 10 h 37"/>
                <a:gd name="T58" fmla="*/ 49 w 57"/>
                <a:gd name="T59" fmla="*/ 12 h 37"/>
                <a:gd name="T60" fmla="*/ 45 w 57"/>
                <a:gd name="T61" fmla="*/ 16 h 37"/>
                <a:gd name="T62" fmla="*/ 49 w 57"/>
                <a:gd name="T63" fmla="*/ 16 h 37"/>
                <a:gd name="T64" fmla="*/ 51 w 57"/>
                <a:gd name="T65" fmla="*/ 14 h 37"/>
                <a:gd name="T66" fmla="*/ 53 w 57"/>
                <a:gd name="T67" fmla="*/ 9 h 37"/>
                <a:gd name="T68" fmla="*/ 54 w 57"/>
                <a:gd name="T69" fmla="*/ 3 h 37"/>
                <a:gd name="T70" fmla="*/ 46 w 57"/>
                <a:gd name="T71" fmla="*/ 4 h 37"/>
                <a:gd name="T72" fmla="*/ 38 w 57"/>
                <a:gd name="T73" fmla="*/ 0 h 37"/>
                <a:gd name="T74" fmla="*/ 30 w 57"/>
                <a:gd name="T75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37">
                  <a:moveTo>
                    <a:pt x="24" y="3"/>
                  </a:moveTo>
                  <a:lnTo>
                    <a:pt x="24" y="4"/>
                  </a:lnTo>
                  <a:lnTo>
                    <a:pt x="16" y="3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7" y="8"/>
                  </a:lnTo>
                  <a:lnTo>
                    <a:pt x="6" y="11"/>
                  </a:lnTo>
                  <a:lnTo>
                    <a:pt x="3" y="13"/>
                  </a:lnTo>
                  <a:lnTo>
                    <a:pt x="2" y="19"/>
                  </a:lnTo>
                  <a:lnTo>
                    <a:pt x="0" y="20"/>
                  </a:lnTo>
                  <a:lnTo>
                    <a:pt x="1" y="21"/>
                  </a:lnTo>
                  <a:lnTo>
                    <a:pt x="3" y="22"/>
                  </a:lnTo>
                  <a:lnTo>
                    <a:pt x="3" y="26"/>
                  </a:lnTo>
                  <a:lnTo>
                    <a:pt x="4" y="30"/>
                  </a:lnTo>
                  <a:lnTo>
                    <a:pt x="5" y="28"/>
                  </a:lnTo>
                  <a:lnTo>
                    <a:pt x="8" y="31"/>
                  </a:lnTo>
                  <a:lnTo>
                    <a:pt x="10" y="31"/>
                  </a:lnTo>
                  <a:lnTo>
                    <a:pt x="16" y="29"/>
                  </a:lnTo>
                  <a:lnTo>
                    <a:pt x="20" y="30"/>
                  </a:lnTo>
                  <a:lnTo>
                    <a:pt x="23" y="30"/>
                  </a:lnTo>
                  <a:lnTo>
                    <a:pt x="27" y="31"/>
                  </a:lnTo>
                  <a:lnTo>
                    <a:pt x="29" y="33"/>
                  </a:lnTo>
                  <a:lnTo>
                    <a:pt x="36" y="37"/>
                  </a:lnTo>
                  <a:lnTo>
                    <a:pt x="36" y="36"/>
                  </a:lnTo>
                  <a:lnTo>
                    <a:pt x="35" y="31"/>
                  </a:lnTo>
                  <a:lnTo>
                    <a:pt x="34" y="30"/>
                  </a:lnTo>
                  <a:lnTo>
                    <a:pt x="30" y="29"/>
                  </a:lnTo>
                  <a:lnTo>
                    <a:pt x="29" y="27"/>
                  </a:lnTo>
                  <a:lnTo>
                    <a:pt x="35" y="30"/>
                  </a:lnTo>
                  <a:lnTo>
                    <a:pt x="36" y="31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7" y="27"/>
                  </a:lnTo>
                  <a:lnTo>
                    <a:pt x="33" y="26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23" y="25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7" y="21"/>
                  </a:lnTo>
                  <a:lnTo>
                    <a:pt x="27" y="23"/>
                  </a:lnTo>
                  <a:lnTo>
                    <a:pt x="29" y="22"/>
                  </a:lnTo>
                  <a:lnTo>
                    <a:pt x="26" y="18"/>
                  </a:lnTo>
                  <a:lnTo>
                    <a:pt x="25" y="16"/>
                  </a:lnTo>
                  <a:lnTo>
                    <a:pt x="22" y="13"/>
                  </a:lnTo>
                  <a:lnTo>
                    <a:pt x="22" y="10"/>
                  </a:lnTo>
                  <a:lnTo>
                    <a:pt x="28" y="12"/>
                  </a:lnTo>
                  <a:lnTo>
                    <a:pt x="30" y="15"/>
                  </a:lnTo>
                  <a:lnTo>
                    <a:pt x="33" y="15"/>
                  </a:lnTo>
                  <a:lnTo>
                    <a:pt x="37" y="13"/>
                  </a:lnTo>
                  <a:lnTo>
                    <a:pt x="38" y="11"/>
                  </a:lnTo>
                  <a:lnTo>
                    <a:pt x="35" y="10"/>
                  </a:lnTo>
                  <a:lnTo>
                    <a:pt x="35" y="8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53" y="7"/>
                  </a:lnTo>
                  <a:lnTo>
                    <a:pt x="52" y="10"/>
                  </a:lnTo>
                  <a:lnTo>
                    <a:pt x="49" y="11"/>
                  </a:lnTo>
                  <a:lnTo>
                    <a:pt x="49" y="12"/>
                  </a:lnTo>
                  <a:lnTo>
                    <a:pt x="47" y="15"/>
                  </a:lnTo>
                  <a:lnTo>
                    <a:pt x="45" y="16"/>
                  </a:lnTo>
                  <a:lnTo>
                    <a:pt x="46" y="18"/>
                  </a:lnTo>
                  <a:lnTo>
                    <a:pt x="49" y="16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3" y="12"/>
                  </a:lnTo>
                  <a:lnTo>
                    <a:pt x="53" y="9"/>
                  </a:lnTo>
                  <a:lnTo>
                    <a:pt x="57" y="1"/>
                  </a:lnTo>
                  <a:lnTo>
                    <a:pt x="54" y="3"/>
                  </a:lnTo>
                  <a:lnTo>
                    <a:pt x="49" y="3"/>
                  </a:lnTo>
                  <a:lnTo>
                    <a:pt x="46" y="4"/>
                  </a:lnTo>
                  <a:cubicBezTo>
                    <a:pt x="45" y="3"/>
                    <a:pt x="43" y="2"/>
                    <a:pt x="43" y="2"/>
                  </a:cubicBezTo>
                  <a:cubicBezTo>
                    <a:pt x="42" y="2"/>
                    <a:pt x="40" y="1"/>
                    <a:pt x="38" y="0"/>
                  </a:cubicBezTo>
                  <a:lnTo>
                    <a:pt x="34" y="1"/>
                  </a:lnTo>
                  <a:cubicBezTo>
                    <a:pt x="31" y="2"/>
                    <a:pt x="30" y="3"/>
                    <a:pt x="30" y="3"/>
                  </a:cubicBezTo>
                  <a:cubicBezTo>
                    <a:pt x="29" y="3"/>
                    <a:pt x="27" y="3"/>
                    <a:pt x="2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8" name="Freeform 92"/>
            <p:cNvSpPr>
              <a:spLocks/>
            </p:cNvSpPr>
            <p:nvPr/>
          </p:nvSpPr>
          <p:spPr bwMode="auto">
            <a:xfrm>
              <a:off x="5073038" y="2818755"/>
              <a:ext cx="30600" cy="53557"/>
            </a:xfrm>
            <a:custGeom>
              <a:avLst/>
              <a:gdLst>
                <a:gd name="T0" fmla="*/ 3 w 12"/>
                <a:gd name="T1" fmla="*/ 5 h 18"/>
                <a:gd name="T2" fmla="*/ 3 w 12"/>
                <a:gd name="T3" fmla="*/ 6 h 18"/>
                <a:gd name="T4" fmla="*/ 4 w 12"/>
                <a:gd name="T5" fmla="*/ 8 h 18"/>
                <a:gd name="T6" fmla="*/ 5 w 12"/>
                <a:gd name="T7" fmla="*/ 7 h 18"/>
                <a:gd name="T8" fmla="*/ 5 w 12"/>
                <a:gd name="T9" fmla="*/ 6 h 18"/>
                <a:gd name="T10" fmla="*/ 7 w 12"/>
                <a:gd name="T11" fmla="*/ 7 h 18"/>
                <a:gd name="T12" fmla="*/ 9 w 12"/>
                <a:gd name="T13" fmla="*/ 8 h 18"/>
                <a:gd name="T14" fmla="*/ 8 w 12"/>
                <a:gd name="T15" fmla="*/ 8 h 18"/>
                <a:gd name="T16" fmla="*/ 6 w 12"/>
                <a:gd name="T17" fmla="*/ 9 h 18"/>
                <a:gd name="T18" fmla="*/ 6 w 12"/>
                <a:gd name="T19" fmla="*/ 11 h 18"/>
                <a:gd name="T20" fmla="*/ 6 w 12"/>
                <a:gd name="T21" fmla="*/ 12 h 18"/>
                <a:gd name="T22" fmla="*/ 7 w 12"/>
                <a:gd name="T23" fmla="*/ 15 h 18"/>
                <a:gd name="T24" fmla="*/ 9 w 12"/>
                <a:gd name="T25" fmla="*/ 17 h 18"/>
                <a:gd name="T26" fmla="*/ 9 w 12"/>
                <a:gd name="T27" fmla="*/ 18 h 18"/>
                <a:gd name="T28" fmla="*/ 10 w 12"/>
                <a:gd name="T29" fmla="*/ 18 h 18"/>
                <a:gd name="T30" fmla="*/ 10 w 12"/>
                <a:gd name="T31" fmla="*/ 16 h 18"/>
                <a:gd name="T32" fmla="*/ 9 w 12"/>
                <a:gd name="T33" fmla="*/ 14 h 18"/>
                <a:gd name="T34" fmla="*/ 8 w 12"/>
                <a:gd name="T35" fmla="*/ 12 h 18"/>
                <a:gd name="T36" fmla="*/ 9 w 12"/>
                <a:gd name="T37" fmla="*/ 11 h 18"/>
                <a:gd name="T38" fmla="*/ 10 w 12"/>
                <a:gd name="T39" fmla="*/ 12 h 18"/>
                <a:gd name="T40" fmla="*/ 12 w 12"/>
                <a:gd name="T41" fmla="*/ 11 h 18"/>
                <a:gd name="T42" fmla="*/ 12 w 12"/>
                <a:gd name="T43" fmla="*/ 9 h 18"/>
                <a:gd name="T44" fmla="*/ 11 w 12"/>
                <a:gd name="T45" fmla="*/ 8 h 18"/>
                <a:gd name="T46" fmla="*/ 10 w 12"/>
                <a:gd name="T47" fmla="*/ 6 h 18"/>
                <a:gd name="T48" fmla="*/ 10 w 12"/>
                <a:gd name="T49" fmla="*/ 5 h 18"/>
                <a:gd name="T50" fmla="*/ 9 w 12"/>
                <a:gd name="T51" fmla="*/ 5 h 18"/>
                <a:gd name="T52" fmla="*/ 7 w 12"/>
                <a:gd name="T53" fmla="*/ 5 h 18"/>
                <a:gd name="T54" fmla="*/ 6 w 12"/>
                <a:gd name="T55" fmla="*/ 4 h 18"/>
                <a:gd name="T56" fmla="*/ 6 w 12"/>
                <a:gd name="T57" fmla="*/ 2 h 18"/>
                <a:gd name="T58" fmla="*/ 5 w 12"/>
                <a:gd name="T59" fmla="*/ 2 h 18"/>
                <a:gd name="T60" fmla="*/ 4 w 12"/>
                <a:gd name="T61" fmla="*/ 0 h 18"/>
                <a:gd name="T62" fmla="*/ 2 w 12"/>
                <a:gd name="T63" fmla="*/ 0 h 18"/>
                <a:gd name="T64" fmla="*/ 0 w 12"/>
                <a:gd name="T65" fmla="*/ 1 h 18"/>
                <a:gd name="T66" fmla="*/ 0 w 12"/>
                <a:gd name="T67" fmla="*/ 1 h 18"/>
                <a:gd name="T68" fmla="*/ 2 w 12"/>
                <a:gd name="T69" fmla="*/ 3 h 18"/>
                <a:gd name="T70" fmla="*/ 2 w 12"/>
                <a:gd name="T71" fmla="*/ 3 h 18"/>
                <a:gd name="T72" fmla="*/ 3 w 12"/>
                <a:gd name="T7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18">
                  <a:moveTo>
                    <a:pt x="3" y="5"/>
                  </a:moveTo>
                  <a:lnTo>
                    <a:pt x="3" y="6"/>
                  </a:lnTo>
                  <a:lnTo>
                    <a:pt x="4" y="8"/>
                  </a:lnTo>
                  <a:lnTo>
                    <a:pt x="5" y="7"/>
                  </a:lnTo>
                  <a:lnTo>
                    <a:pt x="5" y="6"/>
                  </a:lnTo>
                  <a:lnTo>
                    <a:pt x="7" y="7"/>
                  </a:lnTo>
                  <a:lnTo>
                    <a:pt x="9" y="8"/>
                  </a:lnTo>
                  <a:lnTo>
                    <a:pt x="8" y="8"/>
                  </a:lnTo>
                  <a:lnTo>
                    <a:pt x="6" y="9"/>
                  </a:lnTo>
                  <a:lnTo>
                    <a:pt x="6" y="11"/>
                  </a:lnTo>
                  <a:cubicBezTo>
                    <a:pt x="6" y="11"/>
                    <a:pt x="6" y="12"/>
                    <a:pt x="6" y="12"/>
                  </a:cubicBezTo>
                  <a:cubicBezTo>
                    <a:pt x="6" y="13"/>
                    <a:pt x="6" y="14"/>
                    <a:pt x="7" y="15"/>
                  </a:cubicBezTo>
                  <a:lnTo>
                    <a:pt x="9" y="17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8" y="12"/>
                  </a:lnTo>
                  <a:lnTo>
                    <a:pt x="9" y="11"/>
                  </a:lnTo>
                  <a:lnTo>
                    <a:pt x="10" y="12"/>
                  </a:lnTo>
                  <a:lnTo>
                    <a:pt x="12" y="11"/>
                  </a:lnTo>
                  <a:lnTo>
                    <a:pt x="12" y="9"/>
                  </a:lnTo>
                  <a:lnTo>
                    <a:pt x="11" y="8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4"/>
                  </a:lnTo>
                  <a:lnTo>
                    <a:pt x="6" y="2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0"/>
                  </a:ln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49" name="Freeform 93"/>
            <p:cNvSpPr>
              <a:spLocks/>
            </p:cNvSpPr>
            <p:nvPr/>
          </p:nvSpPr>
          <p:spPr bwMode="auto">
            <a:xfrm>
              <a:off x="5045498" y="2804982"/>
              <a:ext cx="38251" cy="42846"/>
            </a:xfrm>
            <a:custGeom>
              <a:avLst/>
              <a:gdLst>
                <a:gd name="T0" fmla="*/ 13 w 14"/>
                <a:gd name="T1" fmla="*/ 11 h 15"/>
                <a:gd name="T2" fmla="*/ 13 w 14"/>
                <a:gd name="T3" fmla="*/ 10 h 15"/>
                <a:gd name="T4" fmla="*/ 12 w 14"/>
                <a:gd name="T5" fmla="*/ 8 h 15"/>
                <a:gd name="T6" fmla="*/ 12 w 14"/>
                <a:gd name="T7" fmla="*/ 8 h 15"/>
                <a:gd name="T8" fmla="*/ 10 w 14"/>
                <a:gd name="T9" fmla="*/ 6 h 15"/>
                <a:gd name="T10" fmla="*/ 10 w 14"/>
                <a:gd name="T11" fmla="*/ 6 h 15"/>
                <a:gd name="T12" fmla="*/ 10 w 14"/>
                <a:gd name="T13" fmla="*/ 6 h 15"/>
                <a:gd name="T14" fmla="*/ 7 w 14"/>
                <a:gd name="T15" fmla="*/ 4 h 15"/>
                <a:gd name="T16" fmla="*/ 6 w 14"/>
                <a:gd name="T17" fmla="*/ 3 h 15"/>
                <a:gd name="T18" fmla="*/ 0 w 14"/>
                <a:gd name="T19" fmla="*/ 0 h 15"/>
                <a:gd name="T20" fmla="*/ 1 w 14"/>
                <a:gd name="T21" fmla="*/ 2 h 15"/>
                <a:gd name="T22" fmla="*/ 5 w 14"/>
                <a:gd name="T23" fmla="*/ 3 h 15"/>
                <a:gd name="T24" fmla="*/ 6 w 14"/>
                <a:gd name="T25" fmla="*/ 4 h 15"/>
                <a:gd name="T26" fmla="*/ 7 w 14"/>
                <a:gd name="T27" fmla="*/ 9 h 15"/>
                <a:gd name="T28" fmla="*/ 7 w 14"/>
                <a:gd name="T29" fmla="*/ 9 h 15"/>
                <a:gd name="T30" fmla="*/ 9 w 14"/>
                <a:gd name="T31" fmla="*/ 8 h 15"/>
                <a:gd name="T32" fmla="*/ 10 w 14"/>
                <a:gd name="T33" fmla="*/ 9 h 15"/>
                <a:gd name="T34" fmla="*/ 11 w 14"/>
                <a:gd name="T35" fmla="*/ 11 h 15"/>
                <a:gd name="T36" fmla="*/ 11 w 14"/>
                <a:gd name="T37" fmla="*/ 12 h 15"/>
                <a:gd name="T38" fmla="*/ 10 w 14"/>
                <a:gd name="T39" fmla="*/ 13 h 15"/>
                <a:gd name="T40" fmla="*/ 11 w 14"/>
                <a:gd name="T41" fmla="*/ 14 h 15"/>
                <a:gd name="T42" fmla="*/ 12 w 14"/>
                <a:gd name="T43" fmla="*/ 14 h 15"/>
                <a:gd name="T44" fmla="*/ 13 w 14"/>
                <a:gd name="T45" fmla="*/ 15 h 15"/>
                <a:gd name="T46" fmla="*/ 14 w 14"/>
                <a:gd name="T47" fmla="*/ 13 h 15"/>
                <a:gd name="T48" fmla="*/ 13 w 14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15">
                  <a:moveTo>
                    <a:pt x="13" y="11"/>
                  </a:moveTo>
                  <a:lnTo>
                    <a:pt x="13" y="10"/>
                  </a:lnTo>
                  <a:lnTo>
                    <a:pt x="12" y="8"/>
                  </a:ln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0" y="6"/>
                  </a:lnTo>
                  <a:lnTo>
                    <a:pt x="7" y="4"/>
                  </a:lnTo>
                  <a:lnTo>
                    <a:pt x="6" y="3"/>
                  </a:lnTo>
                  <a:lnTo>
                    <a:pt x="0" y="0"/>
                  </a:lnTo>
                  <a:lnTo>
                    <a:pt x="1" y="2"/>
                  </a:lnTo>
                  <a:lnTo>
                    <a:pt x="5" y="3"/>
                  </a:lnTo>
                  <a:lnTo>
                    <a:pt x="6" y="4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0" y="9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11" y="14"/>
                  </a:lnTo>
                  <a:cubicBezTo>
                    <a:pt x="11" y="13"/>
                    <a:pt x="12" y="14"/>
                    <a:pt x="12" y="14"/>
                  </a:cubicBezTo>
                  <a:lnTo>
                    <a:pt x="13" y="15"/>
                  </a:lnTo>
                  <a:lnTo>
                    <a:pt x="14" y="13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0" name="Freeform 94"/>
            <p:cNvSpPr>
              <a:spLocks/>
            </p:cNvSpPr>
            <p:nvPr/>
          </p:nvSpPr>
          <p:spPr bwMode="auto">
            <a:xfrm>
              <a:off x="5063858" y="2827936"/>
              <a:ext cx="10711" cy="13771"/>
            </a:xfrm>
            <a:custGeom>
              <a:avLst/>
              <a:gdLst>
                <a:gd name="T0" fmla="*/ 0 w 4"/>
                <a:gd name="T1" fmla="*/ 1 h 5"/>
                <a:gd name="T2" fmla="*/ 1 w 4"/>
                <a:gd name="T3" fmla="*/ 2 h 5"/>
                <a:gd name="T4" fmla="*/ 1 w 4"/>
                <a:gd name="T5" fmla="*/ 4 h 5"/>
                <a:gd name="T6" fmla="*/ 2 w 4"/>
                <a:gd name="T7" fmla="*/ 5 h 5"/>
                <a:gd name="T8" fmla="*/ 3 w 4"/>
                <a:gd name="T9" fmla="*/ 5 h 5"/>
                <a:gd name="T10" fmla="*/ 3 w 4"/>
                <a:gd name="T11" fmla="*/ 5 h 5"/>
                <a:gd name="T12" fmla="*/ 4 w 4"/>
                <a:gd name="T13" fmla="*/ 4 h 5"/>
                <a:gd name="T14" fmla="*/ 4 w 4"/>
                <a:gd name="T15" fmla="*/ 3 h 5"/>
                <a:gd name="T16" fmla="*/ 3 w 4"/>
                <a:gd name="T17" fmla="*/ 1 h 5"/>
                <a:gd name="T18" fmla="*/ 2 w 4"/>
                <a:gd name="T19" fmla="*/ 0 h 5"/>
                <a:gd name="T20" fmla="*/ 0 w 4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lnTo>
                    <a:pt x="1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1" name="Freeform 95"/>
            <p:cNvSpPr>
              <a:spLocks/>
            </p:cNvSpPr>
            <p:nvPr/>
          </p:nvSpPr>
          <p:spPr bwMode="auto">
            <a:xfrm>
              <a:off x="5066918" y="2841707"/>
              <a:ext cx="13771" cy="19893"/>
            </a:xfrm>
            <a:custGeom>
              <a:avLst/>
              <a:gdLst>
                <a:gd name="T0" fmla="*/ 4 w 5"/>
                <a:gd name="T1" fmla="*/ 1 h 7"/>
                <a:gd name="T2" fmla="*/ 3 w 5"/>
                <a:gd name="T3" fmla="*/ 1 h 7"/>
                <a:gd name="T4" fmla="*/ 3 w 5"/>
                <a:gd name="T5" fmla="*/ 1 h 7"/>
                <a:gd name="T6" fmla="*/ 3 w 5"/>
                <a:gd name="T7" fmla="*/ 2 h 7"/>
                <a:gd name="T8" fmla="*/ 2 w 5"/>
                <a:gd name="T9" fmla="*/ 3 h 7"/>
                <a:gd name="T10" fmla="*/ 2 w 5"/>
                <a:gd name="T11" fmla="*/ 4 h 7"/>
                <a:gd name="T12" fmla="*/ 0 w 5"/>
                <a:gd name="T13" fmla="*/ 5 h 7"/>
                <a:gd name="T14" fmla="*/ 0 w 5"/>
                <a:gd name="T15" fmla="*/ 4 h 7"/>
                <a:gd name="T16" fmla="*/ 0 w 5"/>
                <a:gd name="T17" fmla="*/ 6 h 7"/>
                <a:gd name="T18" fmla="*/ 0 w 5"/>
                <a:gd name="T19" fmla="*/ 7 h 7"/>
                <a:gd name="T20" fmla="*/ 2 w 5"/>
                <a:gd name="T21" fmla="*/ 7 h 7"/>
                <a:gd name="T22" fmla="*/ 3 w 5"/>
                <a:gd name="T23" fmla="*/ 6 h 7"/>
                <a:gd name="T24" fmla="*/ 4 w 5"/>
                <a:gd name="T25" fmla="*/ 5 h 7"/>
                <a:gd name="T26" fmla="*/ 5 w 5"/>
                <a:gd name="T27" fmla="*/ 5 h 7"/>
                <a:gd name="T28" fmla="*/ 5 w 5"/>
                <a:gd name="T29" fmla="*/ 2 h 7"/>
                <a:gd name="T30" fmla="*/ 5 w 5"/>
                <a:gd name="T31" fmla="*/ 2 h 7"/>
                <a:gd name="T32" fmla="*/ 4 w 5"/>
                <a:gd name="T3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7">
                  <a:moveTo>
                    <a:pt x="4" y="1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5"/>
                  </a:ln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lnTo>
                    <a:pt x="0" y="7"/>
                  </a:lnTo>
                  <a:lnTo>
                    <a:pt x="2" y="7"/>
                  </a:lnTo>
                  <a:lnTo>
                    <a:pt x="3" y="6"/>
                  </a:ln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lnTo>
                    <a:pt x="5" y="2"/>
                  </a:lnTo>
                  <a:lnTo>
                    <a:pt x="5" y="2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2" name="Freeform 96"/>
            <p:cNvSpPr>
              <a:spLocks/>
            </p:cNvSpPr>
            <p:nvPr/>
          </p:nvSpPr>
          <p:spPr bwMode="auto">
            <a:xfrm>
              <a:off x="4713486" y="2954943"/>
              <a:ext cx="377912" cy="373372"/>
            </a:xfrm>
            <a:custGeom>
              <a:avLst/>
              <a:gdLst>
                <a:gd name="T0" fmla="*/ 112 w 146"/>
                <a:gd name="T1" fmla="*/ 3 h 128"/>
                <a:gd name="T2" fmla="*/ 99 w 146"/>
                <a:gd name="T3" fmla="*/ 9 h 128"/>
                <a:gd name="T4" fmla="*/ 98 w 146"/>
                <a:gd name="T5" fmla="*/ 15 h 128"/>
                <a:gd name="T6" fmla="*/ 99 w 146"/>
                <a:gd name="T7" fmla="*/ 21 h 128"/>
                <a:gd name="T8" fmla="*/ 91 w 146"/>
                <a:gd name="T9" fmla="*/ 27 h 128"/>
                <a:gd name="T10" fmla="*/ 78 w 146"/>
                <a:gd name="T11" fmla="*/ 21 h 128"/>
                <a:gd name="T12" fmla="*/ 61 w 146"/>
                <a:gd name="T13" fmla="*/ 18 h 128"/>
                <a:gd name="T14" fmla="*/ 57 w 146"/>
                <a:gd name="T15" fmla="*/ 13 h 128"/>
                <a:gd name="T16" fmla="*/ 54 w 146"/>
                <a:gd name="T17" fmla="*/ 7 h 128"/>
                <a:gd name="T18" fmla="*/ 39 w 146"/>
                <a:gd name="T19" fmla="*/ 3 h 128"/>
                <a:gd name="T20" fmla="*/ 24 w 146"/>
                <a:gd name="T21" fmla="*/ 2 h 128"/>
                <a:gd name="T22" fmla="*/ 20 w 146"/>
                <a:gd name="T23" fmla="*/ 8 h 128"/>
                <a:gd name="T24" fmla="*/ 7 w 146"/>
                <a:gd name="T25" fmla="*/ 15 h 128"/>
                <a:gd name="T26" fmla="*/ 6 w 146"/>
                <a:gd name="T27" fmla="*/ 25 h 128"/>
                <a:gd name="T28" fmla="*/ 2 w 146"/>
                <a:gd name="T29" fmla="*/ 27 h 128"/>
                <a:gd name="T30" fmla="*/ 4 w 146"/>
                <a:gd name="T31" fmla="*/ 35 h 128"/>
                <a:gd name="T32" fmla="*/ 5 w 146"/>
                <a:gd name="T33" fmla="*/ 49 h 128"/>
                <a:gd name="T34" fmla="*/ 5 w 146"/>
                <a:gd name="T35" fmla="*/ 60 h 128"/>
                <a:gd name="T36" fmla="*/ 1 w 146"/>
                <a:gd name="T37" fmla="*/ 65 h 128"/>
                <a:gd name="T38" fmla="*/ 6 w 146"/>
                <a:gd name="T39" fmla="*/ 73 h 128"/>
                <a:gd name="T40" fmla="*/ 10 w 146"/>
                <a:gd name="T41" fmla="*/ 80 h 128"/>
                <a:gd name="T42" fmla="*/ 22 w 146"/>
                <a:gd name="T43" fmla="*/ 83 h 128"/>
                <a:gd name="T44" fmla="*/ 24 w 146"/>
                <a:gd name="T45" fmla="*/ 90 h 128"/>
                <a:gd name="T46" fmla="*/ 42 w 146"/>
                <a:gd name="T47" fmla="*/ 96 h 128"/>
                <a:gd name="T48" fmla="*/ 53 w 146"/>
                <a:gd name="T49" fmla="*/ 95 h 128"/>
                <a:gd name="T50" fmla="*/ 134 w 146"/>
                <a:gd name="T51" fmla="*/ 128 h 128"/>
                <a:gd name="T52" fmla="*/ 144 w 146"/>
                <a:gd name="T53" fmla="*/ 123 h 128"/>
                <a:gd name="T54" fmla="*/ 144 w 146"/>
                <a:gd name="T55" fmla="*/ 38 h 128"/>
                <a:gd name="T56" fmla="*/ 141 w 146"/>
                <a:gd name="T57" fmla="*/ 27 h 128"/>
                <a:gd name="T58" fmla="*/ 142 w 146"/>
                <a:gd name="T59" fmla="*/ 18 h 128"/>
                <a:gd name="T60" fmla="*/ 145 w 146"/>
                <a:gd name="T61" fmla="*/ 14 h 128"/>
                <a:gd name="T62" fmla="*/ 138 w 146"/>
                <a:gd name="T63" fmla="*/ 11 h 128"/>
                <a:gd name="T64" fmla="*/ 129 w 146"/>
                <a:gd name="T65" fmla="*/ 10 h 128"/>
                <a:gd name="T66" fmla="*/ 128 w 146"/>
                <a:gd name="T67" fmla="*/ 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6" h="128">
                  <a:moveTo>
                    <a:pt x="120" y="3"/>
                  </a:moveTo>
                  <a:lnTo>
                    <a:pt x="112" y="3"/>
                  </a:lnTo>
                  <a:lnTo>
                    <a:pt x="105" y="5"/>
                  </a:lnTo>
                  <a:lnTo>
                    <a:pt x="99" y="9"/>
                  </a:lnTo>
                  <a:lnTo>
                    <a:pt x="97" y="12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99" y="21"/>
                  </a:lnTo>
                  <a:lnTo>
                    <a:pt x="96" y="25"/>
                  </a:lnTo>
                  <a:lnTo>
                    <a:pt x="91" y="27"/>
                  </a:lnTo>
                  <a:lnTo>
                    <a:pt x="86" y="26"/>
                  </a:lnTo>
                  <a:lnTo>
                    <a:pt x="78" y="21"/>
                  </a:lnTo>
                  <a:lnTo>
                    <a:pt x="71" y="19"/>
                  </a:lnTo>
                  <a:lnTo>
                    <a:pt x="61" y="18"/>
                  </a:lnTo>
                  <a:lnTo>
                    <a:pt x="59" y="16"/>
                  </a:lnTo>
                  <a:lnTo>
                    <a:pt x="57" y="13"/>
                  </a:lnTo>
                  <a:lnTo>
                    <a:pt x="57" y="9"/>
                  </a:lnTo>
                  <a:lnTo>
                    <a:pt x="54" y="7"/>
                  </a:lnTo>
                  <a:lnTo>
                    <a:pt x="50" y="6"/>
                  </a:lnTo>
                  <a:lnTo>
                    <a:pt x="39" y="3"/>
                  </a:lnTo>
                  <a:lnTo>
                    <a:pt x="32" y="3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20" y="8"/>
                  </a:lnTo>
                  <a:lnTo>
                    <a:pt x="13" y="11"/>
                  </a:lnTo>
                  <a:lnTo>
                    <a:pt x="7" y="15"/>
                  </a:lnTo>
                  <a:lnTo>
                    <a:pt x="9" y="21"/>
                  </a:lnTo>
                  <a:lnTo>
                    <a:pt x="6" y="25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29"/>
                  </a:lnTo>
                  <a:lnTo>
                    <a:pt x="4" y="35"/>
                  </a:lnTo>
                  <a:lnTo>
                    <a:pt x="4" y="42"/>
                  </a:lnTo>
                  <a:lnTo>
                    <a:pt x="5" y="49"/>
                  </a:lnTo>
                  <a:lnTo>
                    <a:pt x="4" y="55"/>
                  </a:lnTo>
                  <a:lnTo>
                    <a:pt x="5" y="60"/>
                  </a:lnTo>
                  <a:lnTo>
                    <a:pt x="5" y="63"/>
                  </a:lnTo>
                  <a:lnTo>
                    <a:pt x="1" y="65"/>
                  </a:lnTo>
                  <a:lnTo>
                    <a:pt x="2" y="68"/>
                  </a:lnTo>
                  <a:lnTo>
                    <a:pt x="6" y="73"/>
                  </a:lnTo>
                  <a:lnTo>
                    <a:pt x="6" y="78"/>
                  </a:lnTo>
                  <a:lnTo>
                    <a:pt x="10" y="80"/>
                  </a:lnTo>
                  <a:lnTo>
                    <a:pt x="16" y="81"/>
                  </a:lnTo>
                  <a:lnTo>
                    <a:pt x="22" y="83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37" y="93"/>
                  </a:lnTo>
                  <a:lnTo>
                    <a:pt x="42" y="96"/>
                  </a:lnTo>
                  <a:lnTo>
                    <a:pt x="45" y="98"/>
                  </a:lnTo>
                  <a:lnTo>
                    <a:pt x="53" y="95"/>
                  </a:lnTo>
                  <a:lnTo>
                    <a:pt x="62" y="90"/>
                  </a:lnTo>
                  <a:lnTo>
                    <a:pt x="134" y="128"/>
                  </a:lnTo>
                  <a:lnTo>
                    <a:pt x="134" y="123"/>
                  </a:lnTo>
                  <a:lnTo>
                    <a:pt x="144" y="123"/>
                  </a:lnTo>
                  <a:lnTo>
                    <a:pt x="144" y="105"/>
                  </a:lnTo>
                  <a:lnTo>
                    <a:pt x="144" y="38"/>
                  </a:lnTo>
                  <a:lnTo>
                    <a:pt x="142" y="33"/>
                  </a:lnTo>
                  <a:lnTo>
                    <a:pt x="141" y="27"/>
                  </a:lnTo>
                  <a:lnTo>
                    <a:pt x="144" y="22"/>
                  </a:lnTo>
                  <a:lnTo>
                    <a:pt x="142" y="18"/>
                  </a:lnTo>
                  <a:lnTo>
                    <a:pt x="146" y="14"/>
                  </a:lnTo>
                  <a:lnTo>
                    <a:pt x="145" y="14"/>
                  </a:lnTo>
                  <a:lnTo>
                    <a:pt x="145" y="11"/>
                  </a:lnTo>
                  <a:lnTo>
                    <a:pt x="138" y="11"/>
                  </a:lnTo>
                  <a:lnTo>
                    <a:pt x="132" y="9"/>
                  </a:lnTo>
                  <a:lnTo>
                    <a:pt x="129" y="10"/>
                  </a:lnTo>
                  <a:lnTo>
                    <a:pt x="127" y="8"/>
                  </a:lnTo>
                  <a:lnTo>
                    <a:pt x="128" y="6"/>
                  </a:lnTo>
                  <a:lnTo>
                    <a:pt x="120" y="3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3" name="Freeform 97"/>
            <p:cNvSpPr>
              <a:spLocks/>
            </p:cNvSpPr>
            <p:nvPr/>
          </p:nvSpPr>
          <p:spPr bwMode="auto">
            <a:xfrm>
              <a:off x="5077628" y="2996259"/>
              <a:ext cx="258571" cy="270847"/>
            </a:xfrm>
            <a:custGeom>
              <a:avLst/>
              <a:gdLst>
                <a:gd name="T0" fmla="*/ 6 w 100"/>
                <a:gd name="T1" fmla="*/ 2 h 93"/>
                <a:gd name="T2" fmla="*/ 5 w 100"/>
                <a:gd name="T3" fmla="*/ 0 h 93"/>
                <a:gd name="T4" fmla="*/ 1 w 100"/>
                <a:gd name="T5" fmla="*/ 4 h 93"/>
                <a:gd name="T6" fmla="*/ 3 w 100"/>
                <a:gd name="T7" fmla="*/ 8 h 93"/>
                <a:gd name="T8" fmla="*/ 0 w 100"/>
                <a:gd name="T9" fmla="*/ 13 h 93"/>
                <a:gd name="T10" fmla="*/ 1 w 100"/>
                <a:gd name="T11" fmla="*/ 19 h 93"/>
                <a:gd name="T12" fmla="*/ 3 w 100"/>
                <a:gd name="T13" fmla="*/ 24 h 93"/>
                <a:gd name="T14" fmla="*/ 3 w 100"/>
                <a:gd name="T15" fmla="*/ 91 h 93"/>
                <a:gd name="T16" fmla="*/ 61 w 100"/>
                <a:gd name="T17" fmla="*/ 91 h 93"/>
                <a:gd name="T18" fmla="*/ 62 w 100"/>
                <a:gd name="T19" fmla="*/ 88 h 93"/>
                <a:gd name="T20" fmla="*/ 65 w 100"/>
                <a:gd name="T21" fmla="*/ 90 h 93"/>
                <a:gd name="T22" fmla="*/ 80 w 100"/>
                <a:gd name="T23" fmla="*/ 90 h 93"/>
                <a:gd name="T24" fmla="*/ 82 w 100"/>
                <a:gd name="T25" fmla="*/ 93 h 93"/>
                <a:gd name="T26" fmla="*/ 85 w 100"/>
                <a:gd name="T27" fmla="*/ 92 h 93"/>
                <a:gd name="T28" fmla="*/ 87 w 100"/>
                <a:gd name="T29" fmla="*/ 90 h 93"/>
                <a:gd name="T30" fmla="*/ 87 w 100"/>
                <a:gd name="T31" fmla="*/ 89 h 93"/>
                <a:gd name="T32" fmla="*/ 92 w 100"/>
                <a:gd name="T33" fmla="*/ 87 h 93"/>
                <a:gd name="T34" fmla="*/ 94 w 100"/>
                <a:gd name="T35" fmla="*/ 82 h 93"/>
                <a:gd name="T36" fmla="*/ 97 w 100"/>
                <a:gd name="T37" fmla="*/ 83 h 93"/>
                <a:gd name="T38" fmla="*/ 100 w 100"/>
                <a:gd name="T39" fmla="*/ 80 h 93"/>
                <a:gd name="T40" fmla="*/ 100 w 100"/>
                <a:gd name="T41" fmla="*/ 80 h 93"/>
                <a:gd name="T42" fmla="*/ 88 w 100"/>
                <a:gd name="T43" fmla="*/ 51 h 93"/>
                <a:gd name="T44" fmla="*/ 83 w 100"/>
                <a:gd name="T45" fmla="*/ 43 h 93"/>
                <a:gd name="T46" fmla="*/ 81 w 100"/>
                <a:gd name="T47" fmla="*/ 35 h 93"/>
                <a:gd name="T48" fmla="*/ 70 w 100"/>
                <a:gd name="T49" fmla="*/ 22 h 93"/>
                <a:gd name="T50" fmla="*/ 71 w 100"/>
                <a:gd name="T51" fmla="*/ 19 h 93"/>
                <a:gd name="T52" fmla="*/ 74 w 100"/>
                <a:gd name="T53" fmla="*/ 24 h 93"/>
                <a:gd name="T54" fmla="*/ 80 w 100"/>
                <a:gd name="T55" fmla="*/ 31 h 93"/>
                <a:gd name="T56" fmla="*/ 88 w 100"/>
                <a:gd name="T57" fmla="*/ 36 h 93"/>
                <a:gd name="T58" fmla="*/ 89 w 100"/>
                <a:gd name="T59" fmla="*/ 35 h 93"/>
                <a:gd name="T60" fmla="*/ 89 w 100"/>
                <a:gd name="T61" fmla="*/ 34 h 93"/>
                <a:gd name="T62" fmla="*/ 94 w 100"/>
                <a:gd name="T63" fmla="*/ 21 h 93"/>
                <a:gd name="T64" fmla="*/ 94 w 100"/>
                <a:gd name="T65" fmla="*/ 21 h 93"/>
                <a:gd name="T66" fmla="*/ 87 w 100"/>
                <a:gd name="T67" fmla="*/ 4 h 93"/>
                <a:gd name="T68" fmla="*/ 87 w 100"/>
                <a:gd name="T69" fmla="*/ 4 h 93"/>
                <a:gd name="T70" fmla="*/ 80 w 100"/>
                <a:gd name="T71" fmla="*/ 5 h 93"/>
                <a:gd name="T72" fmla="*/ 69 w 100"/>
                <a:gd name="T73" fmla="*/ 4 h 93"/>
                <a:gd name="T74" fmla="*/ 66 w 100"/>
                <a:gd name="T75" fmla="*/ 2 h 93"/>
                <a:gd name="T76" fmla="*/ 60 w 100"/>
                <a:gd name="T77" fmla="*/ 0 h 93"/>
                <a:gd name="T78" fmla="*/ 54 w 100"/>
                <a:gd name="T79" fmla="*/ 3 h 93"/>
                <a:gd name="T80" fmla="*/ 49 w 100"/>
                <a:gd name="T81" fmla="*/ 4 h 93"/>
                <a:gd name="T82" fmla="*/ 42 w 100"/>
                <a:gd name="T83" fmla="*/ 7 h 93"/>
                <a:gd name="T84" fmla="*/ 37 w 100"/>
                <a:gd name="T85" fmla="*/ 7 h 93"/>
                <a:gd name="T86" fmla="*/ 15 w 100"/>
                <a:gd name="T87" fmla="*/ 1 h 93"/>
                <a:gd name="T88" fmla="*/ 12 w 100"/>
                <a:gd name="T89" fmla="*/ 1 h 93"/>
                <a:gd name="T90" fmla="*/ 10 w 100"/>
                <a:gd name="T91" fmla="*/ 2 h 93"/>
                <a:gd name="T92" fmla="*/ 6 w 100"/>
                <a:gd name="T93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93">
                  <a:moveTo>
                    <a:pt x="6" y="2"/>
                  </a:moveTo>
                  <a:lnTo>
                    <a:pt x="5" y="0"/>
                  </a:lnTo>
                  <a:lnTo>
                    <a:pt x="1" y="4"/>
                  </a:lnTo>
                  <a:lnTo>
                    <a:pt x="3" y="8"/>
                  </a:lnTo>
                  <a:lnTo>
                    <a:pt x="0" y="13"/>
                  </a:lnTo>
                  <a:lnTo>
                    <a:pt x="1" y="19"/>
                  </a:lnTo>
                  <a:lnTo>
                    <a:pt x="3" y="24"/>
                  </a:lnTo>
                  <a:lnTo>
                    <a:pt x="3" y="91"/>
                  </a:lnTo>
                  <a:lnTo>
                    <a:pt x="61" y="91"/>
                  </a:lnTo>
                  <a:lnTo>
                    <a:pt x="62" y="88"/>
                  </a:lnTo>
                  <a:lnTo>
                    <a:pt x="65" y="90"/>
                  </a:lnTo>
                  <a:lnTo>
                    <a:pt x="80" y="90"/>
                  </a:lnTo>
                  <a:lnTo>
                    <a:pt x="82" y="93"/>
                  </a:lnTo>
                  <a:lnTo>
                    <a:pt x="85" y="92"/>
                  </a:lnTo>
                  <a:lnTo>
                    <a:pt x="87" y="90"/>
                  </a:lnTo>
                  <a:lnTo>
                    <a:pt x="87" y="89"/>
                  </a:lnTo>
                  <a:lnTo>
                    <a:pt x="92" y="87"/>
                  </a:lnTo>
                  <a:lnTo>
                    <a:pt x="94" y="82"/>
                  </a:lnTo>
                  <a:lnTo>
                    <a:pt x="97" y="83"/>
                  </a:lnTo>
                  <a:lnTo>
                    <a:pt x="100" y="80"/>
                  </a:lnTo>
                  <a:lnTo>
                    <a:pt x="100" y="80"/>
                  </a:lnTo>
                  <a:lnTo>
                    <a:pt x="88" y="51"/>
                  </a:lnTo>
                  <a:lnTo>
                    <a:pt x="83" y="43"/>
                  </a:lnTo>
                  <a:lnTo>
                    <a:pt x="81" y="35"/>
                  </a:lnTo>
                  <a:lnTo>
                    <a:pt x="70" y="22"/>
                  </a:lnTo>
                  <a:lnTo>
                    <a:pt x="71" y="19"/>
                  </a:lnTo>
                  <a:lnTo>
                    <a:pt x="74" y="24"/>
                  </a:lnTo>
                  <a:lnTo>
                    <a:pt x="80" y="31"/>
                  </a:lnTo>
                  <a:lnTo>
                    <a:pt x="88" y="36"/>
                  </a:lnTo>
                  <a:lnTo>
                    <a:pt x="89" y="35"/>
                  </a:lnTo>
                  <a:lnTo>
                    <a:pt x="89" y="34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0" y="5"/>
                  </a:lnTo>
                  <a:lnTo>
                    <a:pt x="69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54" y="3"/>
                  </a:lnTo>
                  <a:lnTo>
                    <a:pt x="49" y="4"/>
                  </a:lnTo>
                  <a:lnTo>
                    <a:pt x="42" y="7"/>
                  </a:lnTo>
                  <a:lnTo>
                    <a:pt x="37" y="7"/>
                  </a:lnTo>
                  <a:lnTo>
                    <a:pt x="15" y="1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4" name="Freeform 98"/>
            <p:cNvSpPr>
              <a:spLocks/>
            </p:cNvSpPr>
            <p:nvPr/>
          </p:nvSpPr>
          <p:spPr bwMode="auto">
            <a:xfrm>
              <a:off x="5336200" y="2841707"/>
              <a:ext cx="165241" cy="137719"/>
            </a:xfrm>
            <a:custGeom>
              <a:avLst/>
              <a:gdLst>
                <a:gd name="T0" fmla="*/ 3 w 64"/>
                <a:gd name="T1" fmla="*/ 10 h 47"/>
                <a:gd name="T2" fmla="*/ 4 w 64"/>
                <a:gd name="T3" fmla="*/ 14 h 47"/>
                <a:gd name="T4" fmla="*/ 2 w 64"/>
                <a:gd name="T5" fmla="*/ 15 h 47"/>
                <a:gd name="T6" fmla="*/ 3 w 64"/>
                <a:gd name="T7" fmla="*/ 18 h 47"/>
                <a:gd name="T8" fmla="*/ 4 w 64"/>
                <a:gd name="T9" fmla="*/ 23 h 47"/>
                <a:gd name="T10" fmla="*/ 4 w 64"/>
                <a:gd name="T11" fmla="*/ 23 h 47"/>
                <a:gd name="T12" fmla="*/ 9 w 64"/>
                <a:gd name="T13" fmla="*/ 24 h 47"/>
                <a:gd name="T14" fmla="*/ 10 w 64"/>
                <a:gd name="T15" fmla="*/ 27 h 47"/>
                <a:gd name="T16" fmla="*/ 8 w 64"/>
                <a:gd name="T17" fmla="*/ 30 h 47"/>
                <a:gd name="T18" fmla="*/ 6 w 64"/>
                <a:gd name="T19" fmla="*/ 32 h 47"/>
                <a:gd name="T20" fmla="*/ 5 w 64"/>
                <a:gd name="T21" fmla="*/ 36 h 47"/>
                <a:gd name="T22" fmla="*/ 2 w 64"/>
                <a:gd name="T23" fmla="*/ 35 h 47"/>
                <a:gd name="T24" fmla="*/ 1 w 64"/>
                <a:gd name="T25" fmla="*/ 39 h 47"/>
                <a:gd name="T26" fmla="*/ 0 w 64"/>
                <a:gd name="T27" fmla="*/ 39 h 47"/>
                <a:gd name="T28" fmla="*/ 1 w 64"/>
                <a:gd name="T29" fmla="*/ 41 h 47"/>
                <a:gd name="T30" fmla="*/ 5 w 64"/>
                <a:gd name="T31" fmla="*/ 45 h 47"/>
                <a:gd name="T32" fmla="*/ 11 w 64"/>
                <a:gd name="T33" fmla="*/ 47 h 47"/>
                <a:gd name="T34" fmla="*/ 14 w 64"/>
                <a:gd name="T35" fmla="*/ 45 h 47"/>
                <a:gd name="T36" fmla="*/ 20 w 64"/>
                <a:gd name="T37" fmla="*/ 41 h 47"/>
                <a:gd name="T38" fmla="*/ 30 w 64"/>
                <a:gd name="T39" fmla="*/ 36 h 47"/>
                <a:gd name="T40" fmla="*/ 31 w 64"/>
                <a:gd name="T41" fmla="*/ 36 h 47"/>
                <a:gd name="T42" fmla="*/ 38 w 64"/>
                <a:gd name="T43" fmla="*/ 33 h 47"/>
                <a:gd name="T44" fmla="*/ 45 w 64"/>
                <a:gd name="T45" fmla="*/ 29 h 47"/>
                <a:gd name="T46" fmla="*/ 49 w 64"/>
                <a:gd name="T47" fmla="*/ 26 h 47"/>
                <a:gd name="T48" fmla="*/ 52 w 64"/>
                <a:gd name="T49" fmla="*/ 21 h 47"/>
                <a:gd name="T50" fmla="*/ 53 w 64"/>
                <a:gd name="T51" fmla="*/ 18 h 47"/>
                <a:gd name="T52" fmla="*/ 52 w 64"/>
                <a:gd name="T53" fmla="*/ 12 h 47"/>
                <a:gd name="T54" fmla="*/ 52 w 64"/>
                <a:gd name="T55" fmla="*/ 8 h 47"/>
                <a:gd name="T56" fmla="*/ 55 w 64"/>
                <a:gd name="T57" fmla="*/ 8 h 47"/>
                <a:gd name="T58" fmla="*/ 64 w 64"/>
                <a:gd name="T59" fmla="*/ 0 h 47"/>
                <a:gd name="T60" fmla="*/ 61 w 64"/>
                <a:gd name="T61" fmla="*/ 0 h 47"/>
                <a:gd name="T62" fmla="*/ 55 w 64"/>
                <a:gd name="T63" fmla="*/ 2 h 47"/>
                <a:gd name="T64" fmla="*/ 49 w 64"/>
                <a:gd name="T65" fmla="*/ 1 h 47"/>
                <a:gd name="T66" fmla="*/ 44 w 64"/>
                <a:gd name="T67" fmla="*/ 3 h 47"/>
                <a:gd name="T68" fmla="*/ 38 w 64"/>
                <a:gd name="T69" fmla="*/ 5 h 47"/>
                <a:gd name="T70" fmla="*/ 33 w 64"/>
                <a:gd name="T71" fmla="*/ 6 h 47"/>
                <a:gd name="T72" fmla="*/ 27 w 64"/>
                <a:gd name="T73" fmla="*/ 4 h 47"/>
                <a:gd name="T74" fmla="*/ 25 w 64"/>
                <a:gd name="T75" fmla="*/ 6 h 47"/>
                <a:gd name="T76" fmla="*/ 17 w 64"/>
                <a:gd name="T77" fmla="*/ 6 h 47"/>
                <a:gd name="T78" fmla="*/ 13 w 64"/>
                <a:gd name="T79" fmla="*/ 4 h 47"/>
                <a:gd name="T80" fmla="*/ 9 w 64"/>
                <a:gd name="T81" fmla="*/ 5 h 47"/>
                <a:gd name="T82" fmla="*/ 10 w 64"/>
                <a:gd name="T83" fmla="*/ 10 h 47"/>
                <a:gd name="T84" fmla="*/ 6 w 64"/>
                <a:gd name="T85" fmla="*/ 12 h 47"/>
                <a:gd name="T86" fmla="*/ 3 w 64"/>
                <a:gd name="T87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47">
                  <a:moveTo>
                    <a:pt x="3" y="10"/>
                  </a:moveTo>
                  <a:lnTo>
                    <a:pt x="4" y="14"/>
                  </a:lnTo>
                  <a:lnTo>
                    <a:pt x="2" y="15"/>
                  </a:lnTo>
                  <a:cubicBezTo>
                    <a:pt x="3" y="16"/>
                    <a:pt x="3" y="17"/>
                    <a:pt x="3" y="18"/>
                  </a:cubicBezTo>
                  <a:cubicBezTo>
                    <a:pt x="3" y="18"/>
                    <a:pt x="3" y="20"/>
                    <a:pt x="4" y="23"/>
                  </a:cubicBezTo>
                  <a:lnTo>
                    <a:pt x="4" y="23"/>
                  </a:lnTo>
                  <a:lnTo>
                    <a:pt x="9" y="24"/>
                  </a:lnTo>
                  <a:lnTo>
                    <a:pt x="10" y="27"/>
                  </a:lnTo>
                  <a:lnTo>
                    <a:pt x="8" y="30"/>
                  </a:lnTo>
                  <a:lnTo>
                    <a:pt x="6" y="32"/>
                  </a:lnTo>
                  <a:lnTo>
                    <a:pt x="5" y="36"/>
                  </a:lnTo>
                  <a:lnTo>
                    <a:pt x="2" y="35"/>
                  </a:lnTo>
                  <a:lnTo>
                    <a:pt x="1" y="39"/>
                  </a:lnTo>
                  <a:lnTo>
                    <a:pt x="0" y="39"/>
                  </a:lnTo>
                  <a:lnTo>
                    <a:pt x="1" y="41"/>
                  </a:lnTo>
                  <a:lnTo>
                    <a:pt x="5" y="45"/>
                  </a:lnTo>
                  <a:lnTo>
                    <a:pt x="11" y="47"/>
                  </a:lnTo>
                  <a:lnTo>
                    <a:pt x="14" y="45"/>
                  </a:lnTo>
                  <a:lnTo>
                    <a:pt x="20" y="41"/>
                  </a:lnTo>
                  <a:lnTo>
                    <a:pt x="30" y="36"/>
                  </a:lnTo>
                  <a:lnTo>
                    <a:pt x="31" y="36"/>
                  </a:lnTo>
                  <a:lnTo>
                    <a:pt x="38" y="33"/>
                  </a:lnTo>
                  <a:lnTo>
                    <a:pt x="45" y="29"/>
                  </a:lnTo>
                  <a:lnTo>
                    <a:pt x="49" y="26"/>
                  </a:lnTo>
                  <a:lnTo>
                    <a:pt x="52" y="21"/>
                  </a:lnTo>
                  <a:lnTo>
                    <a:pt x="53" y="18"/>
                  </a:lnTo>
                  <a:lnTo>
                    <a:pt x="52" y="12"/>
                  </a:lnTo>
                  <a:lnTo>
                    <a:pt x="52" y="8"/>
                  </a:lnTo>
                  <a:lnTo>
                    <a:pt x="55" y="8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3"/>
                  </a:lnTo>
                  <a:cubicBezTo>
                    <a:pt x="41" y="4"/>
                    <a:pt x="39" y="5"/>
                    <a:pt x="38" y="5"/>
                  </a:cubicBezTo>
                  <a:cubicBezTo>
                    <a:pt x="37" y="6"/>
                    <a:pt x="36" y="6"/>
                    <a:pt x="33" y="6"/>
                  </a:cubicBezTo>
                  <a:lnTo>
                    <a:pt x="27" y="4"/>
                  </a:lnTo>
                  <a:lnTo>
                    <a:pt x="25" y="6"/>
                  </a:lnTo>
                  <a:lnTo>
                    <a:pt x="17" y="6"/>
                  </a:lnTo>
                  <a:lnTo>
                    <a:pt x="13" y="4"/>
                  </a:lnTo>
                  <a:lnTo>
                    <a:pt x="9" y="5"/>
                  </a:lnTo>
                  <a:lnTo>
                    <a:pt x="10" y="10"/>
                  </a:lnTo>
                  <a:lnTo>
                    <a:pt x="6" y="12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5" name="Freeform 99"/>
            <p:cNvSpPr>
              <a:spLocks/>
            </p:cNvSpPr>
            <p:nvPr/>
          </p:nvSpPr>
          <p:spPr bwMode="auto">
            <a:xfrm>
              <a:off x="5319370" y="2970245"/>
              <a:ext cx="16830" cy="36725"/>
            </a:xfrm>
            <a:custGeom>
              <a:avLst/>
              <a:gdLst>
                <a:gd name="T0" fmla="*/ 3 w 7"/>
                <a:gd name="T1" fmla="*/ 1 h 12"/>
                <a:gd name="T2" fmla="*/ 1 w 7"/>
                <a:gd name="T3" fmla="*/ 0 h 12"/>
                <a:gd name="T4" fmla="*/ 1 w 7"/>
                <a:gd name="T5" fmla="*/ 1 h 12"/>
                <a:gd name="T6" fmla="*/ 0 w 7"/>
                <a:gd name="T7" fmla="*/ 3 h 12"/>
                <a:gd name="T8" fmla="*/ 2 w 7"/>
                <a:gd name="T9" fmla="*/ 6 h 12"/>
                <a:gd name="T10" fmla="*/ 1 w 7"/>
                <a:gd name="T11" fmla="*/ 9 h 12"/>
                <a:gd name="T12" fmla="*/ 0 w 7"/>
                <a:gd name="T13" fmla="*/ 10 h 12"/>
                <a:gd name="T14" fmla="*/ 0 w 7"/>
                <a:gd name="T15" fmla="*/ 11 h 12"/>
                <a:gd name="T16" fmla="*/ 1 w 7"/>
                <a:gd name="T17" fmla="*/ 12 h 12"/>
                <a:gd name="T18" fmla="*/ 2 w 7"/>
                <a:gd name="T19" fmla="*/ 12 h 12"/>
                <a:gd name="T20" fmla="*/ 5 w 7"/>
                <a:gd name="T21" fmla="*/ 11 h 12"/>
                <a:gd name="T22" fmla="*/ 5 w 7"/>
                <a:gd name="T23" fmla="*/ 11 h 12"/>
                <a:gd name="T24" fmla="*/ 6 w 7"/>
                <a:gd name="T25" fmla="*/ 8 h 12"/>
                <a:gd name="T26" fmla="*/ 7 w 7"/>
                <a:gd name="T27" fmla="*/ 3 h 12"/>
                <a:gd name="T28" fmla="*/ 7 w 7"/>
                <a:gd name="T29" fmla="*/ 0 h 12"/>
                <a:gd name="T30" fmla="*/ 6 w 7"/>
                <a:gd name="T31" fmla="*/ 1 h 12"/>
                <a:gd name="T32" fmla="*/ 3 w 7"/>
                <a:gd name="T3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12">
                  <a:moveTo>
                    <a:pt x="3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2" y="6"/>
                  </a:lnTo>
                  <a:cubicBezTo>
                    <a:pt x="2" y="7"/>
                    <a:pt x="2" y="8"/>
                    <a:pt x="1" y="9"/>
                  </a:cubicBezTo>
                  <a:lnTo>
                    <a:pt x="0" y="10"/>
                  </a:lnTo>
                  <a:cubicBezTo>
                    <a:pt x="0" y="10"/>
                    <a:pt x="0" y="10"/>
                    <a:pt x="0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4" y="12"/>
                    <a:pt x="5" y="11"/>
                  </a:cubicBezTo>
                  <a:lnTo>
                    <a:pt x="5" y="11"/>
                  </a:lnTo>
                  <a:lnTo>
                    <a:pt x="6" y="8"/>
                  </a:lnTo>
                  <a:lnTo>
                    <a:pt x="7" y="3"/>
                  </a:lnTo>
                  <a:lnTo>
                    <a:pt x="7" y="0"/>
                  </a:lnTo>
                  <a:lnTo>
                    <a:pt x="6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6" name="Freeform 100"/>
            <p:cNvSpPr>
              <a:spLocks/>
            </p:cNvSpPr>
            <p:nvPr/>
          </p:nvSpPr>
          <p:spPr bwMode="auto">
            <a:xfrm>
              <a:off x="5320900" y="2947292"/>
              <a:ext cx="16831" cy="26013"/>
            </a:xfrm>
            <a:custGeom>
              <a:avLst/>
              <a:gdLst>
                <a:gd name="T0" fmla="*/ 0 w 7"/>
                <a:gd name="T1" fmla="*/ 8 h 9"/>
                <a:gd name="T2" fmla="*/ 2 w 7"/>
                <a:gd name="T3" fmla="*/ 9 h 9"/>
                <a:gd name="T4" fmla="*/ 5 w 7"/>
                <a:gd name="T5" fmla="*/ 9 h 9"/>
                <a:gd name="T6" fmla="*/ 6 w 7"/>
                <a:gd name="T7" fmla="*/ 8 h 9"/>
                <a:gd name="T8" fmla="*/ 7 w 7"/>
                <a:gd name="T9" fmla="*/ 8 h 9"/>
                <a:gd name="T10" fmla="*/ 7 w 7"/>
                <a:gd name="T11" fmla="*/ 5 h 9"/>
                <a:gd name="T12" fmla="*/ 6 w 7"/>
                <a:gd name="T13" fmla="*/ 3 h 9"/>
                <a:gd name="T14" fmla="*/ 3 w 7"/>
                <a:gd name="T15" fmla="*/ 0 h 9"/>
                <a:gd name="T16" fmla="*/ 0 w 7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9">
                  <a:moveTo>
                    <a:pt x="0" y="8"/>
                  </a:moveTo>
                  <a:lnTo>
                    <a:pt x="2" y="9"/>
                  </a:lnTo>
                  <a:lnTo>
                    <a:pt x="5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5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7" name="Freeform 101"/>
            <p:cNvSpPr>
              <a:spLocks/>
            </p:cNvSpPr>
            <p:nvPr/>
          </p:nvSpPr>
          <p:spPr bwMode="auto">
            <a:xfrm>
              <a:off x="5302539" y="2979426"/>
              <a:ext cx="30600" cy="76511"/>
            </a:xfrm>
            <a:custGeom>
              <a:avLst/>
              <a:gdLst>
                <a:gd name="T0" fmla="*/ 8 w 12"/>
                <a:gd name="T1" fmla="*/ 3 h 26"/>
                <a:gd name="T2" fmla="*/ 6 w 12"/>
                <a:gd name="T3" fmla="*/ 0 h 26"/>
                <a:gd name="T4" fmla="*/ 5 w 12"/>
                <a:gd name="T5" fmla="*/ 3 h 26"/>
                <a:gd name="T6" fmla="*/ 3 w 12"/>
                <a:gd name="T7" fmla="*/ 7 h 26"/>
                <a:gd name="T8" fmla="*/ 0 w 12"/>
                <a:gd name="T9" fmla="*/ 9 h 26"/>
                <a:gd name="T10" fmla="*/ 7 w 12"/>
                <a:gd name="T11" fmla="*/ 26 h 26"/>
                <a:gd name="T12" fmla="*/ 7 w 12"/>
                <a:gd name="T13" fmla="*/ 26 h 26"/>
                <a:gd name="T14" fmla="*/ 9 w 12"/>
                <a:gd name="T15" fmla="*/ 23 h 26"/>
                <a:gd name="T16" fmla="*/ 9 w 12"/>
                <a:gd name="T17" fmla="*/ 17 h 26"/>
                <a:gd name="T18" fmla="*/ 12 w 12"/>
                <a:gd name="T19" fmla="*/ 13 h 26"/>
                <a:gd name="T20" fmla="*/ 11 w 12"/>
                <a:gd name="T21" fmla="*/ 9 h 26"/>
                <a:gd name="T22" fmla="*/ 11 w 12"/>
                <a:gd name="T23" fmla="*/ 8 h 26"/>
                <a:gd name="T24" fmla="*/ 8 w 12"/>
                <a:gd name="T25" fmla="*/ 9 h 26"/>
                <a:gd name="T26" fmla="*/ 7 w 12"/>
                <a:gd name="T27" fmla="*/ 9 h 26"/>
                <a:gd name="T28" fmla="*/ 6 w 12"/>
                <a:gd name="T29" fmla="*/ 8 h 26"/>
                <a:gd name="T30" fmla="*/ 6 w 12"/>
                <a:gd name="T31" fmla="*/ 7 h 26"/>
                <a:gd name="T32" fmla="*/ 7 w 12"/>
                <a:gd name="T33" fmla="*/ 6 h 26"/>
                <a:gd name="T34" fmla="*/ 8 w 12"/>
                <a:gd name="T3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8" y="3"/>
                  </a:moveTo>
                  <a:lnTo>
                    <a:pt x="6" y="0"/>
                  </a:lnTo>
                  <a:lnTo>
                    <a:pt x="5" y="3"/>
                  </a:lnTo>
                  <a:lnTo>
                    <a:pt x="3" y="7"/>
                  </a:lnTo>
                  <a:lnTo>
                    <a:pt x="0" y="9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9" y="23"/>
                  </a:lnTo>
                  <a:lnTo>
                    <a:pt x="9" y="17"/>
                  </a:lnTo>
                  <a:lnTo>
                    <a:pt x="12" y="13"/>
                  </a:lnTo>
                  <a:lnTo>
                    <a:pt x="11" y="9"/>
                  </a:lnTo>
                  <a:lnTo>
                    <a:pt x="11" y="8"/>
                  </a:lnTo>
                  <a:cubicBezTo>
                    <a:pt x="10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7" y="6"/>
                  </a:lnTo>
                  <a:cubicBezTo>
                    <a:pt x="8" y="5"/>
                    <a:pt x="8" y="4"/>
                    <a:pt x="8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8" name="Freeform 102"/>
            <p:cNvSpPr>
              <a:spLocks/>
            </p:cNvSpPr>
            <p:nvPr/>
          </p:nvSpPr>
          <p:spPr bwMode="auto">
            <a:xfrm>
              <a:off x="5328550" y="2909037"/>
              <a:ext cx="33660" cy="48967"/>
            </a:xfrm>
            <a:custGeom>
              <a:avLst/>
              <a:gdLst>
                <a:gd name="T0" fmla="*/ 9 w 13"/>
                <a:gd name="T1" fmla="*/ 9 h 16"/>
                <a:gd name="T2" fmla="*/ 11 w 13"/>
                <a:gd name="T3" fmla="*/ 7 h 16"/>
                <a:gd name="T4" fmla="*/ 13 w 13"/>
                <a:gd name="T5" fmla="*/ 4 h 16"/>
                <a:gd name="T6" fmla="*/ 12 w 13"/>
                <a:gd name="T7" fmla="*/ 1 h 16"/>
                <a:gd name="T8" fmla="*/ 7 w 13"/>
                <a:gd name="T9" fmla="*/ 0 h 16"/>
                <a:gd name="T10" fmla="*/ 6 w 13"/>
                <a:gd name="T11" fmla="*/ 4 h 16"/>
                <a:gd name="T12" fmla="*/ 4 w 13"/>
                <a:gd name="T13" fmla="*/ 6 h 16"/>
                <a:gd name="T14" fmla="*/ 0 w 13"/>
                <a:gd name="T15" fmla="*/ 13 h 16"/>
                <a:gd name="T16" fmla="*/ 3 w 13"/>
                <a:gd name="T17" fmla="*/ 16 h 16"/>
                <a:gd name="T18" fmla="*/ 4 w 13"/>
                <a:gd name="T19" fmla="*/ 16 h 16"/>
                <a:gd name="T20" fmla="*/ 5 w 13"/>
                <a:gd name="T21" fmla="*/ 12 h 16"/>
                <a:gd name="T22" fmla="*/ 8 w 13"/>
                <a:gd name="T23" fmla="*/ 13 h 16"/>
                <a:gd name="T24" fmla="*/ 9 w 13"/>
                <a:gd name="T2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6">
                  <a:moveTo>
                    <a:pt x="9" y="9"/>
                  </a:moveTo>
                  <a:lnTo>
                    <a:pt x="11" y="7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7" y="0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4" y="16"/>
                  </a:lnTo>
                  <a:lnTo>
                    <a:pt x="5" y="12"/>
                  </a:lnTo>
                  <a:lnTo>
                    <a:pt x="8" y="13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59" name="Freeform 103"/>
            <p:cNvSpPr>
              <a:spLocks/>
            </p:cNvSpPr>
            <p:nvPr/>
          </p:nvSpPr>
          <p:spPr bwMode="auto">
            <a:xfrm>
              <a:off x="5320900" y="2947292"/>
              <a:ext cx="99451" cy="117826"/>
            </a:xfrm>
            <a:custGeom>
              <a:avLst/>
              <a:gdLst>
                <a:gd name="T0" fmla="*/ 7 w 39"/>
                <a:gd name="T1" fmla="*/ 8 h 40"/>
                <a:gd name="T2" fmla="*/ 6 w 39"/>
                <a:gd name="T3" fmla="*/ 8 h 40"/>
                <a:gd name="T4" fmla="*/ 6 w 39"/>
                <a:gd name="T5" fmla="*/ 11 h 40"/>
                <a:gd name="T6" fmla="*/ 5 w 39"/>
                <a:gd name="T7" fmla="*/ 16 h 40"/>
                <a:gd name="T8" fmla="*/ 4 w 39"/>
                <a:gd name="T9" fmla="*/ 19 h 40"/>
                <a:gd name="T10" fmla="*/ 4 w 39"/>
                <a:gd name="T11" fmla="*/ 20 h 40"/>
                <a:gd name="T12" fmla="*/ 5 w 39"/>
                <a:gd name="T13" fmla="*/ 24 h 40"/>
                <a:gd name="T14" fmla="*/ 2 w 39"/>
                <a:gd name="T15" fmla="*/ 28 h 40"/>
                <a:gd name="T16" fmla="*/ 2 w 39"/>
                <a:gd name="T17" fmla="*/ 34 h 40"/>
                <a:gd name="T18" fmla="*/ 0 w 39"/>
                <a:gd name="T19" fmla="*/ 37 h 40"/>
                <a:gd name="T20" fmla="*/ 0 w 39"/>
                <a:gd name="T21" fmla="*/ 37 h 40"/>
                <a:gd name="T22" fmla="*/ 8 w 39"/>
                <a:gd name="T23" fmla="*/ 40 h 40"/>
                <a:gd name="T24" fmla="*/ 12 w 39"/>
                <a:gd name="T25" fmla="*/ 38 h 40"/>
                <a:gd name="T26" fmla="*/ 16 w 39"/>
                <a:gd name="T27" fmla="*/ 34 h 40"/>
                <a:gd name="T28" fmla="*/ 19 w 39"/>
                <a:gd name="T29" fmla="*/ 32 h 40"/>
                <a:gd name="T30" fmla="*/ 24 w 39"/>
                <a:gd name="T31" fmla="*/ 32 h 40"/>
                <a:gd name="T32" fmla="*/ 26 w 39"/>
                <a:gd name="T33" fmla="*/ 28 h 40"/>
                <a:gd name="T34" fmla="*/ 27 w 39"/>
                <a:gd name="T35" fmla="*/ 24 h 40"/>
                <a:gd name="T36" fmla="*/ 23 w 39"/>
                <a:gd name="T37" fmla="*/ 22 h 40"/>
                <a:gd name="T38" fmla="*/ 20 w 39"/>
                <a:gd name="T39" fmla="*/ 19 h 40"/>
                <a:gd name="T40" fmla="*/ 21 w 39"/>
                <a:gd name="T41" fmla="*/ 17 h 40"/>
                <a:gd name="T42" fmla="*/ 36 w 39"/>
                <a:gd name="T43" fmla="*/ 14 h 40"/>
                <a:gd name="T44" fmla="*/ 39 w 39"/>
                <a:gd name="T45" fmla="*/ 11 h 40"/>
                <a:gd name="T46" fmla="*/ 37 w 39"/>
                <a:gd name="T47" fmla="*/ 10 h 40"/>
                <a:gd name="T48" fmla="*/ 37 w 39"/>
                <a:gd name="T49" fmla="*/ 5 h 40"/>
                <a:gd name="T50" fmla="*/ 36 w 39"/>
                <a:gd name="T51" fmla="*/ 0 h 40"/>
                <a:gd name="T52" fmla="*/ 26 w 39"/>
                <a:gd name="T53" fmla="*/ 5 h 40"/>
                <a:gd name="T54" fmla="*/ 20 w 39"/>
                <a:gd name="T55" fmla="*/ 9 h 40"/>
                <a:gd name="T56" fmla="*/ 17 w 39"/>
                <a:gd name="T57" fmla="*/ 11 h 40"/>
                <a:gd name="T58" fmla="*/ 11 w 39"/>
                <a:gd name="T59" fmla="*/ 9 h 40"/>
                <a:gd name="T60" fmla="*/ 7 w 39"/>
                <a:gd name="T61" fmla="*/ 5 h 40"/>
                <a:gd name="T62" fmla="*/ 7 w 39"/>
                <a:gd name="T6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40">
                  <a:moveTo>
                    <a:pt x="7" y="8"/>
                  </a:moveTo>
                  <a:lnTo>
                    <a:pt x="6" y="8"/>
                  </a:lnTo>
                  <a:lnTo>
                    <a:pt x="6" y="11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5" y="24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8" y="40"/>
                  </a:lnTo>
                  <a:lnTo>
                    <a:pt x="12" y="38"/>
                  </a:lnTo>
                  <a:lnTo>
                    <a:pt x="16" y="34"/>
                  </a:lnTo>
                  <a:lnTo>
                    <a:pt x="19" y="32"/>
                  </a:lnTo>
                  <a:lnTo>
                    <a:pt x="24" y="32"/>
                  </a:lnTo>
                  <a:lnTo>
                    <a:pt x="26" y="28"/>
                  </a:lnTo>
                  <a:lnTo>
                    <a:pt x="27" y="24"/>
                  </a:lnTo>
                  <a:lnTo>
                    <a:pt x="23" y="22"/>
                  </a:lnTo>
                  <a:lnTo>
                    <a:pt x="20" y="19"/>
                  </a:lnTo>
                  <a:lnTo>
                    <a:pt x="21" y="17"/>
                  </a:lnTo>
                  <a:lnTo>
                    <a:pt x="36" y="14"/>
                  </a:lnTo>
                  <a:lnTo>
                    <a:pt x="39" y="11"/>
                  </a:lnTo>
                  <a:lnTo>
                    <a:pt x="37" y="10"/>
                  </a:lnTo>
                  <a:lnTo>
                    <a:pt x="37" y="5"/>
                  </a:lnTo>
                  <a:lnTo>
                    <a:pt x="36" y="0"/>
                  </a:lnTo>
                  <a:lnTo>
                    <a:pt x="26" y="5"/>
                  </a:lnTo>
                  <a:lnTo>
                    <a:pt x="20" y="9"/>
                  </a:lnTo>
                  <a:lnTo>
                    <a:pt x="17" y="11"/>
                  </a:lnTo>
                  <a:lnTo>
                    <a:pt x="11" y="9"/>
                  </a:lnTo>
                  <a:lnTo>
                    <a:pt x="7" y="5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1" name="Freeform 104"/>
            <p:cNvSpPr>
              <a:spLocks/>
            </p:cNvSpPr>
            <p:nvPr/>
          </p:nvSpPr>
          <p:spPr bwMode="auto">
            <a:xfrm>
              <a:off x="5308659" y="2979426"/>
              <a:ext cx="503374" cy="437641"/>
            </a:xfrm>
            <a:custGeom>
              <a:avLst/>
              <a:gdLst>
                <a:gd name="T0" fmla="*/ 25 w 195"/>
                <a:gd name="T1" fmla="*/ 8 h 149"/>
                <a:gd name="T2" fmla="*/ 32 w 195"/>
                <a:gd name="T3" fmla="*/ 13 h 149"/>
                <a:gd name="T4" fmla="*/ 29 w 195"/>
                <a:gd name="T5" fmla="*/ 21 h 149"/>
                <a:gd name="T6" fmla="*/ 21 w 195"/>
                <a:gd name="T7" fmla="*/ 23 h 149"/>
                <a:gd name="T8" fmla="*/ 13 w 195"/>
                <a:gd name="T9" fmla="*/ 29 h 149"/>
                <a:gd name="T10" fmla="*/ 5 w 195"/>
                <a:gd name="T11" fmla="*/ 26 h 149"/>
                <a:gd name="T12" fmla="*/ 0 w 195"/>
                <a:gd name="T13" fmla="*/ 40 h 149"/>
                <a:gd name="T14" fmla="*/ 10 w 195"/>
                <a:gd name="T15" fmla="*/ 42 h 149"/>
                <a:gd name="T16" fmla="*/ 24 w 195"/>
                <a:gd name="T17" fmla="*/ 64 h 149"/>
                <a:gd name="T18" fmla="*/ 33 w 195"/>
                <a:gd name="T19" fmla="*/ 77 h 149"/>
                <a:gd name="T20" fmla="*/ 40 w 195"/>
                <a:gd name="T21" fmla="*/ 85 h 149"/>
                <a:gd name="T22" fmla="*/ 43 w 195"/>
                <a:gd name="T23" fmla="*/ 95 h 149"/>
                <a:gd name="T24" fmla="*/ 46 w 195"/>
                <a:gd name="T25" fmla="*/ 107 h 149"/>
                <a:gd name="T26" fmla="*/ 59 w 195"/>
                <a:gd name="T27" fmla="*/ 117 h 149"/>
                <a:gd name="T28" fmla="*/ 63 w 195"/>
                <a:gd name="T29" fmla="*/ 127 h 149"/>
                <a:gd name="T30" fmla="*/ 71 w 195"/>
                <a:gd name="T31" fmla="*/ 136 h 149"/>
                <a:gd name="T32" fmla="*/ 77 w 195"/>
                <a:gd name="T33" fmla="*/ 147 h 149"/>
                <a:gd name="T34" fmla="*/ 80 w 195"/>
                <a:gd name="T35" fmla="*/ 141 h 149"/>
                <a:gd name="T36" fmla="*/ 89 w 195"/>
                <a:gd name="T37" fmla="*/ 139 h 149"/>
                <a:gd name="T38" fmla="*/ 106 w 195"/>
                <a:gd name="T39" fmla="*/ 144 h 149"/>
                <a:gd name="T40" fmla="*/ 116 w 195"/>
                <a:gd name="T41" fmla="*/ 147 h 149"/>
                <a:gd name="T42" fmla="*/ 122 w 195"/>
                <a:gd name="T43" fmla="*/ 138 h 149"/>
                <a:gd name="T44" fmla="*/ 143 w 195"/>
                <a:gd name="T45" fmla="*/ 129 h 149"/>
                <a:gd name="T46" fmla="*/ 161 w 195"/>
                <a:gd name="T47" fmla="*/ 124 h 149"/>
                <a:gd name="T48" fmla="*/ 179 w 195"/>
                <a:gd name="T49" fmla="*/ 117 h 149"/>
                <a:gd name="T50" fmla="*/ 194 w 195"/>
                <a:gd name="T51" fmla="*/ 99 h 149"/>
                <a:gd name="T52" fmla="*/ 191 w 195"/>
                <a:gd name="T53" fmla="*/ 90 h 149"/>
                <a:gd name="T54" fmla="*/ 185 w 195"/>
                <a:gd name="T55" fmla="*/ 90 h 149"/>
                <a:gd name="T56" fmla="*/ 163 w 195"/>
                <a:gd name="T57" fmla="*/ 88 h 149"/>
                <a:gd name="T58" fmla="*/ 159 w 195"/>
                <a:gd name="T59" fmla="*/ 75 h 149"/>
                <a:gd name="T60" fmla="*/ 157 w 195"/>
                <a:gd name="T61" fmla="*/ 72 h 149"/>
                <a:gd name="T62" fmla="*/ 158 w 195"/>
                <a:gd name="T63" fmla="*/ 58 h 149"/>
                <a:gd name="T64" fmla="*/ 153 w 195"/>
                <a:gd name="T65" fmla="*/ 58 h 149"/>
                <a:gd name="T66" fmla="*/ 153 w 195"/>
                <a:gd name="T67" fmla="*/ 62 h 149"/>
                <a:gd name="T68" fmla="*/ 152 w 195"/>
                <a:gd name="T69" fmla="*/ 68 h 149"/>
                <a:gd name="T70" fmla="*/ 145 w 195"/>
                <a:gd name="T71" fmla="*/ 57 h 149"/>
                <a:gd name="T72" fmla="*/ 145 w 195"/>
                <a:gd name="T73" fmla="*/ 54 h 149"/>
                <a:gd name="T74" fmla="*/ 142 w 195"/>
                <a:gd name="T75" fmla="*/ 48 h 149"/>
                <a:gd name="T76" fmla="*/ 134 w 195"/>
                <a:gd name="T77" fmla="*/ 43 h 149"/>
                <a:gd name="T78" fmla="*/ 129 w 195"/>
                <a:gd name="T79" fmla="*/ 34 h 149"/>
                <a:gd name="T80" fmla="*/ 121 w 195"/>
                <a:gd name="T81" fmla="*/ 32 h 149"/>
                <a:gd name="T82" fmla="*/ 114 w 195"/>
                <a:gd name="T83" fmla="*/ 28 h 149"/>
                <a:gd name="T84" fmla="*/ 101 w 195"/>
                <a:gd name="T85" fmla="*/ 29 h 149"/>
                <a:gd name="T86" fmla="*/ 84 w 195"/>
                <a:gd name="T87" fmla="*/ 20 h 149"/>
                <a:gd name="T88" fmla="*/ 69 w 195"/>
                <a:gd name="T89" fmla="*/ 9 h 149"/>
                <a:gd name="T90" fmla="*/ 55 w 195"/>
                <a:gd name="T91" fmla="*/ 4 h 149"/>
                <a:gd name="T92" fmla="*/ 44 w 195"/>
                <a:gd name="T93" fmla="*/ 0 h 149"/>
                <a:gd name="T94" fmla="*/ 26 w 195"/>
                <a:gd name="T95" fmla="*/ 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5" h="149">
                  <a:moveTo>
                    <a:pt x="26" y="6"/>
                  </a:moveTo>
                  <a:lnTo>
                    <a:pt x="25" y="8"/>
                  </a:lnTo>
                  <a:lnTo>
                    <a:pt x="28" y="11"/>
                  </a:lnTo>
                  <a:lnTo>
                    <a:pt x="32" y="13"/>
                  </a:lnTo>
                  <a:lnTo>
                    <a:pt x="31" y="17"/>
                  </a:lnTo>
                  <a:lnTo>
                    <a:pt x="29" y="21"/>
                  </a:lnTo>
                  <a:lnTo>
                    <a:pt x="24" y="21"/>
                  </a:lnTo>
                  <a:lnTo>
                    <a:pt x="21" y="23"/>
                  </a:lnTo>
                  <a:lnTo>
                    <a:pt x="17" y="27"/>
                  </a:lnTo>
                  <a:lnTo>
                    <a:pt x="13" y="29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0" y="39"/>
                  </a:lnTo>
                  <a:lnTo>
                    <a:pt x="0" y="40"/>
                  </a:lnTo>
                  <a:lnTo>
                    <a:pt x="6" y="39"/>
                  </a:lnTo>
                  <a:lnTo>
                    <a:pt x="10" y="42"/>
                  </a:lnTo>
                  <a:lnTo>
                    <a:pt x="20" y="60"/>
                  </a:lnTo>
                  <a:lnTo>
                    <a:pt x="24" y="64"/>
                  </a:lnTo>
                  <a:lnTo>
                    <a:pt x="27" y="74"/>
                  </a:lnTo>
                  <a:lnTo>
                    <a:pt x="33" y="77"/>
                  </a:lnTo>
                  <a:lnTo>
                    <a:pt x="37" y="79"/>
                  </a:lnTo>
                  <a:lnTo>
                    <a:pt x="40" y="85"/>
                  </a:lnTo>
                  <a:lnTo>
                    <a:pt x="43" y="90"/>
                  </a:lnTo>
                  <a:lnTo>
                    <a:pt x="43" y="95"/>
                  </a:lnTo>
                  <a:lnTo>
                    <a:pt x="43" y="100"/>
                  </a:lnTo>
                  <a:lnTo>
                    <a:pt x="46" y="107"/>
                  </a:lnTo>
                  <a:lnTo>
                    <a:pt x="54" y="114"/>
                  </a:lnTo>
                  <a:lnTo>
                    <a:pt x="59" y="117"/>
                  </a:lnTo>
                  <a:lnTo>
                    <a:pt x="61" y="120"/>
                  </a:lnTo>
                  <a:lnTo>
                    <a:pt x="63" y="127"/>
                  </a:lnTo>
                  <a:lnTo>
                    <a:pt x="67" y="133"/>
                  </a:lnTo>
                  <a:lnTo>
                    <a:pt x="71" y="136"/>
                  </a:lnTo>
                  <a:lnTo>
                    <a:pt x="75" y="141"/>
                  </a:lnTo>
                  <a:lnTo>
                    <a:pt x="77" y="147"/>
                  </a:lnTo>
                  <a:lnTo>
                    <a:pt x="81" y="145"/>
                  </a:lnTo>
                  <a:lnTo>
                    <a:pt x="80" y="141"/>
                  </a:lnTo>
                  <a:lnTo>
                    <a:pt x="81" y="137"/>
                  </a:lnTo>
                  <a:lnTo>
                    <a:pt x="89" y="139"/>
                  </a:lnTo>
                  <a:lnTo>
                    <a:pt x="95" y="138"/>
                  </a:lnTo>
                  <a:lnTo>
                    <a:pt x="106" y="144"/>
                  </a:lnTo>
                  <a:lnTo>
                    <a:pt x="114" y="149"/>
                  </a:lnTo>
                  <a:lnTo>
                    <a:pt x="116" y="147"/>
                  </a:lnTo>
                  <a:lnTo>
                    <a:pt x="118" y="142"/>
                  </a:lnTo>
                  <a:lnTo>
                    <a:pt x="122" y="138"/>
                  </a:lnTo>
                  <a:lnTo>
                    <a:pt x="132" y="130"/>
                  </a:lnTo>
                  <a:lnTo>
                    <a:pt x="143" y="129"/>
                  </a:lnTo>
                  <a:lnTo>
                    <a:pt x="152" y="125"/>
                  </a:lnTo>
                  <a:lnTo>
                    <a:pt x="161" y="124"/>
                  </a:lnTo>
                  <a:lnTo>
                    <a:pt x="161" y="124"/>
                  </a:lnTo>
                  <a:lnTo>
                    <a:pt x="179" y="117"/>
                  </a:lnTo>
                  <a:lnTo>
                    <a:pt x="188" y="115"/>
                  </a:lnTo>
                  <a:lnTo>
                    <a:pt x="194" y="99"/>
                  </a:lnTo>
                  <a:lnTo>
                    <a:pt x="195" y="92"/>
                  </a:lnTo>
                  <a:lnTo>
                    <a:pt x="191" y="90"/>
                  </a:lnTo>
                  <a:lnTo>
                    <a:pt x="190" y="90"/>
                  </a:lnTo>
                  <a:lnTo>
                    <a:pt x="185" y="90"/>
                  </a:lnTo>
                  <a:lnTo>
                    <a:pt x="170" y="88"/>
                  </a:lnTo>
                  <a:lnTo>
                    <a:pt x="163" y="88"/>
                  </a:lnTo>
                  <a:lnTo>
                    <a:pt x="158" y="78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57" y="72"/>
                  </a:lnTo>
                  <a:lnTo>
                    <a:pt x="158" y="61"/>
                  </a:lnTo>
                  <a:lnTo>
                    <a:pt x="158" y="58"/>
                  </a:lnTo>
                  <a:cubicBezTo>
                    <a:pt x="156" y="57"/>
                    <a:pt x="155" y="57"/>
                    <a:pt x="154" y="57"/>
                  </a:cubicBezTo>
                  <a:cubicBezTo>
                    <a:pt x="153" y="57"/>
                    <a:pt x="153" y="57"/>
                    <a:pt x="153" y="58"/>
                  </a:cubicBezTo>
                  <a:lnTo>
                    <a:pt x="153" y="60"/>
                  </a:lnTo>
                  <a:cubicBezTo>
                    <a:pt x="153" y="61"/>
                    <a:pt x="153" y="61"/>
                    <a:pt x="153" y="62"/>
                  </a:cubicBezTo>
                  <a:lnTo>
                    <a:pt x="152" y="64"/>
                  </a:lnTo>
                  <a:cubicBezTo>
                    <a:pt x="152" y="65"/>
                    <a:pt x="152" y="66"/>
                    <a:pt x="152" y="68"/>
                  </a:cubicBezTo>
                  <a:lnTo>
                    <a:pt x="144" y="60"/>
                  </a:lnTo>
                  <a:lnTo>
                    <a:pt x="145" y="57"/>
                  </a:lnTo>
                  <a:lnTo>
                    <a:pt x="148" y="55"/>
                  </a:lnTo>
                  <a:lnTo>
                    <a:pt x="145" y="54"/>
                  </a:lnTo>
                  <a:lnTo>
                    <a:pt x="146" y="50"/>
                  </a:lnTo>
                  <a:lnTo>
                    <a:pt x="142" y="48"/>
                  </a:lnTo>
                  <a:lnTo>
                    <a:pt x="139" y="45"/>
                  </a:lnTo>
                  <a:lnTo>
                    <a:pt x="134" y="43"/>
                  </a:lnTo>
                  <a:lnTo>
                    <a:pt x="130" y="40"/>
                  </a:lnTo>
                  <a:lnTo>
                    <a:pt x="129" y="34"/>
                  </a:lnTo>
                  <a:lnTo>
                    <a:pt x="122" y="34"/>
                  </a:lnTo>
                  <a:lnTo>
                    <a:pt x="121" y="32"/>
                  </a:lnTo>
                  <a:lnTo>
                    <a:pt x="116" y="30"/>
                  </a:lnTo>
                  <a:lnTo>
                    <a:pt x="114" y="28"/>
                  </a:lnTo>
                  <a:lnTo>
                    <a:pt x="112" y="30"/>
                  </a:lnTo>
                  <a:lnTo>
                    <a:pt x="101" y="29"/>
                  </a:lnTo>
                  <a:lnTo>
                    <a:pt x="94" y="28"/>
                  </a:lnTo>
                  <a:cubicBezTo>
                    <a:pt x="88" y="24"/>
                    <a:pt x="85" y="21"/>
                    <a:pt x="84" y="20"/>
                  </a:cubicBezTo>
                  <a:cubicBezTo>
                    <a:pt x="84" y="20"/>
                    <a:pt x="81" y="17"/>
                    <a:pt x="76" y="13"/>
                  </a:cubicBezTo>
                  <a:lnTo>
                    <a:pt x="69" y="9"/>
                  </a:lnTo>
                  <a:lnTo>
                    <a:pt x="64" y="9"/>
                  </a:lnTo>
                  <a:lnTo>
                    <a:pt x="55" y="4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2" name="Freeform 105"/>
            <p:cNvSpPr>
              <a:spLocks/>
            </p:cNvSpPr>
            <p:nvPr/>
          </p:nvSpPr>
          <p:spPr bwMode="auto">
            <a:xfrm>
              <a:off x="5330080" y="3003910"/>
              <a:ext cx="1530" cy="306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3" name="Freeform 106"/>
            <p:cNvSpPr>
              <a:spLocks/>
            </p:cNvSpPr>
            <p:nvPr/>
          </p:nvSpPr>
          <p:spPr bwMode="auto">
            <a:xfrm>
              <a:off x="5302539" y="3006970"/>
              <a:ext cx="153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4" name="Rectangle 107"/>
            <p:cNvSpPr>
              <a:spLocks noChangeArrowheads="1"/>
            </p:cNvSpPr>
            <p:nvPr/>
          </p:nvSpPr>
          <p:spPr bwMode="auto">
            <a:xfrm>
              <a:off x="5320900" y="3055937"/>
              <a:ext cx="1530" cy="153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5" name="Freeform 108"/>
            <p:cNvSpPr>
              <a:spLocks/>
            </p:cNvSpPr>
            <p:nvPr/>
          </p:nvSpPr>
          <p:spPr bwMode="auto">
            <a:xfrm>
              <a:off x="5952794" y="2410187"/>
              <a:ext cx="4590" cy="306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6" name="Freeform 109"/>
            <p:cNvSpPr>
              <a:spLocks/>
            </p:cNvSpPr>
            <p:nvPr/>
          </p:nvSpPr>
          <p:spPr bwMode="auto">
            <a:xfrm>
              <a:off x="5675862" y="2627477"/>
              <a:ext cx="12240" cy="6121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0 h 2"/>
                <a:gd name="T4" fmla="*/ 2 w 4"/>
                <a:gd name="T5" fmla="*/ 0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7" name="Freeform 110"/>
            <p:cNvSpPr>
              <a:spLocks/>
            </p:cNvSpPr>
            <p:nvPr/>
          </p:nvSpPr>
          <p:spPr bwMode="auto">
            <a:xfrm>
              <a:off x="5931374" y="2642780"/>
              <a:ext cx="4590" cy="306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8" name="Freeform 111"/>
            <p:cNvSpPr>
              <a:spLocks/>
            </p:cNvSpPr>
            <p:nvPr/>
          </p:nvSpPr>
          <p:spPr bwMode="auto">
            <a:xfrm>
              <a:off x="5437180" y="2670323"/>
              <a:ext cx="165241" cy="68860"/>
            </a:xfrm>
            <a:custGeom>
              <a:avLst/>
              <a:gdLst>
                <a:gd name="T0" fmla="*/ 31 w 64"/>
                <a:gd name="T1" fmla="*/ 6 h 24"/>
                <a:gd name="T2" fmla="*/ 27 w 64"/>
                <a:gd name="T3" fmla="*/ 3 h 24"/>
                <a:gd name="T4" fmla="*/ 17 w 64"/>
                <a:gd name="T5" fmla="*/ 4 h 24"/>
                <a:gd name="T6" fmla="*/ 11 w 64"/>
                <a:gd name="T7" fmla="*/ 1 h 24"/>
                <a:gd name="T8" fmla="*/ 6 w 64"/>
                <a:gd name="T9" fmla="*/ 0 h 24"/>
                <a:gd name="T10" fmla="*/ 0 w 64"/>
                <a:gd name="T11" fmla="*/ 1 h 24"/>
                <a:gd name="T12" fmla="*/ 3 w 64"/>
                <a:gd name="T13" fmla="*/ 3 h 24"/>
                <a:gd name="T14" fmla="*/ 9 w 64"/>
                <a:gd name="T15" fmla="*/ 5 h 24"/>
                <a:gd name="T16" fmla="*/ 13 w 64"/>
                <a:gd name="T17" fmla="*/ 7 h 24"/>
                <a:gd name="T18" fmla="*/ 17 w 64"/>
                <a:gd name="T19" fmla="*/ 11 h 24"/>
                <a:gd name="T20" fmla="*/ 18 w 64"/>
                <a:gd name="T21" fmla="*/ 16 h 24"/>
                <a:gd name="T22" fmla="*/ 16 w 64"/>
                <a:gd name="T23" fmla="*/ 19 h 24"/>
                <a:gd name="T24" fmla="*/ 19 w 64"/>
                <a:gd name="T25" fmla="*/ 21 h 24"/>
                <a:gd name="T26" fmla="*/ 24 w 64"/>
                <a:gd name="T27" fmla="*/ 20 h 24"/>
                <a:gd name="T28" fmla="*/ 28 w 64"/>
                <a:gd name="T29" fmla="*/ 20 h 24"/>
                <a:gd name="T30" fmla="*/ 32 w 64"/>
                <a:gd name="T31" fmla="*/ 24 h 24"/>
                <a:gd name="T32" fmla="*/ 34 w 64"/>
                <a:gd name="T33" fmla="*/ 24 h 24"/>
                <a:gd name="T34" fmla="*/ 37 w 64"/>
                <a:gd name="T35" fmla="*/ 23 h 24"/>
                <a:gd name="T36" fmla="*/ 44 w 64"/>
                <a:gd name="T37" fmla="*/ 23 h 24"/>
                <a:gd name="T38" fmla="*/ 47 w 64"/>
                <a:gd name="T39" fmla="*/ 22 h 24"/>
                <a:gd name="T40" fmla="*/ 52 w 64"/>
                <a:gd name="T41" fmla="*/ 20 h 24"/>
                <a:gd name="T42" fmla="*/ 54 w 64"/>
                <a:gd name="T43" fmla="*/ 22 h 24"/>
                <a:gd name="T44" fmla="*/ 58 w 64"/>
                <a:gd name="T45" fmla="*/ 23 h 24"/>
                <a:gd name="T46" fmla="*/ 62 w 64"/>
                <a:gd name="T47" fmla="*/ 23 h 24"/>
                <a:gd name="T48" fmla="*/ 61 w 64"/>
                <a:gd name="T49" fmla="*/ 21 h 24"/>
                <a:gd name="T50" fmla="*/ 59 w 64"/>
                <a:gd name="T51" fmla="*/ 18 h 24"/>
                <a:gd name="T52" fmla="*/ 62 w 64"/>
                <a:gd name="T53" fmla="*/ 16 h 24"/>
                <a:gd name="T54" fmla="*/ 64 w 64"/>
                <a:gd name="T55" fmla="*/ 16 h 24"/>
                <a:gd name="T56" fmla="*/ 63 w 64"/>
                <a:gd name="T57" fmla="*/ 15 h 24"/>
                <a:gd name="T58" fmla="*/ 59 w 64"/>
                <a:gd name="T59" fmla="*/ 15 h 24"/>
                <a:gd name="T60" fmla="*/ 54 w 64"/>
                <a:gd name="T61" fmla="*/ 13 h 24"/>
                <a:gd name="T62" fmla="*/ 55 w 64"/>
                <a:gd name="T63" fmla="*/ 10 h 24"/>
                <a:gd name="T64" fmla="*/ 51 w 64"/>
                <a:gd name="T65" fmla="*/ 6 h 24"/>
                <a:gd name="T66" fmla="*/ 48 w 64"/>
                <a:gd name="T67" fmla="*/ 8 h 24"/>
                <a:gd name="T68" fmla="*/ 37 w 64"/>
                <a:gd name="T69" fmla="*/ 9 h 24"/>
                <a:gd name="T70" fmla="*/ 31 w 64"/>
                <a:gd name="T7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" h="24">
                  <a:moveTo>
                    <a:pt x="31" y="6"/>
                  </a:moveTo>
                  <a:lnTo>
                    <a:pt x="27" y="3"/>
                  </a:lnTo>
                  <a:lnTo>
                    <a:pt x="17" y="4"/>
                  </a:lnTo>
                  <a:lnTo>
                    <a:pt x="11" y="1"/>
                  </a:lnTo>
                  <a:lnTo>
                    <a:pt x="6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9" y="5"/>
                  </a:lnTo>
                  <a:lnTo>
                    <a:pt x="13" y="7"/>
                  </a:lnTo>
                  <a:lnTo>
                    <a:pt x="17" y="11"/>
                  </a:lnTo>
                  <a:lnTo>
                    <a:pt x="18" y="16"/>
                  </a:lnTo>
                  <a:lnTo>
                    <a:pt x="16" y="19"/>
                  </a:lnTo>
                  <a:lnTo>
                    <a:pt x="19" y="21"/>
                  </a:lnTo>
                  <a:lnTo>
                    <a:pt x="24" y="20"/>
                  </a:lnTo>
                  <a:lnTo>
                    <a:pt x="28" y="20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7" y="23"/>
                  </a:lnTo>
                  <a:lnTo>
                    <a:pt x="44" y="23"/>
                  </a:lnTo>
                  <a:lnTo>
                    <a:pt x="47" y="22"/>
                  </a:lnTo>
                  <a:lnTo>
                    <a:pt x="52" y="20"/>
                  </a:lnTo>
                  <a:lnTo>
                    <a:pt x="54" y="22"/>
                  </a:lnTo>
                  <a:lnTo>
                    <a:pt x="58" y="23"/>
                  </a:lnTo>
                  <a:lnTo>
                    <a:pt x="62" y="23"/>
                  </a:lnTo>
                  <a:lnTo>
                    <a:pt x="61" y="21"/>
                  </a:lnTo>
                  <a:lnTo>
                    <a:pt x="59" y="18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4" y="13"/>
                  </a:lnTo>
                  <a:lnTo>
                    <a:pt x="55" y="10"/>
                  </a:lnTo>
                  <a:lnTo>
                    <a:pt x="51" y="6"/>
                  </a:lnTo>
                  <a:lnTo>
                    <a:pt x="48" y="8"/>
                  </a:lnTo>
                  <a:lnTo>
                    <a:pt x="37" y="9"/>
                  </a:lnTo>
                  <a:lnTo>
                    <a:pt x="31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69" name="Freeform 112"/>
            <p:cNvSpPr>
              <a:spLocks/>
            </p:cNvSpPr>
            <p:nvPr/>
          </p:nvSpPr>
          <p:spPr bwMode="auto">
            <a:xfrm>
              <a:off x="5524391" y="2733063"/>
              <a:ext cx="73440" cy="68859"/>
            </a:xfrm>
            <a:custGeom>
              <a:avLst/>
              <a:gdLst>
                <a:gd name="T0" fmla="*/ 3 w 28"/>
                <a:gd name="T1" fmla="*/ 1 h 23"/>
                <a:gd name="T2" fmla="*/ 0 w 28"/>
                <a:gd name="T3" fmla="*/ 2 h 23"/>
                <a:gd name="T4" fmla="*/ 1 w 28"/>
                <a:gd name="T5" fmla="*/ 3 h 23"/>
                <a:gd name="T6" fmla="*/ 3 w 28"/>
                <a:gd name="T7" fmla="*/ 5 h 23"/>
                <a:gd name="T8" fmla="*/ 0 w 28"/>
                <a:gd name="T9" fmla="*/ 5 h 23"/>
                <a:gd name="T10" fmla="*/ 1 w 28"/>
                <a:gd name="T11" fmla="*/ 9 h 23"/>
                <a:gd name="T12" fmla="*/ 4 w 28"/>
                <a:gd name="T13" fmla="*/ 11 h 23"/>
                <a:gd name="T14" fmla="*/ 7 w 28"/>
                <a:gd name="T15" fmla="*/ 11 h 23"/>
                <a:gd name="T16" fmla="*/ 10 w 28"/>
                <a:gd name="T17" fmla="*/ 13 h 23"/>
                <a:gd name="T18" fmla="*/ 11 w 28"/>
                <a:gd name="T19" fmla="*/ 13 h 23"/>
                <a:gd name="T20" fmla="*/ 12 w 28"/>
                <a:gd name="T21" fmla="*/ 16 h 23"/>
                <a:gd name="T22" fmla="*/ 16 w 28"/>
                <a:gd name="T23" fmla="*/ 20 h 23"/>
                <a:gd name="T24" fmla="*/ 21 w 28"/>
                <a:gd name="T25" fmla="*/ 23 h 23"/>
                <a:gd name="T26" fmla="*/ 26 w 28"/>
                <a:gd name="T27" fmla="*/ 23 h 23"/>
                <a:gd name="T28" fmla="*/ 28 w 28"/>
                <a:gd name="T29" fmla="*/ 21 h 23"/>
                <a:gd name="T30" fmla="*/ 26 w 28"/>
                <a:gd name="T31" fmla="*/ 21 h 23"/>
                <a:gd name="T32" fmla="*/ 28 w 28"/>
                <a:gd name="T33" fmla="*/ 17 h 23"/>
                <a:gd name="T34" fmla="*/ 27 w 28"/>
                <a:gd name="T35" fmla="*/ 16 h 23"/>
                <a:gd name="T36" fmla="*/ 22 w 28"/>
                <a:gd name="T37" fmla="*/ 14 h 23"/>
                <a:gd name="T38" fmla="*/ 19 w 28"/>
                <a:gd name="T39" fmla="*/ 12 h 23"/>
                <a:gd name="T40" fmla="*/ 23 w 28"/>
                <a:gd name="T41" fmla="*/ 12 h 23"/>
                <a:gd name="T42" fmla="*/ 23 w 28"/>
                <a:gd name="T43" fmla="*/ 9 h 23"/>
                <a:gd name="T44" fmla="*/ 19 w 28"/>
                <a:gd name="T45" fmla="*/ 7 h 23"/>
                <a:gd name="T46" fmla="*/ 20 w 28"/>
                <a:gd name="T47" fmla="*/ 5 h 23"/>
                <a:gd name="T48" fmla="*/ 17 w 28"/>
                <a:gd name="T49" fmla="*/ 3 h 23"/>
                <a:gd name="T50" fmla="*/ 13 w 28"/>
                <a:gd name="T51" fmla="*/ 0 h 23"/>
                <a:gd name="T52" fmla="*/ 10 w 28"/>
                <a:gd name="T53" fmla="*/ 1 h 23"/>
                <a:gd name="T54" fmla="*/ 3 w 28"/>
                <a:gd name="T5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" h="23">
                  <a:moveTo>
                    <a:pt x="3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2" y="16"/>
                  </a:lnTo>
                  <a:lnTo>
                    <a:pt x="16" y="20"/>
                  </a:lnTo>
                  <a:lnTo>
                    <a:pt x="21" y="23"/>
                  </a:lnTo>
                  <a:lnTo>
                    <a:pt x="26" y="23"/>
                  </a:lnTo>
                  <a:lnTo>
                    <a:pt x="28" y="21"/>
                  </a:lnTo>
                  <a:lnTo>
                    <a:pt x="26" y="21"/>
                  </a:lnTo>
                  <a:lnTo>
                    <a:pt x="28" y="17"/>
                  </a:lnTo>
                  <a:lnTo>
                    <a:pt x="27" y="16"/>
                  </a:lnTo>
                  <a:lnTo>
                    <a:pt x="22" y="14"/>
                  </a:lnTo>
                  <a:lnTo>
                    <a:pt x="19" y="12"/>
                  </a:lnTo>
                  <a:lnTo>
                    <a:pt x="23" y="12"/>
                  </a:lnTo>
                  <a:lnTo>
                    <a:pt x="23" y="9"/>
                  </a:lnTo>
                  <a:lnTo>
                    <a:pt x="19" y="7"/>
                  </a:lnTo>
                  <a:lnTo>
                    <a:pt x="20" y="5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0" name="Freeform 113"/>
            <p:cNvSpPr>
              <a:spLocks/>
            </p:cNvSpPr>
            <p:nvPr/>
          </p:nvSpPr>
          <p:spPr bwMode="auto">
            <a:xfrm>
              <a:off x="5558052" y="2716230"/>
              <a:ext cx="134641" cy="99464"/>
            </a:xfrm>
            <a:custGeom>
              <a:avLst/>
              <a:gdLst>
                <a:gd name="T0" fmla="*/ 15 w 52"/>
                <a:gd name="T1" fmla="*/ 7 h 34"/>
                <a:gd name="T2" fmla="*/ 11 w 52"/>
                <a:gd name="T3" fmla="*/ 7 h 34"/>
                <a:gd name="T4" fmla="*/ 7 w 52"/>
                <a:gd name="T5" fmla="*/ 6 h 34"/>
                <a:gd name="T6" fmla="*/ 5 w 52"/>
                <a:gd name="T7" fmla="*/ 4 h 34"/>
                <a:gd name="T8" fmla="*/ 0 w 52"/>
                <a:gd name="T9" fmla="*/ 6 h 34"/>
                <a:gd name="T10" fmla="*/ 4 w 52"/>
                <a:gd name="T11" fmla="*/ 9 h 34"/>
                <a:gd name="T12" fmla="*/ 7 w 52"/>
                <a:gd name="T13" fmla="*/ 11 h 34"/>
                <a:gd name="T14" fmla="*/ 6 w 52"/>
                <a:gd name="T15" fmla="*/ 13 h 34"/>
                <a:gd name="T16" fmla="*/ 10 w 52"/>
                <a:gd name="T17" fmla="*/ 15 h 34"/>
                <a:gd name="T18" fmla="*/ 10 w 52"/>
                <a:gd name="T19" fmla="*/ 18 h 34"/>
                <a:gd name="T20" fmla="*/ 6 w 52"/>
                <a:gd name="T21" fmla="*/ 18 h 34"/>
                <a:gd name="T22" fmla="*/ 9 w 52"/>
                <a:gd name="T23" fmla="*/ 20 h 34"/>
                <a:gd name="T24" fmla="*/ 14 w 52"/>
                <a:gd name="T25" fmla="*/ 22 h 34"/>
                <a:gd name="T26" fmla="*/ 15 w 52"/>
                <a:gd name="T27" fmla="*/ 23 h 34"/>
                <a:gd name="T28" fmla="*/ 13 w 52"/>
                <a:gd name="T29" fmla="*/ 27 h 34"/>
                <a:gd name="T30" fmla="*/ 15 w 52"/>
                <a:gd name="T31" fmla="*/ 27 h 34"/>
                <a:gd name="T32" fmla="*/ 19 w 52"/>
                <a:gd name="T33" fmla="*/ 25 h 34"/>
                <a:gd name="T34" fmla="*/ 23 w 52"/>
                <a:gd name="T35" fmla="*/ 22 h 34"/>
                <a:gd name="T36" fmla="*/ 26 w 52"/>
                <a:gd name="T37" fmla="*/ 21 h 34"/>
                <a:gd name="T38" fmla="*/ 29 w 52"/>
                <a:gd name="T39" fmla="*/ 20 h 34"/>
                <a:gd name="T40" fmla="*/ 31 w 52"/>
                <a:gd name="T41" fmla="*/ 22 h 34"/>
                <a:gd name="T42" fmla="*/ 30 w 52"/>
                <a:gd name="T43" fmla="*/ 26 h 34"/>
                <a:gd name="T44" fmla="*/ 28 w 52"/>
                <a:gd name="T45" fmla="*/ 28 h 34"/>
                <a:gd name="T46" fmla="*/ 33 w 52"/>
                <a:gd name="T47" fmla="*/ 34 h 34"/>
                <a:gd name="T48" fmla="*/ 36 w 52"/>
                <a:gd name="T49" fmla="*/ 33 h 34"/>
                <a:gd name="T50" fmla="*/ 36 w 52"/>
                <a:gd name="T51" fmla="*/ 33 h 34"/>
                <a:gd name="T52" fmla="*/ 38 w 52"/>
                <a:gd name="T53" fmla="*/ 28 h 34"/>
                <a:gd name="T54" fmla="*/ 42 w 52"/>
                <a:gd name="T55" fmla="*/ 23 h 34"/>
                <a:gd name="T56" fmla="*/ 43 w 52"/>
                <a:gd name="T57" fmla="*/ 19 h 34"/>
                <a:gd name="T58" fmla="*/ 45 w 52"/>
                <a:gd name="T59" fmla="*/ 16 h 34"/>
                <a:gd name="T60" fmla="*/ 52 w 52"/>
                <a:gd name="T61" fmla="*/ 14 h 34"/>
                <a:gd name="T62" fmla="*/ 48 w 52"/>
                <a:gd name="T63" fmla="*/ 11 h 34"/>
                <a:gd name="T64" fmla="*/ 44 w 52"/>
                <a:gd name="T65" fmla="*/ 11 h 34"/>
                <a:gd name="T66" fmla="*/ 40 w 52"/>
                <a:gd name="T67" fmla="*/ 8 h 34"/>
                <a:gd name="T68" fmla="*/ 39 w 52"/>
                <a:gd name="T69" fmla="*/ 4 h 34"/>
                <a:gd name="T70" fmla="*/ 34 w 52"/>
                <a:gd name="T71" fmla="*/ 1 h 34"/>
                <a:gd name="T72" fmla="*/ 33 w 52"/>
                <a:gd name="T73" fmla="*/ 0 h 34"/>
                <a:gd name="T74" fmla="*/ 29 w 52"/>
                <a:gd name="T75" fmla="*/ 5 h 34"/>
                <a:gd name="T76" fmla="*/ 23 w 52"/>
                <a:gd name="T77" fmla="*/ 6 h 34"/>
                <a:gd name="T78" fmla="*/ 20 w 52"/>
                <a:gd name="T79" fmla="*/ 4 h 34"/>
                <a:gd name="T80" fmla="*/ 17 w 52"/>
                <a:gd name="T81" fmla="*/ 0 h 34"/>
                <a:gd name="T82" fmla="*/ 15 w 52"/>
                <a:gd name="T83" fmla="*/ 0 h 34"/>
                <a:gd name="T84" fmla="*/ 12 w 52"/>
                <a:gd name="T85" fmla="*/ 2 h 34"/>
                <a:gd name="T86" fmla="*/ 14 w 52"/>
                <a:gd name="T87" fmla="*/ 5 h 34"/>
                <a:gd name="T88" fmla="*/ 15 w 52"/>
                <a:gd name="T8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34">
                  <a:moveTo>
                    <a:pt x="15" y="7"/>
                  </a:moveTo>
                  <a:lnTo>
                    <a:pt x="11" y="7"/>
                  </a:lnTo>
                  <a:lnTo>
                    <a:pt x="7" y="6"/>
                  </a:lnTo>
                  <a:lnTo>
                    <a:pt x="5" y="4"/>
                  </a:lnTo>
                  <a:lnTo>
                    <a:pt x="0" y="6"/>
                  </a:lnTo>
                  <a:lnTo>
                    <a:pt x="4" y="9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10" y="15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9" y="20"/>
                  </a:lnTo>
                  <a:lnTo>
                    <a:pt x="14" y="22"/>
                  </a:lnTo>
                  <a:lnTo>
                    <a:pt x="15" y="23"/>
                  </a:lnTo>
                  <a:lnTo>
                    <a:pt x="13" y="27"/>
                  </a:lnTo>
                  <a:lnTo>
                    <a:pt x="15" y="27"/>
                  </a:lnTo>
                  <a:lnTo>
                    <a:pt x="19" y="25"/>
                  </a:lnTo>
                  <a:lnTo>
                    <a:pt x="23" y="22"/>
                  </a:lnTo>
                  <a:lnTo>
                    <a:pt x="26" y="21"/>
                  </a:lnTo>
                  <a:lnTo>
                    <a:pt x="29" y="20"/>
                  </a:lnTo>
                  <a:lnTo>
                    <a:pt x="31" y="22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33" y="34"/>
                  </a:lnTo>
                  <a:lnTo>
                    <a:pt x="36" y="33"/>
                  </a:lnTo>
                  <a:lnTo>
                    <a:pt x="36" y="33"/>
                  </a:lnTo>
                  <a:lnTo>
                    <a:pt x="38" y="28"/>
                  </a:lnTo>
                  <a:lnTo>
                    <a:pt x="42" y="23"/>
                  </a:lnTo>
                  <a:lnTo>
                    <a:pt x="43" y="19"/>
                  </a:lnTo>
                  <a:lnTo>
                    <a:pt x="45" y="16"/>
                  </a:lnTo>
                  <a:lnTo>
                    <a:pt x="52" y="14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9" y="4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29" y="5"/>
                  </a:lnTo>
                  <a:cubicBezTo>
                    <a:pt x="26" y="5"/>
                    <a:pt x="24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lnTo>
                    <a:pt x="17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5" y="7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1" name="Freeform 114"/>
            <p:cNvSpPr>
              <a:spLocks/>
            </p:cNvSpPr>
            <p:nvPr/>
          </p:nvSpPr>
          <p:spPr bwMode="auto">
            <a:xfrm>
              <a:off x="5643732" y="2716230"/>
              <a:ext cx="3060" cy="306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2" name="Freeform 115"/>
            <p:cNvSpPr>
              <a:spLocks/>
            </p:cNvSpPr>
            <p:nvPr/>
          </p:nvSpPr>
          <p:spPr bwMode="auto">
            <a:xfrm>
              <a:off x="5414231" y="2838647"/>
              <a:ext cx="235622" cy="229532"/>
            </a:xfrm>
            <a:custGeom>
              <a:avLst/>
              <a:gdLst>
                <a:gd name="T0" fmla="*/ 56 w 91"/>
                <a:gd name="T1" fmla="*/ 7 h 78"/>
                <a:gd name="T2" fmla="*/ 55 w 91"/>
                <a:gd name="T3" fmla="*/ 3 h 78"/>
                <a:gd name="T4" fmla="*/ 51 w 91"/>
                <a:gd name="T5" fmla="*/ 3 h 78"/>
                <a:gd name="T6" fmla="*/ 48 w 91"/>
                <a:gd name="T7" fmla="*/ 2 h 78"/>
                <a:gd name="T8" fmla="*/ 42 w 91"/>
                <a:gd name="T9" fmla="*/ 0 h 78"/>
                <a:gd name="T10" fmla="*/ 35 w 91"/>
                <a:gd name="T11" fmla="*/ 1 h 78"/>
                <a:gd name="T12" fmla="*/ 34 w 91"/>
                <a:gd name="T13" fmla="*/ 1 h 78"/>
                <a:gd name="T14" fmla="*/ 25 w 91"/>
                <a:gd name="T15" fmla="*/ 9 h 78"/>
                <a:gd name="T16" fmla="*/ 22 w 91"/>
                <a:gd name="T17" fmla="*/ 9 h 78"/>
                <a:gd name="T18" fmla="*/ 22 w 91"/>
                <a:gd name="T19" fmla="*/ 13 h 78"/>
                <a:gd name="T20" fmla="*/ 23 w 91"/>
                <a:gd name="T21" fmla="*/ 19 h 78"/>
                <a:gd name="T22" fmla="*/ 22 w 91"/>
                <a:gd name="T23" fmla="*/ 22 h 78"/>
                <a:gd name="T24" fmla="*/ 19 w 91"/>
                <a:gd name="T25" fmla="*/ 27 h 78"/>
                <a:gd name="T26" fmla="*/ 15 w 91"/>
                <a:gd name="T27" fmla="*/ 30 h 78"/>
                <a:gd name="T28" fmla="*/ 8 w 91"/>
                <a:gd name="T29" fmla="*/ 34 h 78"/>
                <a:gd name="T30" fmla="*/ 1 w 91"/>
                <a:gd name="T31" fmla="*/ 37 h 78"/>
                <a:gd name="T32" fmla="*/ 0 w 91"/>
                <a:gd name="T33" fmla="*/ 37 h 78"/>
                <a:gd name="T34" fmla="*/ 1 w 91"/>
                <a:gd name="T35" fmla="*/ 42 h 78"/>
                <a:gd name="T36" fmla="*/ 1 w 91"/>
                <a:gd name="T37" fmla="*/ 47 h 78"/>
                <a:gd name="T38" fmla="*/ 3 w 91"/>
                <a:gd name="T39" fmla="*/ 48 h 78"/>
                <a:gd name="T40" fmla="*/ 6 w 91"/>
                <a:gd name="T41" fmla="*/ 50 h 78"/>
                <a:gd name="T42" fmla="*/ 14 w 91"/>
                <a:gd name="T43" fmla="*/ 52 h 78"/>
                <a:gd name="T44" fmla="*/ 23 w 91"/>
                <a:gd name="T45" fmla="*/ 57 h 78"/>
                <a:gd name="T46" fmla="*/ 28 w 91"/>
                <a:gd name="T47" fmla="*/ 57 h 78"/>
                <a:gd name="T48" fmla="*/ 35 w 91"/>
                <a:gd name="T49" fmla="*/ 61 h 78"/>
                <a:gd name="T50" fmla="*/ 43 w 91"/>
                <a:gd name="T51" fmla="*/ 68 h 78"/>
                <a:gd name="T52" fmla="*/ 53 w 91"/>
                <a:gd name="T53" fmla="*/ 76 h 78"/>
                <a:gd name="T54" fmla="*/ 60 w 91"/>
                <a:gd name="T55" fmla="*/ 77 h 78"/>
                <a:gd name="T56" fmla="*/ 71 w 91"/>
                <a:gd name="T57" fmla="*/ 78 h 78"/>
                <a:gd name="T58" fmla="*/ 73 w 91"/>
                <a:gd name="T59" fmla="*/ 76 h 78"/>
                <a:gd name="T60" fmla="*/ 75 w 91"/>
                <a:gd name="T61" fmla="*/ 70 h 78"/>
                <a:gd name="T62" fmla="*/ 78 w 91"/>
                <a:gd name="T63" fmla="*/ 68 h 78"/>
                <a:gd name="T64" fmla="*/ 82 w 91"/>
                <a:gd name="T65" fmla="*/ 68 h 78"/>
                <a:gd name="T66" fmla="*/ 86 w 91"/>
                <a:gd name="T67" fmla="*/ 70 h 78"/>
                <a:gd name="T68" fmla="*/ 87 w 91"/>
                <a:gd name="T69" fmla="*/ 70 h 78"/>
                <a:gd name="T70" fmla="*/ 88 w 91"/>
                <a:gd name="T71" fmla="*/ 70 h 78"/>
                <a:gd name="T72" fmla="*/ 91 w 91"/>
                <a:gd name="T73" fmla="*/ 69 h 78"/>
                <a:gd name="T74" fmla="*/ 87 w 91"/>
                <a:gd name="T75" fmla="*/ 66 h 78"/>
                <a:gd name="T76" fmla="*/ 85 w 91"/>
                <a:gd name="T77" fmla="*/ 65 h 78"/>
                <a:gd name="T78" fmla="*/ 84 w 91"/>
                <a:gd name="T79" fmla="*/ 60 h 78"/>
                <a:gd name="T80" fmla="*/ 81 w 91"/>
                <a:gd name="T81" fmla="*/ 59 h 78"/>
                <a:gd name="T82" fmla="*/ 83 w 91"/>
                <a:gd name="T83" fmla="*/ 52 h 78"/>
                <a:gd name="T84" fmla="*/ 81 w 91"/>
                <a:gd name="T85" fmla="*/ 49 h 78"/>
                <a:gd name="T86" fmla="*/ 80 w 91"/>
                <a:gd name="T87" fmla="*/ 46 h 78"/>
                <a:gd name="T88" fmla="*/ 76 w 91"/>
                <a:gd name="T89" fmla="*/ 45 h 78"/>
                <a:gd name="T90" fmla="*/ 72 w 91"/>
                <a:gd name="T91" fmla="*/ 42 h 78"/>
                <a:gd name="T92" fmla="*/ 66 w 91"/>
                <a:gd name="T93" fmla="*/ 42 h 78"/>
                <a:gd name="T94" fmla="*/ 68 w 91"/>
                <a:gd name="T95" fmla="*/ 40 h 78"/>
                <a:gd name="T96" fmla="*/ 66 w 91"/>
                <a:gd name="T97" fmla="*/ 36 h 78"/>
                <a:gd name="T98" fmla="*/ 63 w 91"/>
                <a:gd name="T99" fmla="*/ 35 h 78"/>
                <a:gd name="T100" fmla="*/ 61 w 91"/>
                <a:gd name="T101" fmla="*/ 30 h 78"/>
                <a:gd name="T102" fmla="*/ 62 w 91"/>
                <a:gd name="T103" fmla="*/ 27 h 78"/>
                <a:gd name="T104" fmla="*/ 64 w 91"/>
                <a:gd name="T105" fmla="*/ 23 h 78"/>
                <a:gd name="T106" fmla="*/ 67 w 91"/>
                <a:gd name="T107" fmla="*/ 22 h 78"/>
                <a:gd name="T108" fmla="*/ 67 w 91"/>
                <a:gd name="T109" fmla="*/ 20 h 78"/>
                <a:gd name="T110" fmla="*/ 67 w 91"/>
                <a:gd name="T111" fmla="*/ 17 h 78"/>
                <a:gd name="T112" fmla="*/ 69 w 91"/>
                <a:gd name="T113" fmla="*/ 15 h 78"/>
                <a:gd name="T114" fmla="*/ 69 w 91"/>
                <a:gd name="T115" fmla="*/ 14 h 78"/>
                <a:gd name="T116" fmla="*/ 63 w 91"/>
                <a:gd name="T117" fmla="*/ 15 h 78"/>
                <a:gd name="T118" fmla="*/ 62 w 91"/>
                <a:gd name="T119" fmla="*/ 12 h 78"/>
                <a:gd name="T120" fmla="*/ 58 w 91"/>
                <a:gd name="T121" fmla="*/ 10 h 78"/>
                <a:gd name="T122" fmla="*/ 56 w 91"/>
                <a:gd name="T123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78">
                  <a:moveTo>
                    <a:pt x="56" y="7"/>
                  </a:moveTo>
                  <a:lnTo>
                    <a:pt x="55" y="3"/>
                  </a:lnTo>
                  <a:cubicBezTo>
                    <a:pt x="53" y="3"/>
                    <a:pt x="52" y="3"/>
                    <a:pt x="51" y="3"/>
                  </a:cubicBezTo>
                  <a:cubicBezTo>
                    <a:pt x="51" y="3"/>
                    <a:pt x="49" y="3"/>
                    <a:pt x="48" y="2"/>
                  </a:cubicBezTo>
                  <a:lnTo>
                    <a:pt x="42" y="0"/>
                  </a:lnTo>
                  <a:lnTo>
                    <a:pt x="35" y="1"/>
                  </a:lnTo>
                  <a:lnTo>
                    <a:pt x="34" y="1"/>
                  </a:lnTo>
                  <a:lnTo>
                    <a:pt x="25" y="9"/>
                  </a:lnTo>
                  <a:lnTo>
                    <a:pt x="22" y="9"/>
                  </a:lnTo>
                  <a:lnTo>
                    <a:pt x="22" y="13"/>
                  </a:lnTo>
                  <a:lnTo>
                    <a:pt x="23" y="19"/>
                  </a:lnTo>
                  <a:lnTo>
                    <a:pt x="22" y="22"/>
                  </a:lnTo>
                  <a:lnTo>
                    <a:pt x="19" y="27"/>
                  </a:lnTo>
                  <a:lnTo>
                    <a:pt x="15" y="30"/>
                  </a:lnTo>
                  <a:lnTo>
                    <a:pt x="8" y="34"/>
                  </a:lnTo>
                  <a:lnTo>
                    <a:pt x="1" y="37"/>
                  </a:lnTo>
                  <a:lnTo>
                    <a:pt x="0" y="37"/>
                  </a:lnTo>
                  <a:lnTo>
                    <a:pt x="1" y="42"/>
                  </a:lnTo>
                  <a:lnTo>
                    <a:pt x="1" y="47"/>
                  </a:lnTo>
                  <a:lnTo>
                    <a:pt x="3" y="48"/>
                  </a:lnTo>
                  <a:lnTo>
                    <a:pt x="6" y="50"/>
                  </a:lnTo>
                  <a:lnTo>
                    <a:pt x="14" y="52"/>
                  </a:lnTo>
                  <a:lnTo>
                    <a:pt x="23" y="57"/>
                  </a:lnTo>
                  <a:lnTo>
                    <a:pt x="28" y="57"/>
                  </a:lnTo>
                  <a:lnTo>
                    <a:pt x="35" y="61"/>
                  </a:lnTo>
                  <a:cubicBezTo>
                    <a:pt x="40" y="65"/>
                    <a:pt x="43" y="68"/>
                    <a:pt x="43" y="68"/>
                  </a:cubicBezTo>
                  <a:cubicBezTo>
                    <a:pt x="44" y="69"/>
                    <a:pt x="47" y="72"/>
                    <a:pt x="53" y="76"/>
                  </a:cubicBezTo>
                  <a:lnTo>
                    <a:pt x="60" y="77"/>
                  </a:lnTo>
                  <a:lnTo>
                    <a:pt x="71" y="78"/>
                  </a:lnTo>
                  <a:lnTo>
                    <a:pt x="73" y="76"/>
                  </a:lnTo>
                  <a:lnTo>
                    <a:pt x="75" y="70"/>
                  </a:lnTo>
                  <a:lnTo>
                    <a:pt x="78" y="68"/>
                  </a:lnTo>
                  <a:lnTo>
                    <a:pt x="82" y="68"/>
                  </a:lnTo>
                  <a:lnTo>
                    <a:pt x="86" y="70"/>
                  </a:lnTo>
                  <a:lnTo>
                    <a:pt x="87" y="70"/>
                  </a:lnTo>
                  <a:lnTo>
                    <a:pt x="88" y="70"/>
                  </a:lnTo>
                  <a:lnTo>
                    <a:pt x="91" y="69"/>
                  </a:lnTo>
                  <a:lnTo>
                    <a:pt x="87" y="66"/>
                  </a:lnTo>
                  <a:lnTo>
                    <a:pt x="85" y="65"/>
                  </a:lnTo>
                  <a:lnTo>
                    <a:pt x="84" y="60"/>
                  </a:lnTo>
                  <a:lnTo>
                    <a:pt x="81" y="59"/>
                  </a:lnTo>
                  <a:lnTo>
                    <a:pt x="83" y="52"/>
                  </a:lnTo>
                  <a:lnTo>
                    <a:pt x="81" y="49"/>
                  </a:lnTo>
                  <a:lnTo>
                    <a:pt x="80" y="46"/>
                  </a:lnTo>
                  <a:lnTo>
                    <a:pt x="76" y="45"/>
                  </a:lnTo>
                  <a:lnTo>
                    <a:pt x="72" y="42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66" y="36"/>
                  </a:lnTo>
                  <a:lnTo>
                    <a:pt x="63" y="35"/>
                  </a:lnTo>
                  <a:lnTo>
                    <a:pt x="61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7" y="22"/>
                  </a:lnTo>
                  <a:lnTo>
                    <a:pt x="67" y="20"/>
                  </a:lnTo>
                  <a:lnTo>
                    <a:pt x="67" y="17"/>
                  </a:lnTo>
                  <a:lnTo>
                    <a:pt x="69" y="15"/>
                  </a:lnTo>
                  <a:lnTo>
                    <a:pt x="69" y="14"/>
                  </a:lnTo>
                  <a:lnTo>
                    <a:pt x="63" y="15"/>
                  </a:lnTo>
                  <a:lnTo>
                    <a:pt x="62" y="12"/>
                  </a:lnTo>
                  <a:lnTo>
                    <a:pt x="58" y="10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3" name="Freeform 116"/>
            <p:cNvSpPr>
              <a:spLocks/>
            </p:cNvSpPr>
            <p:nvPr/>
          </p:nvSpPr>
          <p:spPr bwMode="auto">
            <a:xfrm>
              <a:off x="5602421" y="3039105"/>
              <a:ext cx="39780" cy="39786"/>
            </a:xfrm>
            <a:custGeom>
              <a:avLst/>
              <a:gdLst>
                <a:gd name="T0" fmla="*/ 7 w 15"/>
                <a:gd name="T1" fmla="*/ 12 h 14"/>
                <a:gd name="T2" fmla="*/ 8 w 15"/>
                <a:gd name="T3" fmla="*/ 14 h 14"/>
                <a:gd name="T4" fmla="*/ 15 w 15"/>
                <a:gd name="T5" fmla="*/ 14 h 14"/>
                <a:gd name="T6" fmla="*/ 13 w 15"/>
                <a:gd name="T7" fmla="*/ 9 h 14"/>
                <a:gd name="T8" fmla="*/ 13 w 15"/>
                <a:gd name="T9" fmla="*/ 4 h 14"/>
                <a:gd name="T10" fmla="*/ 14 w 15"/>
                <a:gd name="T11" fmla="*/ 2 h 14"/>
                <a:gd name="T12" fmla="*/ 13 w 15"/>
                <a:gd name="T13" fmla="*/ 2 h 14"/>
                <a:gd name="T14" fmla="*/ 9 w 15"/>
                <a:gd name="T15" fmla="*/ 0 h 14"/>
                <a:gd name="T16" fmla="*/ 5 w 15"/>
                <a:gd name="T17" fmla="*/ 0 h 14"/>
                <a:gd name="T18" fmla="*/ 2 w 15"/>
                <a:gd name="T19" fmla="*/ 2 h 14"/>
                <a:gd name="T20" fmla="*/ 0 w 15"/>
                <a:gd name="T21" fmla="*/ 8 h 14"/>
                <a:gd name="T22" fmla="*/ 2 w 15"/>
                <a:gd name="T23" fmla="*/ 10 h 14"/>
                <a:gd name="T24" fmla="*/ 7 w 15"/>
                <a:gd name="T2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4">
                  <a:moveTo>
                    <a:pt x="7" y="12"/>
                  </a:moveTo>
                  <a:lnTo>
                    <a:pt x="8" y="14"/>
                  </a:lnTo>
                  <a:lnTo>
                    <a:pt x="15" y="14"/>
                  </a:lnTo>
                  <a:lnTo>
                    <a:pt x="13" y="9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7" y="1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4" name="Freeform 117"/>
            <p:cNvSpPr>
              <a:spLocks/>
            </p:cNvSpPr>
            <p:nvPr/>
          </p:nvSpPr>
          <p:spPr bwMode="auto">
            <a:xfrm>
              <a:off x="5946674" y="2889144"/>
              <a:ext cx="1530" cy="153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5" name="Freeform 118"/>
            <p:cNvSpPr>
              <a:spLocks/>
            </p:cNvSpPr>
            <p:nvPr/>
          </p:nvSpPr>
          <p:spPr bwMode="auto">
            <a:xfrm>
              <a:off x="5715642" y="3129387"/>
              <a:ext cx="125461" cy="113236"/>
            </a:xfrm>
            <a:custGeom>
              <a:avLst/>
              <a:gdLst>
                <a:gd name="T0" fmla="*/ 42 w 49"/>
                <a:gd name="T1" fmla="*/ 0 h 39"/>
                <a:gd name="T2" fmla="*/ 39 w 49"/>
                <a:gd name="T3" fmla="*/ 4 h 39"/>
                <a:gd name="T4" fmla="*/ 40 w 49"/>
                <a:gd name="T5" fmla="*/ 7 h 39"/>
                <a:gd name="T6" fmla="*/ 31 w 49"/>
                <a:gd name="T7" fmla="*/ 18 h 39"/>
                <a:gd name="T8" fmla="*/ 28 w 49"/>
                <a:gd name="T9" fmla="*/ 23 h 39"/>
                <a:gd name="T10" fmla="*/ 23 w 49"/>
                <a:gd name="T11" fmla="*/ 22 h 39"/>
                <a:gd name="T12" fmla="*/ 17 w 49"/>
                <a:gd name="T13" fmla="*/ 24 h 39"/>
                <a:gd name="T14" fmla="*/ 11 w 49"/>
                <a:gd name="T15" fmla="*/ 23 h 39"/>
                <a:gd name="T16" fmla="*/ 5 w 49"/>
                <a:gd name="T17" fmla="*/ 24 h 39"/>
                <a:gd name="T18" fmla="*/ 1 w 49"/>
                <a:gd name="T19" fmla="*/ 24 h 39"/>
                <a:gd name="T20" fmla="*/ 0 w 49"/>
                <a:gd name="T21" fmla="*/ 27 h 39"/>
                <a:gd name="T22" fmla="*/ 5 w 49"/>
                <a:gd name="T23" fmla="*/ 37 h 39"/>
                <a:gd name="T24" fmla="*/ 12 w 49"/>
                <a:gd name="T25" fmla="*/ 37 h 39"/>
                <a:gd name="T26" fmla="*/ 27 w 49"/>
                <a:gd name="T27" fmla="*/ 39 h 39"/>
                <a:gd name="T28" fmla="*/ 32 w 49"/>
                <a:gd name="T29" fmla="*/ 39 h 39"/>
                <a:gd name="T30" fmla="*/ 33 w 49"/>
                <a:gd name="T31" fmla="*/ 39 h 39"/>
                <a:gd name="T32" fmla="*/ 34 w 49"/>
                <a:gd name="T33" fmla="*/ 32 h 39"/>
                <a:gd name="T34" fmla="*/ 37 w 49"/>
                <a:gd name="T35" fmla="*/ 27 h 39"/>
                <a:gd name="T36" fmla="*/ 37 w 49"/>
                <a:gd name="T37" fmla="*/ 24 h 39"/>
                <a:gd name="T38" fmla="*/ 39 w 49"/>
                <a:gd name="T39" fmla="*/ 24 h 39"/>
                <a:gd name="T40" fmla="*/ 39 w 49"/>
                <a:gd name="T41" fmla="*/ 19 h 39"/>
                <a:gd name="T42" fmla="*/ 41 w 49"/>
                <a:gd name="T43" fmla="*/ 17 h 39"/>
                <a:gd name="T44" fmla="*/ 44 w 49"/>
                <a:gd name="T45" fmla="*/ 17 h 39"/>
                <a:gd name="T46" fmla="*/ 46 w 49"/>
                <a:gd name="T47" fmla="*/ 14 h 39"/>
                <a:gd name="T48" fmla="*/ 45 w 49"/>
                <a:gd name="T49" fmla="*/ 11 h 39"/>
                <a:gd name="T50" fmla="*/ 43 w 49"/>
                <a:gd name="T51" fmla="*/ 5 h 39"/>
                <a:gd name="T52" fmla="*/ 45 w 49"/>
                <a:gd name="T53" fmla="*/ 2 h 39"/>
                <a:gd name="T54" fmla="*/ 49 w 49"/>
                <a:gd name="T55" fmla="*/ 1 h 39"/>
                <a:gd name="T56" fmla="*/ 47 w 49"/>
                <a:gd name="T57" fmla="*/ 0 h 39"/>
                <a:gd name="T58" fmla="*/ 42 w 49"/>
                <a:gd name="T5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39">
                  <a:moveTo>
                    <a:pt x="42" y="0"/>
                  </a:moveTo>
                  <a:cubicBezTo>
                    <a:pt x="40" y="2"/>
                    <a:pt x="39" y="4"/>
                    <a:pt x="39" y="4"/>
                  </a:cubicBezTo>
                  <a:cubicBezTo>
                    <a:pt x="39" y="5"/>
                    <a:pt x="39" y="6"/>
                    <a:pt x="40" y="7"/>
                  </a:cubicBezTo>
                  <a:lnTo>
                    <a:pt x="31" y="18"/>
                  </a:lnTo>
                  <a:lnTo>
                    <a:pt x="28" y="23"/>
                  </a:lnTo>
                  <a:lnTo>
                    <a:pt x="23" y="22"/>
                  </a:lnTo>
                  <a:lnTo>
                    <a:pt x="17" y="24"/>
                  </a:lnTo>
                  <a:lnTo>
                    <a:pt x="11" y="23"/>
                  </a:lnTo>
                  <a:lnTo>
                    <a:pt x="5" y="24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5" y="37"/>
                  </a:lnTo>
                  <a:lnTo>
                    <a:pt x="12" y="37"/>
                  </a:lnTo>
                  <a:lnTo>
                    <a:pt x="27" y="39"/>
                  </a:lnTo>
                  <a:lnTo>
                    <a:pt x="32" y="39"/>
                  </a:lnTo>
                  <a:lnTo>
                    <a:pt x="33" y="39"/>
                  </a:lnTo>
                  <a:lnTo>
                    <a:pt x="34" y="32"/>
                  </a:lnTo>
                  <a:lnTo>
                    <a:pt x="37" y="27"/>
                  </a:lnTo>
                  <a:lnTo>
                    <a:pt x="37" y="24"/>
                  </a:lnTo>
                  <a:lnTo>
                    <a:pt x="39" y="24"/>
                  </a:lnTo>
                  <a:lnTo>
                    <a:pt x="39" y="19"/>
                  </a:lnTo>
                  <a:lnTo>
                    <a:pt x="41" y="17"/>
                  </a:lnTo>
                  <a:lnTo>
                    <a:pt x="44" y="17"/>
                  </a:lnTo>
                  <a:lnTo>
                    <a:pt x="46" y="14"/>
                  </a:lnTo>
                  <a:lnTo>
                    <a:pt x="45" y="11"/>
                  </a:lnTo>
                  <a:lnTo>
                    <a:pt x="43" y="5"/>
                  </a:lnTo>
                  <a:lnTo>
                    <a:pt x="45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6" name="Freeform 119"/>
            <p:cNvSpPr>
              <a:spLocks/>
            </p:cNvSpPr>
            <p:nvPr/>
          </p:nvSpPr>
          <p:spPr bwMode="auto">
            <a:xfrm>
              <a:off x="5721762" y="3170704"/>
              <a:ext cx="186661" cy="234122"/>
            </a:xfrm>
            <a:custGeom>
              <a:avLst/>
              <a:gdLst>
                <a:gd name="T0" fmla="*/ 41 w 72"/>
                <a:gd name="T1" fmla="*/ 3 h 80"/>
                <a:gd name="T2" fmla="*/ 38 w 72"/>
                <a:gd name="T3" fmla="*/ 3 h 80"/>
                <a:gd name="T4" fmla="*/ 36 w 72"/>
                <a:gd name="T5" fmla="*/ 5 h 80"/>
                <a:gd name="T6" fmla="*/ 36 w 72"/>
                <a:gd name="T7" fmla="*/ 10 h 80"/>
                <a:gd name="T8" fmla="*/ 34 w 72"/>
                <a:gd name="T9" fmla="*/ 10 h 80"/>
                <a:gd name="T10" fmla="*/ 34 w 72"/>
                <a:gd name="T11" fmla="*/ 13 h 80"/>
                <a:gd name="T12" fmla="*/ 31 w 72"/>
                <a:gd name="T13" fmla="*/ 18 h 80"/>
                <a:gd name="T14" fmla="*/ 30 w 72"/>
                <a:gd name="T15" fmla="*/ 25 h 80"/>
                <a:gd name="T16" fmla="*/ 34 w 72"/>
                <a:gd name="T17" fmla="*/ 27 h 80"/>
                <a:gd name="T18" fmla="*/ 33 w 72"/>
                <a:gd name="T19" fmla="*/ 34 h 80"/>
                <a:gd name="T20" fmla="*/ 27 w 72"/>
                <a:gd name="T21" fmla="*/ 50 h 80"/>
                <a:gd name="T22" fmla="*/ 18 w 72"/>
                <a:gd name="T23" fmla="*/ 52 h 80"/>
                <a:gd name="T24" fmla="*/ 0 w 72"/>
                <a:gd name="T25" fmla="*/ 59 h 80"/>
                <a:gd name="T26" fmla="*/ 0 w 72"/>
                <a:gd name="T27" fmla="*/ 63 h 80"/>
                <a:gd name="T28" fmla="*/ 6 w 72"/>
                <a:gd name="T29" fmla="*/ 71 h 80"/>
                <a:gd name="T30" fmla="*/ 8 w 72"/>
                <a:gd name="T31" fmla="*/ 74 h 80"/>
                <a:gd name="T32" fmla="*/ 7 w 72"/>
                <a:gd name="T33" fmla="*/ 77 h 80"/>
                <a:gd name="T34" fmla="*/ 11 w 72"/>
                <a:gd name="T35" fmla="*/ 80 h 80"/>
                <a:gd name="T36" fmla="*/ 18 w 72"/>
                <a:gd name="T37" fmla="*/ 77 h 80"/>
                <a:gd name="T38" fmla="*/ 29 w 72"/>
                <a:gd name="T39" fmla="*/ 77 h 80"/>
                <a:gd name="T40" fmla="*/ 30 w 72"/>
                <a:gd name="T41" fmla="*/ 75 h 80"/>
                <a:gd name="T42" fmla="*/ 31 w 72"/>
                <a:gd name="T43" fmla="*/ 70 h 80"/>
                <a:gd name="T44" fmla="*/ 34 w 72"/>
                <a:gd name="T45" fmla="*/ 69 h 80"/>
                <a:gd name="T46" fmla="*/ 41 w 72"/>
                <a:gd name="T47" fmla="*/ 69 h 80"/>
                <a:gd name="T48" fmla="*/ 45 w 72"/>
                <a:gd name="T49" fmla="*/ 61 h 80"/>
                <a:gd name="T50" fmla="*/ 50 w 72"/>
                <a:gd name="T51" fmla="*/ 59 h 80"/>
                <a:gd name="T52" fmla="*/ 54 w 72"/>
                <a:gd name="T53" fmla="*/ 59 h 80"/>
                <a:gd name="T54" fmla="*/ 55 w 72"/>
                <a:gd name="T55" fmla="*/ 56 h 80"/>
                <a:gd name="T56" fmla="*/ 55 w 72"/>
                <a:gd name="T57" fmla="*/ 52 h 80"/>
                <a:gd name="T58" fmla="*/ 58 w 72"/>
                <a:gd name="T59" fmla="*/ 47 h 80"/>
                <a:gd name="T60" fmla="*/ 63 w 72"/>
                <a:gd name="T61" fmla="*/ 43 h 80"/>
                <a:gd name="T62" fmla="*/ 72 w 72"/>
                <a:gd name="T63" fmla="*/ 29 h 80"/>
                <a:gd name="T64" fmla="*/ 71 w 72"/>
                <a:gd name="T65" fmla="*/ 26 h 80"/>
                <a:gd name="T66" fmla="*/ 65 w 72"/>
                <a:gd name="T67" fmla="*/ 18 h 80"/>
                <a:gd name="T68" fmla="*/ 60 w 72"/>
                <a:gd name="T69" fmla="*/ 14 h 80"/>
                <a:gd name="T70" fmla="*/ 51 w 72"/>
                <a:gd name="T71" fmla="*/ 13 h 80"/>
                <a:gd name="T72" fmla="*/ 45 w 72"/>
                <a:gd name="T73" fmla="*/ 11 h 80"/>
                <a:gd name="T74" fmla="*/ 42 w 72"/>
                <a:gd name="T75" fmla="*/ 6 h 80"/>
                <a:gd name="T76" fmla="*/ 44 w 72"/>
                <a:gd name="T77" fmla="*/ 3 h 80"/>
                <a:gd name="T78" fmla="*/ 43 w 72"/>
                <a:gd name="T79" fmla="*/ 0 h 80"/>
                <a:gd name="T80" fmla="*/ 41 w 72"/>
                <a:gd name="T81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80">
                  <a:moveTo>
                    <a:pt x="41" y="3"/>
                  </a:moveTo>
                  <a:lnTo>
                    <a:pt x="38" y="3"/>
                  </a:lnTo>
                  <a:lnTo>
                    <a:pt x="36" y="5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4" y="13"/>
                  </a:lnTo>
                  <a:lnTo>
                    <a:pt x="31" y="18"/>
                  </a:lnTo>
                  <a:lnTo>
                    <a:pt x="30" y="25"/>
                  </a:lnTo>
                  <a:lnTo>
                    <a:pt x="34" y="27"/>
                  </a:lnTo>
                  <a:lnTo>
                    <a:pt x="33" y="34"/>
                  </a:lnTo>
                  <a:lnTo>
                    <a:pt x="27" y="50"/>
                  </a:lnTo>
                  <a:lnTo>
                    <a:pt x="18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6" y="71"/>
                  </a:lnTo>
                  <a:lnTo>
                    <a:pt x="8" y="74"/>
                  </a:lnTo>
                  <a:lnTo>
                    <a:pt x="7" y="77"/>
                  </a:lnTo>
                  <a:lnTo>
                    <a:pt x="11" y="80"/>
                  </a:lnTo>
                  <a:lnTo>
                    <a:pt x="18" y="77"/>
                  </a:lnTo>
                  <a:lnTo>
                    <a:pt x="29" y="77"/>
                  </a:lnTo>
                  <a:lnTo>
                    <a:pt x="30" y="75"/>
                  </a:lnTo>
                  <a:lnTo>
                    <a:pt x="31" y="70"/>
                  </a:lnTo>
                  <a:lnTo>
                    <a:pt x="34" y="69"/>
                  </a:lnTo>
                  <a:lnTo>
                    <a:pt x="41" y="69"/>
                  </a:lnTo>
                  <a:lnTo>
                    <a:pt x="45" y="61"/>
                  </a:lnTo>
                  <a:lnTo>
                    <a:pt x="50" y="59"/>
                  </a:lnTo>
                  <a:lnTo>
                    <a:pt x="54" y="59"/>
                  </a:lnTo>
                  <a:lnTo>
                    <a:pt x="55" y="56"/>
                  </a:lnTo>
                  <a:lnTo>
                    <a:pt x="55" y="52"/>
                  </a:lnTo>
                  <a:lnTo>
                    <a:pt x="58" y="47"/>
                  </a:lnTo>
                  <a:lnTo>
                    <a:pt x="63" y="43"/>
                  </a:lnTo>
                  <a:lnTo>
                    <a:pt x="72" y="29"/>
                  </a:lnTo>
                  <a:lnTo>
                    <a:pt x="71" y="26"/>
                  </a:lnTo>
                  <a:lnTo>
                    <a:pt x="65" y="18"/>
                  </a:lnTo>
                  <a:lnTo>
                    <a:pt x="60" y="14"/>
                  </a:lnTo>
                  <a:lnTo>
                    <a:pt x="51" y="13"/>
                  </a:lnTo>
                  <a:lnTo>
                    <a:pt x="45" y="11"/>
                  </a:lnTo>
                  <a:lnTo>
                    <a:pt x="42" y="6"/>
                  </a:lnTo>
                  <a:lnTo>
                    <a:pt x="44" y="3"/>
                  </a:lnTo>
                  <a:lnTo>
                    <a:pt x="43" y="0"/>
                  </a:lnTo>
                  <a:lnTo>
                    <a:pt x="4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7" name="Freeform 120"/>
            <p:cNvSpPr>
              <a:spLocks/>
            </p:cNvSpPr>
            <p:nvPr/>
          </p:nvSpPr>
          <p:spPr bwMode="auto">
            <a:xfrm>
              <a:off x="5506031" y="3343617"/>
              <a:ext cx="244802" cy="171384"/>
            </a:xfrm>
            <a:custGeom>
              <a:avLst/>
              <a:gdLst>
                <a:gd name="T0" fmla="*/ 91 w 95"/>
                <a:gd name="T1" fmla="*/ 18 h 58"/>
                <a:gd name="T2" fmla="*/ 92 w 95"/>
                <a:gd name="T3" fmla="*/ 15 h 58"/>
                <a:gd name="T4" fmla="*/ 90 w 95"/>
                <a:gd name="T5" fmla="*/ 12 h 58"/>
                <a:gd name="T6" fmla="*/ 84 w 95"/>
                <a:gd name="T7" fmla="*/ 4 h 58"/>
                <a:gd name="T8" fmla="*/ 84 w 95"/>
                <a:gd name="T9" fmla="*/ 0 h 58"/>
                <a:gd name="T10" fmla="*/ 84 w 95"/>
                <a:gd name="T11" fmla="*/ 0 h 58"/>
                <a:gd name="T12" fmla="*/ 75 w 95"/>
                <a:gd name="T13" fmla="*/ 1 h 58"/>
                <a:gd name="T14" fmla="*/ 66 w 95"/>
                <a:gd name="T15" fmla="*/ 5 h 58"/>
                <a:gd name="T16" fmla="*/ 55 w 95"/>
                <a:gd name="T17" fmla="*/ 6 h 58"/>
                <a:gd name="T18" fmla="*/ 45 w 95"/>
                <a:gd name="T19" fmla="*/ 14 h 58"/>
                <a:gd name="T20" fmla="*/ 41 w 95"/>
                <a:gd name="T21" fmla="*/ 18 h 58"/>
                <a:gd name="T22" fmla="*/ 39 w 95"/>
                <a:gd name="T23" fmla="*/ 23 h 58"/>
                <a:gd name="T24" fmla="*/ 37 w 95"/>
                <a:gd name="T25" fmla="*/ 25 h 58"/>
                <a:gd name="T26" fmla="*/ 29 w 95"/>
                <a:gd name="T27" fmla="*/ 20 h 58"/>
                <a:gd name="T28" fmla="*/ 18 w 95"/>
                <a:gd name="T29" fmla="*/ 14 h 58"/>
                <a:gd name="T30" fmla="*/ 12 w 95"/>
                <a:gd name="T31" fmla="*/ 15 h 58"/>
                <a:gd name="T32" fmla="*/ 4 w 95"/>
                <a:gd name="T33" fmla="*/ 13 h 58"/>
                <a:gd name="T34" fmla="*/ 3 w 95"/>
                <a:gd name="T35" fmla="*/ 17 h 58"/>
                <a:gd name="T36" fmla="*/ 4 w 95"/>
                <a:gd name="T37" fmla="*/ 21 h 58"/>
                <a:gd name="T38" fmla="*/ 0 w 95"/>
                <a:gd name="T39" fmla="*/ 23 h 58"/>
                <a:gd name="T40" fmla="*/ 0 w 95"/>
                <a:gd name="T41" fmla="*/ 25 h 58"/>
                <a:gd name="T42" fmla="*/ 1 w 95"/>
                <a:gd name="T43" fmla="*/ 30 h 58"/>
                <a:gd name="T44" fmla="*/ 0 w 95"/>
                <a:gd name="T45" fmla="*/ 36 h 58"/>
                <a:gd name="T46" fmla="*/ 3 w 95"/>
                <a:gd name="T47" fmla="*/ 42 h 58"/>
                <a:gd name="T48" fmla="*/ 4 w 95"/>
                <a:gd name="T49" fmla="*/ 47 h 58"/>
                <a:gd name="T50" fmla="*/ 3 w 95"/>
                <a:gd name="T51" fmla="*/ 52 h 58"/>
                <a:gd name="T52" fmla="*/ 6 w 95"/>
                <a:gd name="T53" fmla="*/ 56 h 58"/>
                <a:gd name="T54" fmla="*/ 7 w 95"/>
                <a:gd name="T55" fmla="*/ 58 h 58"/>
                <a:gd name="T56" fmla="*/ 16 w 95"/>
                <a:gd name="T57" fmla="*/ 57 h 58"/>
                <a:gd name="T58" fmla="*/ 21 w 95"/>
                <a:gd name="T59" fmla="*/ 58 h 58"/>
                <a:gd name="T60" fmla="*/ 26 w 95"/>
                <a:gd name="T61" fmla="*/ 51 h 58"/>
                <a:gd name="T62" fmla="*/ 32 w 95"/>
                <a:gd name="T63" fmla="*/ 51 h 58"/>
                <a:gd name="T64" fmla="*/ 50 w 95"/>
                <a:gd name="T65" fmla="*/ 46 h 58"/>
                <a:gd name="T66" fmla="*/ 53 w 95"/>
                <a:gd name="T67" fmla="*/ 46 h 58"/>
                <a:gd name="T68" fmla="*/ 56 w 95"/>
                <a:gd name="T69" fmla="*/ 45 h 58"/>
                <a:gd name="T70" fmla="*/ 59 w 95"/>
                <a:gd name="T71" fmla="*/ 41 h 58"/>
                <a:gd name="T72" fmla="*/ 63 w 95"/>
                <a:gd name="T73" fmla="*/ 39 h 58"/>
                <a:gd name="T74" fmla="*/ 70 w 95"/>
                <a:gd name="T75" fmla="*/ 37 h 58"/>
                <a:gd name="T76" fmla="*/ 74 w 95"/>
                <a:gd name="T77" fmla="*/ 37 h 58"/>
                <a:gd name="T78" fmla="*/ 79 w 95"/>
                <a:gd name="T79" fmla="*/ 34 h 58"/>
                <a:gd name="T80" fmla="*/ 87 w 95"/>
                <a:gd name="T81" fmla="*/ 31 h 58"/>
                <a:gd name="T82" fmla="*/ 88 w 95"/>
                <a:gd name="T83" fmla="*/ 24 h 58"/>
                <a:gd name="T84" fmla="*/ 94 w 95"/>
                <a:gd name="T85" fmla="*/ 21 h 58"/>
                <a:gd name="T86" fmla="*/ 95 w 95"/>
                <a:gd name="T87" fmla="*/ 21 h 58"/>
                <a:gd name="T88" fmla="*/ 91 w 95"/>
                <a:gd name="T8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" h="58">
                  <a:moveTo>
                    <a:pt x="91" y="18"/>
                  </a:moveTo>
                  <a:lnTo>
                    <a:pt x="92" y="15"/>
                  </a:lnTo>
                  <a:lnTo>
                    <a:pt x="90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1"/>
                  </a:lnTo>
                  <a:lnTo>
                    <a:pt x="66" y="5"/>
                  </a:lnTo>
                  <a:lnTo>
                    <a:pt x="55" y="6"/>
                  </a:lnTo>
                  <a:lnTo>
                    <a:pt x="45" y="14"/>
                  </a:lnTo>
                  <a:lnTo>
                    <a:pt x="41" y="18"/>
                  </a:lnTo>
                  <a:lnTo>
                    <a:pt x="39" y="23"/>
                  </a:lnTo>
                  <a:lnTo>
                    <a:pt x="37" y="25"/>
                  </a:lnTo>
                  <a:lnTo>
                    <a:pt x="29" y="20"/>
                  </a:lnTo>
                  <a:lnTo>
                    <a:pt x="18" y="14"/>
                  </a:lnTo>
                  <a:lnTo>
                    <a:pt x="12" y="15"/>
                  </a:lnTo>
                  <a:lnTo>
                    <a:pt x="4" y="13"/>
                  </a:lnTo>
                  <a:lnTo>
                    <a:pt x="3" y="17"/>
                  </a:lnTo>
                  <a:lnTo>
                    <a:pt x="4" y="21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1" y="30"/>
                  </a:lnTo>
                  <a:lnTo>
                    <a:pt x="0" y="36"/>
                  </a:lnTo>
                  <a:lnTo>
                    <a:pt x="3" y="42"/>
                  </a:lnTo>
                  <a:lnTo>
                    <a:pt x="4" y="47"/>
                  </a:lnTo>
                  <a:lnTo>
                    <a:pt x="3" y="52"/>
                  </a:lnTo>
                  <a:lnTo>
                    <a:pt x="6" y="56"/>
                  </a:lnTo>
                  <a:lnTo>
                    <a:pt x="7" y="58"/>
                  </a:lnTo>
                  <a:lnTo>
                    <a:pt x="16" y="57"/>
                  </a:lnTo>
                  <a:lnTo>
                    <a:pt x="21" y="58"/>
                  </a:lnTo>
                  <a:lnTo>
                    <a:pt x="26" y="51"/>
                  </a:lnTo>
                  <a:lnTo>
                    <a:pt x="32" y="51"/>
                  </a:lnTo>
                  <a:lnTo>
                    <a:pt x="50" y="46"/>
                  </a:lnTo>
                  <a:lnTo>
                    <a:pt x="53" y="46"/>
                  </a:lnTo>
                  <a:lnTo>
                    <a:pt x="56" y="45"/>
                  </a:lnTo>
                  <a:lnTo>
                    <a:pt x="59" y="41"/>
                  </a:lnTo>
                  <a:lnTo>
                    <a:pt x="63" y="39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9" y="34"/>
                  </a:lnTo>
                  <a:lnTo>
                    <a:pt x="87" y="31"/>
                  </a:lnTo>
                  <a:lnTo>
                    <a:pt x="88" y="24"/>
                  </a:lnTo>
                  <a:lnTo>
                    <a:pt x="94" y="21"/>
                  </a:lnTo>
                  <a:lnTo>
                    <a:pt x="95" y="21"/>
                  </a:lnTo>
                  <a:lnTo>
                    <a:pt x="91" y="1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8" name="Freeform 121"/>
            <p:cNvSpPr>
              <a:spLocks/>
            </p:cNvSpPr>
            <p:nvPr/>
          </p:nvSpPr>
          <p:spPr bwMode="auto">
            <a:xfrm>
              <a:off x="5461660" y="3527243"/>
              <a:ext cx="250922" cy="376432"/>
            </a:xfrm>
            <a:custGeom>
              <a:avLst/>
              <a:gdLst>
                <a:gd name="T0" fmla="*/ 96 w 97"/>
                <a:gd name="T1" fmla="*/ 2 h 128"/>
                <a:gd name="T2" fmla="*/ 90 w 97"/>
                <a:gd name="T3" fmla="*/ 0 h 128"/>
                <a:gd name="T4" fmla="*/ 83 w 97"/>
                <a:gd name="T5" fmla="*/ 6 h 128"/>
                <a:gd name="T6" fmla="*/ 77 w 97"/>
                <a:gd name="T7" fmla="*/ 7 h 128"/>
                <a:gd name="T8" fmla="*/ 71 w 97"/>
                <a:gd name="T9" fmla="*/ 7 h 128"/>
                <a:gd name="T10" fmla="*/ 68 w 97"/>
                <a:gd name="T11" fmla="*/ 11 h 128"/>
                <a:gd name="T12" fmla="*/ 60 w 97"/>
                <a:gd name="T13" fmla="*/ 9 h 128"/>
                <a:gd name="T14" fmla="*/ 50 w 97"/>
                <a:gd name="T15" fmla="*/ 13 h 128"/>
                <a:gd name="T16" fmla="*/ 44 w 97"/>
                <a:gd name="T17" fmla="*/ 12 h 128"/>
                <a:gd name="T18" fmla="*/ 36 w 97"/>
                <a:gd name="T19" fmla="*/ 16 h 128"/>
                <a:gd name="T20" fmla="*/ 29 w 97"/>
                <a:gd name="T21" fmla="*/ 15 h 128"/>
                <a:gd name="T22" fmla="*/ 27 w 97"/>
                <a:gd name="T23" fmla="*/ 11 h 128"/>
                <a:gd name="T24" fmla="*/ 22 w 97"/>
                <a:gd name="T25" fmla="*/ 6 h 128"/>
                <a:gd name="T26" fmla="*/ 20 w 97"/>
                <a:gd name="T27" fmla="*/ 7 h 128"/>
                <a:gd name="T28" fmla="*/ 19 w 97"/>
                <a:gd name="T29" fmla="*/ 9 h 128"/>
                <a:gd name="T30" fmla="*/ 18 w 97"/>
                <a:gd name="T31" fmla="*/ 10 h 128"/>
                <a:gd name="T32" fmla="*/ 17 w 97"/>
                <a:gd name="T33" fmla="*/ 14 h 128"/>
                <a:gd name="T34" fmla="*/ 18 w 97"/>
                <a:gd name="T35" fmla="*/ 18 h 128"/>
                <a:gd name="T36" fmla="*/ 24 w 97"/>
                <a:gd name="T37" fmla="*/ 26 h 128"/>
                <a:gd name="T38" fmla="*/ 28 w 97"/>
                <a:gd name="T39" fmla="*/ 29 h 128"/>
                <a:gd name="T40" fmla="*/ 40 w 97"/>
                <a:gd name="T41" fmla="*/ 32 h 128"/>
                <a:gd name="T42" fmla="*/ 48 w 97"/>
                <a:gd name="T43" fmla="*/ 35 h 128"/>
                <a:gd name="T44" fmla="*/ 51 w 97"/>
                <a:gd name="T45" fmla="*/ 37 h 128"/>
                <a:gd name="T46" fmla="*/ 55 w 97"/>
                <a:gd name="T47" fmla="*/ 39 h 128"/>
                <a:gd name="T48" fmla="*/ 66 w 97"/>
                <a:gd name="T49" fmla="*/ 39 h 128"/>
                <a:gd name="T50" fmla="*/ 60 w 97"/>
                <a:gd name="T51" fmla="*/ 43 h 128"/>
                <a:gd name="T52" fmla="*/ 37 w 97"/>
                <a:gd name="T53" fmla="*/ 68 h 128"/>
                <a:gd name="T54" fmla="*/ 32 w 97"/>
                <a:gd name="T55" fmla="*/ 67 h 128"/>
                <a:gd name="T56" fmla="*/ 25 w 97"/>
                <a:gd name="T57" fmla="*/ 67 h 128"/>
                <a:gd name="T58" fmla="*/ 20 w 97"/>
                <a:gd name="T59" fmla="*/ 70 h 128"/>
                <a:gd name="T60" fmla="*/ 18 w 97"/>
                <a:gd name="T61" fmla="*/ 73 h 128"/>
                <a:gd name="T62" fmla="*/ 16 w 97"/>
                <a:gd name="T63" fmla="*/ 74 h 128"/>
                <a:gd name="T64" fmla="*/ 10 w 97"/>
                <a:gd name="T65" fmla="*/ 74 h 128"/>
                <a:gd name="T66" fmla="*/ 9 w 97"/>
                <a:gd name="T67" fmla="*/ 75 h 128"/>
                <a:gd name="T68" fmla="*/ 4 w 97"/>
                <a:gd name="T69" fmla="*/ 84 h 128"/>
                <a:gd name="T70" fmla="*/ 1 w 97"/>
                <a:gd name="T71" fmla="*/ 86 h 128"/>
                <a:gd name="T72" fmla="*/ 0 w 97"/>
                <a:gd name="T73" fmla="*/ 90 h 128"/>
                <a:gd name="T74" fmla="*/ 1 w 97"/>
                <a:gd name="T75" fmla="*/ 120 h 128"/>
                <a:gd name="T76" fmla="*/ 3 w 97"/>
                <a:gd name="T77" fmla="*/ 125 h 128"/>
                <a:gd name="T78" fmla="*/ 6 w 97"/>
                <a:gd name="T79" fmla="*/ 128 h 128"/>
                <a:gd name="T80" fmla="*/ 9 w 97"/>
                <a:gd name="T81" fmla="*/ 121 h 128"/>
                <a:gd name="T82" fmla="*/ 13 w 97"/>
                <a:gd name="T83" fmla="*/ 120 h 128"/>
                <a:gd name="T84" fmla="*/ 31 w 97"/>
                <a:gd name="T85" fmla="*/ 100 h 128"/>
                <a:gd name="T86" fmla="*/ 50 w 97"/>
                <a:gd name="T87" fmla="*/ 87 h 128"/>
                <a:gd name="T88" fmla="*/ 65 w 97"/>
                <a:gd name="T89" fmla="*/ 72 h 128"/>
                <a:gd name="T90" fmla="*/ 89 w 97"/>
                <a:gd name="T91" fmla="*/ 29 h 128"/>
                <a:gd name="T92" fmla="*/ 91 w 97"/>
                <a:gd name="T93" fmla="*/ 23 h 128"/>
                <a:gd name="T94" fmla="*/ 92 w 97"/>
                <a:gd name="T95" fmla="*/ 17 h 128"/>
                <a:gd name="T96" fmla="*/ 95 w 97"/>
                <a:gd name="T97" fmla="*/ 17 h 128"/>
                <a:gd name="T98" fmla="*/ 97 w 97"/>
                <a:gd name="T99" fmla="*/ 15 h 128"/>
                <a:gd name="T100" fmla="*/ 96 w 97"/>
                <a:gd name="T10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28">
                  <a:moveTo>
                    <a:pt x="96" y="2"/>
                  </a:moveTo>
                  <a:lnTo>
                    <a:pt x="90" y="0"/>
                  </a:lnTo>
                  <a:lnTo>
                    <a:pt x="83" y="6"/>
                  </a:lnTo>
                  <a:lnTo>
                    <a:pt x="77" y="7"/>
                  </a:lnTo>
                  <a:lnTo>
                    <a:pt x="71" y="7"/>
                  </a:lnTo>
                  <a:lnTo>
                    <a:pt x="68" y="11"/>
                  </a:lnTo>
                  <a:lnTo>
                    <a:pt x="60" y="9"/>
                  </a:lnTo>
                  <a:lnTo>
                    <a:pt x="50" y="13"/>
                  </a:lnTo>
                  <a:lnTo>
                    <a:pt x="44" y="12"/>
                  </a:lnTo>
                  <a:lnTo>
                    <a:pt x="36" y="16"/>
                  </a:lnTo>
                  <a:lnTo>
                    <a:pt x="29" y="15"/>
                  </a:lnTo>
                  <a:lnTo>
                    <a:pt x="27" y="11"/>
                  </a:lnTo>
                  <a:lnTo>
                    <a:pt x="22" y="6"/>
                  </a:lnTo>
                  <a:lnTo>
                    <a:pt x="20" y="7"/>
                  </a:lnTo>
                  <a:cubicBezTo>
                    <a:pt x="20" y="8"/>
                    <a:pt x="19" y="8"/>
                    <a:pt x="19" y="9"/>
                  </a:cubicBezTo>
                  <a:cubicBezTo>
                    <a:pt x="19" y="9"/>
                    <a:pt x="18" y="10"/>
                    <a:pt x="18" y="10"/>
                  </a:cubicBezTo>
                  <a:lnTo>
                    <a:pt x="17" y="14"/>
                  </a:lnTo>
                  <a:lnTo>
                    <a:pt x="18" y="18"/>
                  </a:lnTo>
                  <a:lnTo>
                    <a:pt x="24" y="26"/>
                  </a:lnTo>
                  <a:lnTo>
                    <a:pt x="28" y="29"/>
                  </a:lnTo>
                  <a:lnTo>
                    <a:pt x="40" y="32"/>
                  </a:lnTo>
                  <a:lnTo>
                    <a:pt x="48" y="35"/>
                  </a:lnTo>
                  <a:cubicBezTo>
                    <a:pt x="50" y="36"/>
                    <a:pt x="51" y="37"/>
                    <a:pt x="51" y="37"/>
                  </a:cubicBezTo>
                  <a:cubicBezTo>
                    <a:pt x="52" y="37"/>
                    <a:pt x="53" y="37"/>
                    <a:pt x="55" y="39"/>
                  </a:cubicBezTo>
                  <a:lnTo>
                    <a:pt x="66" y="39"/>
                  </a:lnTo>
                  <a:lnTo>
                    <a:pt x="60" y="43"/>
                  </a:lnTo>
                  <a:lnTo>
                    <a:pt x="37" y="68"/>
                  </a:lnTo>
                  <a:lnTo>
                    <a:pt x="32" y="67"/>
                  </a:lnTo>
                  <a:lnTo>
                    <a:pt x="25" y="67"/>
                  </a:lnTo>
                  <a:lnTo>
                    <a:pt x="20" y="70"/>
                  </a:lnTo>
                  <a:lnTo>
                    <a:pt x="18" y="73"/>
                  </a:lnTo>
                  <a:lnTo>
                    <a:pt x="16" y="74"/>
                  </a:lnTo>
                  <a:lnTo>
                    <a:pt x="10" y="74"/>
                  </a:lnTo>
                  <a:lnTo>
                    <a:pt x="9" y="75"/>
                  </a:lnTo>
                  <a:lnTo>
                    <a:pt x="4" y="84"/>
                  </a:lnTo>
                  <a:lnTo>
                    <a:pt x="1" y="86"/>
                  </a:lnTo>
                  <a:lnTo>
                    <a:pt x="0" y="90"/>
                  </a:lnTo>
                  <a:lnTo>
                    <a:pt x="1" y="120"/>
                  </a:lnTo>
                  <a:lnTo>
                    <a:pt x="3" y="125"/>
                  </a:lnTo>
                  <a:lnTo>
                    <a:pt x="6" y="128"/>
                  </a:lnTo>
                  <a:lnTo>
                    <a:pt x="9" y="121"/>
                  </a:lnTo>
                  <a:lnTo>
                    <a:pt x="13" y="120"/>
                  </a:lnTo>
                  <a:lnTo>
                    <a:pt x="31" y="100"/>
                  </a:lnTo>
                  <a:lnTo>
                    <a:pt x="50" y="87"/>
                  </a:lnTo>
                  <a:lnTo>
                    <a:pt x="65" y="72"/>
                  </a:lnTo>
                  <a:lnTo>
                    <a:pt x="89" y="29"/>
                  </a:lnTo>
                  <a:lnTo>
                    <a:pt x="91" y="23"/>
                  </a:lnTo>
                  <a:lnTo>
                    <a:pt x="92" y="17"/>
                  </a:lnTo>
                  <a:lnTo>
                    <a:pt x="95" y="17"/>
                  </a:lnTo>
                  <a:lnTo>
                    <a:pt x="97" y="15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79" name="Freeform 122"/>
            <p:cNvSpPr>
              <a:spLocks/>
            </p:cNvSpPr>
            <p:nvPr/>
          </p:nvSpPr>
          <p:spPr bwMode="auto">
            <a:xfrm>
              <a:off x="5357620" y="3369631"/>
              <a:ext cx="153001" cy="156082"/>
            </a:xfrm>
            <a:custGeom>
              <a:avLst/>
              <a:gdLst>
                <a:gd name="T0" fmla="*/ 24 w 60"/>
                <a:gd name="T1" fmla="*/ 8 h 53"/>
                <a:gd name="T2" fmla="*/ 21 w 60"/>
                <a:gd name="T3" fmla="*/ 1 h 53"/>
                <a:gd name="T4" fmla="*/ 19 w 60"/>
                <a:gd name="T5" fmla="*/ 0 h 53"/>
                <a:gd name="T6" fmla="*/ 15 w 60"/>
                <a:gd name="T7" fmla="*/ 4 h 53"/>
                <a:gd name="T8" fmla="*/ 11 w 60"/>
                <a:gd name="T9" fmla="*/ 6 h 53"/>
                <a:gd name="T10" fmla="*/ 8 w 60"/>
                <a:gd name="T11" fmla="*/ 9 h 53"/>
                <a:gd name="T12" fmla="*/ 6 w 60"/>
                <a:gd name="T13" fmla="*/ 8 h 53"/>
                <a:gd name="T14" fmla="*/ 5 w 60"/>
                <a:gd name="T15" fmla="*/ 10 h 53"/>
                <a:gd name="T16" fmla="*/ 5 w 60"/>
                <a:gd name="T17" fmla="*/ 14 h 53"/>
                <a:gd name="T18" fmla="*/ 4 w 60"/>
                <a:gd name="T19" fmla="*/ 19 h 53"/>
                <a:gd name="T20" fmla="*/ 0 w 60"/>
                <a:gd name="T21" fmla="*/ 25 h 53"/>
                <a:gd name="T22" fmla="*/ 1 w 60"/>
                <a:gd name="T23" fmla="*/ 33 h 53"/>
                <a:gd name="T24" fmla="*/ 1 w 60"/>
                <a:gd name="T25" fmla="*/ 34 h 53"/>
                <a:gd name="T26" fmla="*/ 5 w 60"/>
                <a:gd name="T27" fmla="*/ 34 h 53"/>
                <a:gd name="T28" fmla="*/ 8 w 60"/>
                <a:gd name="T29" fmla="*/ 32 h 53"/>
                <a:gd name="T30" fmla="*/ 10 w 60"/>
                <a:gd name="T31" fmla="*/ 36 h 53"/>
                <a:gd name="T32" fmla="*/ 13 w 60"/>
                <a:gd name="T33" fmla="*/ 32 h 53"/>
                <a:gd name="T34" fmla="*/ 13 w 60"/>
                <a:gd name="T35" fmla="*/ 28 h 53"/>
                <a:gd name="T36" fmla="*/ 16 w 60"/>
                <a:gd name="T37" fmla="*/ 30 h 53"/>
                <a:gd name="T38" fmla="*/ 18 w 60"/>
                <a:gd name="T39" fmla="*/ 32 h 53"/>
                <a:gd name="T40" fmla="*/ 22 w 60"/>
                <a:gd name="T41" fmla="*/ 32 h 53"/>
                <a:gd name="T42" fmla="*/ 27 w 60"/>
                <a:gd name="T43" fmla="*/ 32 h 53"/>
                <a:gd name="T44" fmla="*/ 33 w 60"/>
                <a:gd name="T45" fmla="*/ 32 h 53"/>
                <a:gd name="T46" fmla="*/ 37 w 60"/>
                <a:gd name="T47" fmla="*/ 34 h 53"/>
                <a:gd name="T48" fmla="*/ 43 w 60"/>
                <a:gd name="T49" fmla="*/ 38 h 53"/>
                <a:gd name="T50" fmla="*/ 44 w 60"/>
                <a:gd name="T51" fmla="*/ 41 h 53"/>
                <a:gd name="T52" fmla="*/ 52 w 60"/>
                <a:gd name="T53" fmla="*/ 48 h 53"/>
                <a:gd name="T54" fmla="*/ 53 w 60"/>
                <a:gd name="T55" fmla="*/ 52 h 53"/>
                <a:gd name="T56" fmla="*/ 54 w 60"/>
                <a:gd name="T57" fmla="*/ 52 h 53"/>
                <a:gd name="T58" fmla="*/ 57 w 60"/>
                <a:gd name="T59" fmla="*/ 52 h 53"/>
                <a:gd name="T60" fmla="*/ 58 w 60"/>
                <a:gd name="T61" fmla="*/ 53 h 53"/>
                <a:gd name="T62" fmla="*/ 60 w 60"/>
                <a:gd name="T63" fmla="*/ 51 h 53"/>
                <a:gd name="T64" fmla="*/ 59 w 60"/>
                <a:gd name="T65" fmla="*/ 48 h 53"/>
                <a:gd name="T66" fmla="*/ 53 w 60"/>
                <a:gd name="T67" fmla="*/ 40 h 53"/>
                <a:gd name="T68" fmla="*/ 46 w 60"/>
                <a:gd name="T69" fmla="*/ 35 h 53"/>
                <a:gd name="T70" fmla="*/ 44 w 60"/>
                <a:gd name="T71" fmla="*/ 31 h 53"/>
                <a:gd name="T72" fmla="*/ 29 w 60"/>
                <a:gd name="T73" fmla="*/ 25 h 53"/>
                <a:gd name="T74" fmla="*/ 26 w 60"/>
                <a:gd name="T75" fmla="*/ 17 h 53"/>
                <a:gd name="T76" fmla="*/ 24 w 60"/>
                <a:gd name="T7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53">
                  <a:moveTo>
                    <a:pt x="24" y="8"/>
                  </a:moveTo>
                  <a:lnTo>
                    <a:pt x="21" y="1"/>
                  </a:lnTo>
                  <a:lnTo>
                    <a:pt x="19" y="0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8" y="9"/>
                  </a:lnTo>
                  <a:lnTo>
                    <a:pt x="6" y="8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9"/>
                  </a:lnTo>
                  <a:lnTo>
                    <a:pt x="0" y="25"/>
                  </a:lnTo>
                  <a:lnTo>
                    <a:pt x="1" y="33"/>
                  </a:lnTo>
                  <a:lnTo>
                    <a:pt x="1" y="34"/>
                  </a:lnTo>
                  <a:lnTo>
                    <a:pt x="5" y="34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3" y="32"/>
                  </a:lnTo>
                  <a:lnTo>
                    <a:pt x="13" y="28"/>
                  </a:lnTo>
                  <a:lnTo>
                    <a:pt x="16" y="30"/>
                  </a:lnTo>
                  <a:lnTo>
                    <a:pt x="18" y="32"/>
                  </a:lnTo>
                  <a:cubicBezTo>
                    <a:pt x="20" y="32"/>
                    <a:pt x="22" y="32"/>
                    <a:pt x="22" y="32"/>
                  </a:cubicBezTo>
                  <a:cubicBezTo>
                    <a:pt x="23" y="32"/>
                    <a:pt x="25" y="32"/>
                    <a:pt x="27" y="32"/>
                  </a:cubicBezTo>
                  <a:lnTo>
                    <a:pt x="33" y="32"/>
                  </a:lnTo>
                  <a:lnTo>
                    <a:pt x="37" y="34"/>
                  </a:lnTo>
                  <a:lnTo>
                    <a:pt x="43" y="38"/>
                  </a:lnTo>
                  <a:lnTo>
                    <a:pt x="44" y="41"/>
                  </a:lnTo>
                  <a:lnTo>
                    <a:pt x="52" y="48"/>
                  </a:lnTo>
                  <a:lnTo>
                    <a:pt x="53" y="52"/>
                  </a:lnTo>
                  <a:lnTo>
                    <a:pt x="54" y="52"/>
                  </a:lnTo>
                  <a:lnTo>
                    <a:pt x="57" y="52"/>
                  </a:lnTo>
                  <a:lnTo>
                    <a:pt x="58" y="53"/>
                  </a:lnTo>
                  <a:lnTo>
                    <a:pt x="60" y="51"/>
                  </a:lnTo>
                  <a:lnTo>
                    <a:pt x="59" y="48"/>
                  </a:lnTo>
                  <a:lnTo>
                    <a:pt x="53" y="40"/>
                  </a:lnTo>
                  <a:lnTo>
                    <a:pt x="46" y="35"/>
                  </a:lnTo>
                  <a:lnTo>
                    <a:pt x="44" y="31"/>
                  </a:lnTo>
                  <a:lnTo>
                    <a:pt x="29" y="25"/>
                  </a:lnTo>
                  <a:lnTo>
                    <a:pt x="26" y="17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0" name="Freeform 123"/>
            <p:cNvSpPr>
              <a:spLocks/>
            </p:cNvSpPr>
            <p:nvPr/>
          </p:nvSpPr>
          <p:spPr bwMode="auto">
            <a:xfrm>
              <a:off x="5276530" y="3450732"/>
              <a:ext cx="354962" cy="313694"/>
            </a:xfrm>
            <a:custGeom>
              <a:avLst/>
              <a:gdLst>
                <a:gd name="T0" fmla="*/ 74 w 138"/>
                <a:gd name="T1" fmla="*/ 10 h 106"/>
                <a:gd name="T2" fmla="*/ 64 w 138"/>
                <a:gd name="T3" fmla="*/ 4 h 106"/>
                <a:gd name="T4" fmla="*/ 53 w 138"/>
                <a:gd name="T5" fmla="*/ 4 h 106"/>
                <a:gd name="T6" fmla="*/ 47 w 138"/>
                <a:gd name="T7" fmla="*/ 2 h 106"/>
                <a:gd name="T8" fmla="*/ 44 w 138"/>
                <a:gd name="T9" fmla="*/ 4 h 106"/>
                <a:gd name="T10" fmla="*/ 39 w 138"/>
                <a:gd name="T11" fmla="*/ 4 h 106"/>
                <a:gd name="T12" fmla="*/ 32 w 138"/>
                <a:gd name="T13" fmla="*/ 6 h 106"/>
                <a:gd name="T14" fmla="*/ 29 w 138"/>
                <a:gd name="T15" fmla="*/ 15 h 106"/>
                <a:gd name="T16" fmla="*/ 25 w 138"/>
                <a:gd name="T17" fmla="*/ 20 h 106"/>
                <a:gd name="T18" fmla="*/ 18 w 138"/>
                <a:gd name="T19" fmla="*/ 32 h 106"/>
                <a:gd name="T20" fmla="*/ 14 w 138"/>
                <a:gd name="T21" fmla="*/ 38 h 106"/>
                <a:gd name="T22" fmla="*/ 12 w 138"/>
                <a:gd name="T23" fmla="*/ 45 h 106"/>
                <a:gd name="T24" fmla="*/ 9 w 138"/>
                <a:gd name="T25" fmla="*/ 59 h 106"/>
                <a:gd name="T26" fmla="*/ 1 w 138"/>
                <a:gd name="T27" fmla="*/ 60 h 106"/>
                <a:gd name="T28" fmla="*/ 0 w 138"/>
                <a:gd name="T29" fmla="*/ 66 h 106"/>
                <a:gd name="T30" fmla="*/ 7 w 138"/>
                <a:gd name="T31" fmla="*/ 69 h 106"/>
                <a:gd name="T32" fmla="*/ 17 w 138"/>
                <a:gd name="T33" fmla="*/ 81 h 106"/>
                <a:gd name="T34" fmla="*/ 24 w 138"/>
                <a:gd name="T35" fmla="*/ 89 h 106"/>
                <a:gd name="T36" fmla="*/ 24 w 138"/>
                <a:gd name="T37" fmla="*/ 95 h 106"/>
                <a:gd name="T38" fmla="*/ 26 w 138"/>
                <a:gd name="T39" fmla="*/ 97 h 106"/>
                <a:gd name="T40" fmla="*/ 42 w 138"/>
                <a:gd name="T41" fmla="*/ 102 h 106"/>
                <a:gd name="T42" fmla="*/ 61 w 138"/>
                <a:gd name="T43" fmla="*/ 106 h 106"/>
                <a:gd name="T44" fmla="*/ 71 w 138"/>
                <a:gd name="T45" fmla="*/ 99 h 106"/>
                <a:gd name="T46" fmla="*/ 81 w 138"/>
                <a:gd name="T47" fmla="*/ 101 h 106"/>
                <a:gd name="T48" fmla="*/ 88 w 138"/>
                <a:gd name="T49" fmla="*/ 100 h 106"/>
                <a:gd name="T50" fmla="*/ 92 w 138"/>
                <a:gd name="T51" fmla="*/ 96 h 106"/>
                <a:gd name="T52" fmla="*/ 104 w 138"/>
                <a:gd name="T53" fmla="*/ 93 h 106"/>
                <a:gd name="T54" fmla="*/ 132 w 138"/>
                <a:gd name="T55" fmla="*/ 69 h 106"/>
                <a:gd name="T56" fmla="*/ 127 w 138"/>
                <a:gd name="T57" fmla="*/ 65 h 106"/>
                <a:gd name="T58" fmla="*/ 120 w 138"/>
                <a:gd name="T59" fmla="*/ 61 h 106"/>
                <a:gd name="T60" fmla="*/ 100 w 138"/>
                <a:gd name="T61" fmla="*/ 55 h 106"/>
                <a:gd name="T62" fmla="*/ 90 w 138"/>
                <a:gd name="T63" fmla="*/ 44 h 106"/>
                <a:gd name="T64" fmla="*/ 90 w 138"/>
                <a:gd name="T65" fmla="*/ 36 h 106"/>
                <a:gd name="T66" fmla="*/ 91 w 138"/>
                <a:gd name="T67" fmla="*/ 35 h 106"/>
                <a:gd name="T68" fmla="*/ 80 w 138"/>
                <a:gd name="T69" fmla="*/ 36 h 106"/>
                <a:gd name="T70" fmla="*/ 82 w 138"/>
                <a:gd name="T71" fmla="*/ 28 h 106"/>
                <a:gd name="T72" fmla="*/ 85 w 138"/>
                <a:gd name="T73" fmla="*/ 24 h 106"/>
                <a:gd name="T74" fmla="*/ 83 w 138"/>
                <a:gd name="T75" fmla="*/ 2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06">
                  <a:moveTo>
                    <a:pt x="75" y="13"/>
                  </a:moveTo>
                  <a:lnTo>
                    <a:pt x="74" y="10"/>
                  </a:lnTo>
                  <a:lnTo>
                    <a:pt x="68" y="6"/>
                  </a:lnTo>
                  <a:lnTo>
                    <a:pt x="64" y="4"/>
                  </a:lnTo>
                  <a:lnTo>
                    <a:pt x="58" y="4"/>
                  </a:lnTo>
                  <a:cubicBezTo>
                    <a:pt x="56" y="4"/>
                    <a:pt x="54" y="4"/>
                    <a:pt x="53" y="4"/>
                  </a:cubicBezTo>
                  <a:cubicBezTo>
                    <a:pt x="53" y="4"/>
                    <a:pt x="51" y="4"/>
                    <a:pt x="49" y="4"/>
                  </a:cubicBezTo>
                  <a:lnTo>
                    <a:pt x="47" y="2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9" y="4"/>
                  </a:lnTo>
                  <a:lnTo>
                    <a:pt x="36" y="6"/>
                  </a:lnTo>
                  <a:lnTo>
                    <a:pt x="32" y="6"/>
                  </a:lnTo>
                  <a:lnTo>
                    <a:pt x="31" y="11"/>
                  </a:lnTo>
                  <a:lnTo>
                    <a:pt x="29" y="15"/>
                  </a:lnTo>
                  <a:lnTo>
                    <a:pt x="29" y="20"/>
                  </a:lnTo>
                  <a:lnTo>
                    <a:pt x="25" y="20"/>
                  </a:lnTo>
                  <a:lnTo>
                    <a:pt x="19" y="27"/>
                  </a:lnTo>
                  <a:lnTo>
                    <a:pt x="18" y="32"/>
                  </a:lnTo>
                  <a:lnTo>
                    <a:pt x="17" y="39"/>
                  </a:lnTo>
                  <a:lnTo>
                    <a:pt x="14" y="38"/>
                  </a:lnTo>
                  <a:lnTo>
                    <a:pt x="10" y="40"/>
                  </a:lnTo>
                  <a:lnTo>
                    <a:pt x="12" y="45"/>
                  </a:lnTo>
                  <a:lnTo>
                    <a:pt x="9" y="49"/>
                  </a:lnTo>
                  <a:lnTo>
                    <a:pt x="9" y="59"/>
                  </a:lnTo>
                  <a:lnTo>
                    <a:pt x="8" y="60"/>
                  </a:lnTo>
                  <a:lnTo>
                    <a:pt x="1" y="60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3" y="67"/>
                  </a:lnTo>
                  <a:lnTo>
                    <a:pt x="7" y="69"/>
                  </a:lnTo>
                  <a:lnTo>
                    <a:pt x="16" y="77"/>
                  </a:lnTo>
                  <a:lnTo>
                    <a:pt x="17" y="81"/>
                  </a:lnTo>
                  <a:lnTo>
                    <a:pt x="20" y="87"/>
                  </a:lnTo>
                  <a:lnTo>
                    <a:pt x="24" y="89"/>
                  </a:lnTo>
                  <a:lnTo>
                    <a:pt x="25" y="93"/>
                  </a:lnTo>
                  <a:lnTo>
                    <a:pt x="24" y="95"/>
                  </a:lnTo>
                  <a:lnTo>
                    <a:pt x="24" y="95"/>
                  </a:lnTo>
                  <a:lnTo>
                    <a:pt x="26" y="97"/>
                  </a:lnTo>
                  <a:lnTo>
                    <a:pt x="35" y="98"/>
                  </a:lnTo>
                  <a:lnTo>
                    <a:pt x="42" y="102"/>
                  </a:lnTo>
                  <a:lnTo>
                    <a:pt x="47" y="106"/>
                  </a:lnTo>
                  <a:lnTo>
                    <a:pt x="61" y="106"/>
                  </a:lnTo>
                  <a:lnTo>
                    <a:pt x="65" y="101"/>
                  </a:lnTo>
                  <a:lnTo>
                    <a:pt x="71" y="99"/>
                  </a:lnTo>
                  <a:lnTo>
                    <a:pt x="73" y="102"/>
                  </a:lnTo>
                  <a:lnTo>
                    <a:pt x="81" y="101"/>
                  </a:lnTo>
                  <a:lnTo>
                    <a:pt x="82" y="100"/>
                  </a:lnTo>
                  <a:lnTo>
                    <a:pt x="88" y="100"/>
                  </a:lnTo>
                  <a:lnTo>
                    <a:pt x="90" y="99"/>
                  </a:lnTo>
                  <a:lnTo>
                    <a:pt x="92" y="96"/>
                  </a:lnTo>
                  <a:lnTo>
                    <a:pt x="97" y="93"/>
                  </a:lnTo>
                  <a:lnTo>
                    <a:pt x="104" y="93"/>
                  </a:lnTo>
                  <a:lnTo>
                    <a:pt x="109" y="94"/>
                  </a:lnTo>
                  <a:lnTo>
                    <a:pt x="132" y="69"/>
                  </a:lnTo>
                  <a:lnTo>
                    <a:pt x="138" y="65"/>
                  </a:lnTo>
                  <a:lnTo>
                    <a:pt x="127" y="65"/>
                  </a:lnTo>
                  <a:cubicBezTo>
                    <a:pt x="125" y="63"/>
                    <a:pt x="124" y="63"/>
                    <a:pt x="123" y="63"/>
                  </a:cubicBezTo>
                  <a:cubicBezTo>
                    <a:pt x="123" y="63"/>
                    <a:pt x="122" y="62"/>
                    <a:pt x="120" y="61"/>
                  </a:cubicBezTo>
                  <a:lnTo>
                    <a:pt x="112" y="58"/>
                  </a:lnTo>
                  <a:lnTo>
                    <a:pt x="100" y="55"/>
                  </a:lnTo>
                  <a:lnTo>
                    <a:pt x="96" y="52"/>
                  </a:lnTo>
                  <a:lnTo>
                    <a:pt x="90" y="44"/>
                  </a:lnTo>
                  <a:lnTo>
                    <a:pt x="89" y="40"/>
                  </a:lnTo>
                  <a:lnTo>
                    <a:pt x="90" y="36"/>
                  </a:lnTo>
                  <a:cubicBezTo>
                    <a:pt x="90" y="36"/>
                    <a:pt x="91" y="35"/>
                    <a:pt x="91" y="35"/>
                  </a:cubicBezTo>
                  <a:lnTo>
                    <a:pt x="91" y="35"/>
                  </a:lnTo>
                  <a:lnTo>
                    <a:pt x="83" y="37"/>
                  </a:lnTo>
                  <a:lnTo>
                    <a:pt x="80" y="36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4"/>
                  </a:lnTo>
                  <a:lnTo>
                    <a:pt x="85" y="24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75" y="1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1" name="Freeform 124"/>
            <p:cNvSpPr>
              <a:spLocks/>
            </p:cNvSpPr>
            <p:nvPr/>
          </p:nvSpPr>
          <p:spPr bwMode="auto">
            <a:xfrm>
              <a:off x="5484611" y="3522653"/>
              <a:ext cx="35190" cy="38255"/>
            </a:xfrm>
            <a:custGeom>
              <a:avLst/>
              <a:gdLst>
                <a:gd name="T0" fmla="*/ 14 w 14"/>
                <a:gd name="T1" fmla="*/ 8 h 13"/>
                <a:gd name="T2" fmla="*/ 14 w 14"/>
                <a:gd name="T3" fmla="*/ 8 h 13"/>
                <a:gd name="T4" fmla="*/ 9 w 14"/>
                <a:gd name="T5" fmla="*/ 5 h 13"/>
                <a:gd name="T6" fmla="*/ 9 w 14"/>
                <a:gd name="T7" fmla="*/ 1 h 13"/>
                <a:gd name="T8" fmla="*/ 9 w 14"/>
                <a:gd name="T9" fmla="*/ 1 h 13"/>
                <a:gd name="T10" fmla="*/ 8 w 14"/>
                <a:gd name="T11" fmla="*/ 0 h 13"/>
                <a:gd name="T12" fmla="*/ 5 w 14"/>
                <a:gd name="T13" fmla="*/ 0 h 13"/>
                <a:gd name="T14" fmla="*/ 4 w 14"/>
                <a:gd name="T15" fmla="*/ 0 h 13"/>
                <a:gd name="T16" fmla="*/ 2 w 14"/>
                <a:gd name="T17" fmla="*/ 4 h 13"/>
                <a:gd name="T18" fmla="*/ 0 w 14"/>
                <a:gd name="T19" fmla="*/ 6 h 13"/>
                <a:gd name="T20" fmla="*/ 0 w 14"/>
                <a:gd name="T21" fmla="*/ 12 h 13"/>
                <a:gd name="T22" fmla="*/ 3 w 14"/>
                <a:gd name="T23" fmla="*/ 13 h 13"/>
                <a:gd name="T24" fmla="*/ 11 w 14"/>
                <a:gd name="T25" fmla="*/ 11 h 13"/>
                <a:gd name="T26" fmla="*/ 12 w 14"/>
                <a:gd name="T27" fmla="*/ 9 h 13"/>
                <a:gd name="T28" fmla="*/ 14 w 14"/>
                <a:gd name="T2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3">
                  <a:moveTo>
                    <a:pt x="14" y="8"/>
                  </a:moveTo>
                  <a:lnTo>
                    <a:pt x="14" y="8"/>
                  </a:lnTo>
                  <a:lnTo>
                    <a:pt x="9" y="5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3"/>
                  </a:lnTo>
                  <a:lnTo>
                    <a:pt x="11" y="11"/>
                  </a:lnTo>
                  <a:lnTo>
                    <a:pt x="12" y="9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2" name="Freeform 125"/>
            <p:cNvSpPr>
              <a:spLocks/>
            </p:cNvSpPr>
            <p:nvPr/>
          </p:nvSpPr>
          <p:spPr bwMode="auto">
            <a:xfrm>
              <a:off x="5510621" y="3550196"/>
              <a:ext cx="4591" cy="459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3" name="Freeform 126"/>
            <p:cNvSpPr>
              <a:spLocks/>
            </p:cNvSpPr>
            <p:nvPr/>
          </p:nvSpPr>
          <p:spPr bwMode="auto">
            <a:xfrm>
              <a:off x="5294890" y="3723110"/>
              <a:ext cx="191251" cy="263197"/>
            </a:xfrm>
            <a:custGeom>
              <a:avLst/>
              <a:gdLst>
                <a:gd name="T0" fmla="*/ 65 w 74"/>
                <a:gd name="T1" fmla="*/ 24 h 90"/>
                <a:gd name="T2" fmla="*/ 66 w 74"/>
                <a:gd name="T3" fmla="*/ 20 h 90"/>
                <a:gd name="T4" fmla="*/ 69 w 74"/>
                <a:gd name="T5" fmla="*/ 18 h 90"/>
                <a:gd name="T6" fmla="*/ 74 w 74"/>
                <a:gd name="T7" fmla="*/ 9 h 90"/>
                <a:gd name="T8" fmla="*/ 66 w 74"/>
                <a:gd name="T9" fmla="*/ 10 h 90"/>
                <a:gd name="T10" fmla="*/ 64 w 74"/>
                <a:gd name="T11" fmla="*/ 7 h 90"/>
                <a:gd name="T12" fmla="*/ 58 w 74"/>
                <a:gd name="T13" fmla="*/ 9 h 90"/>
                <a:gd name="T14" fmla="*/ 54 w 74"/>
                <a:gd name="T15" fmla="*/ 14 h 90"/>
                <a:gd name="T16" fmla="*/ 40 w 74"/>
                <a:gd name="T17" fmla="*/ 14 h 90"/>
                <a:gd name="T18" fmla="*/ 35 w 74"/>
                <a:gd name="T19" fmla="*/ 10 h 90"/>
                <a:gd name="T20" fmla="*/ 28 w 74"/>
                <a:gd name="T21" fmla="*/ 6 h 90"/>
                <a:gd name="T22" fmla="*/ 19 w 74"/>
                <a:gd name="T23" fmla="*/ 5 h 90"/>
                <a:gd name="T24" fmla="*/ 17 w 74"/>
                <a:gd name="T25" fmla="*/ 3 h 90"/>
                <a:gd name="T26" fmla="*/ 14 w 74"/>
                <a:gd name="T27" fmla="*/ 0 h 90"/>
                <a:gd name="T28" fmla="*/ 10 w 74"/>
                <a:gd name="T29" fmla="*/ 2 h 90"/>
                <a:gd name="T30" fmla="*/ 5 w 74"/>
                <a:gd name="T31" fmla="*/ 3 h 90"/>
                <a:gd name="T32" fmla="*/ 1 w 74"/>
                <a:gd name="T33" fmla="*/ 8 h 90"/>
                <a:gd name="T34" fmla="*/ 0 w 74"/>
                <a:gd name="T35" fmla="*/ 8 h 90"/>
                <a:gd name="T36" fmla="*/ 4 w 74"/>
                <a:gd name="T37" fmla="*/ 12 h 90"/>
                <a:gd name="T38" fmla="*/ 5 w 74"/>
                <a:gd name="T39" fmla="*/ 15 h 90"/>
                <a:gd name="T40" fmla="*/ 6 w 74"/>
                <a:gd name="T41" fmla="*/ 19 h 90"/>
                <a:gd name="T42" fmla="*/ 9 w 74"/>
                <a:gd name="T43" fmla="*/ 22 h 90"/>
                <a:gd name="T44" fmla="*/ 10 w 74"/>
                <a:gd name="T45" fmla="*/ 26 h 90"/>
                <a:gd name="T46" fmla="*/ 11 w 74"/>
                <a:gd name="T47" fmla="*/ 30 h 90"/>
                <a:gd name="T48" fmla="*/ 10 w 74"/>
                <a:gd name="T49" fmla="*/ 34 h 90"/>
                <a:gd name="T50" fmla="*/ 5 w 74"/>
                <a:gd name="T51" fmla="*/ 39 h 90"/>
                <a:gd name="T52" fmla="*/ 2 w 74"/>
                <a:gd name="T53" fmla="*/ 43 h 90"/>
                <a:gd name="T54" fmla="*/ 1 w 74"/>
                <a:gd name="T55" fmla="*/ 48 h 90"/>
                <a:gd name="T56" fmla="*/ 1 w 74"/>
                <a:gd name="T57" fmla="*/ 56 h 90"/>
                <a:gd name="T58" fmla="*/ 35 w 74"/>
                <a:gd name="T59" fmla="*/ 76 h 90"/>
                <a:gd name="T60" fmla="*/ 35 w 74"/>
                <a:gd name="T61" fmla="*/ 80 h 90"/>
                <a:gd name="T62" fmla="*/ 49 w 74"/>
                <a:gd name="T63" fmla="*/ 90 h 90"/>
                <a:gd name="T64" fmla="*/ 54 w 74"/>
                <a:gd name="T65" fmla="*/ 85 h 90"/>
                <a:gd name="T66" fmla="*/ 56 w 74"/>
                <a:gd name="T67" fmla="*/ 79 h 90"/>
                <a:gd name="T68" fmla="*/ 58 w 74"/>
                <a:gd name="T69" fmla="*/ 77 h 90"/>
                <a:gd name="T70" fmla="*/ 58 w 74"/>
                <a:gd name="T71" fmla="*/ 72 h 90"/>
                <a:gd name="T72" fmla="*/ 63 w 74"/>
                <a:gd name="T73" fmla="*/ 70 h 90"/>
                <a:gd name="T74" fmla="*/ 71 w 74"/>
                <a:gd name="T75" fmla="*/ 62 h 90"/>
                <a:gd name="T76" fmla="*/ 68 w 74"/>
                <a:gd name="T77" fmla="*/ 59 h 90"/>
                <a:gd name="T78" fmla="*/ 66 w 74"/>
                <a:gd name="T79" fmla="*/ 54 h 90"/>
                <a:gd name="T80" fmla="*/ 65 w 74"/>
                <a:gd name="T81" fmla="*/ 2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" h="90">
                  <a:moveTo>
                    <a:pt x="65" y="24"/>
                  </a:moveTo>
                  <a:lnTo>
                    <a:pt x="66" y="20"/>
                  </a:lnTo>
                  <a:lnTo>
                    <a:pt x="69" y="18"/>
                  </a:lnTo>
                  <a:lnTo>
                    <a:pt x="74" y="9"/>
                  </a:lnTo>
                  <a:lnTo>
                    <a:pt x="66" y="10"/>
                  </a:lnTo>
                  <a:lnTo>
                    <a:pt x="64" y="7"/>
                  </a:lnTo>
                  <a:lnTo>
                    <a:pt x="58" y="9"/>
                  </a:lnTo>
                  <a:lnTo>
                    <a:pt x="54" y="14"/>
                  </a:lnTo>
                  <a:lnTo>
                    <a:pt x="40" y="14"/>
                  </a:lnTo>
                  <a:lnTo>
                    <a:pt x="35" y="10"/>
                  </a:lnTo>
                  <a:lnTo>
                    <a:pt x="28" y="6"/>
                  </a:lnTo>
                  <a:lnTo>
                    <a:pt x="19" y="5"/>
                  </a:lnTo>
                  <a:lnTo>
                    <a:pt x="17" y="3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5" y="3"/>
                  </a:lnTo>
                  <a:lnTo>
                    <a:pt x="1" y="8"/>
                  </a:lnTo>
                  <a:lnTo>
                    <a:pt x="0" y="8"/>
                  </a:lnTo>
                  <a:lnTo>
                    <a:pt x="4" y="12"/>
                  </a:lnTo>
                  <a:lnTo>
                    <a:pt x="5" y="15"/>
                  </a:lnTo>
                  <a:lnTo>
                    <a:pt x="6" y="19"/>
                  </a:lnTo>
                  <a:lnTo>
                    <a:pt x="9" y="22"/>
                  </a:lnTo>
                  <a:lnTo>
                    <a:pt x="10" y="26"/>
                  </a:lnTo>
                  <a:lnTo>
                    <a:pt x="11" y="30"/>
                  </a:lnTo>
                  <a:lnTo>
                    <a:pt x="10" y="34"/>
                  </a:lnTo>
                  <a:lnTo>
                    <a:pt x="5" y="39"/>
                  </a:lnTo>
                  <a:lnTo>
                    <a:pt x="2" y="43"/>
                  </a:lnTo>
                  <a:lnTo>
                    <a:pt x="1" y="48"/>
                  </a:lnTo>
                  <a:lnTo>
                    <a:pt x="1" y="56"/>
                  </a:lnTo>
                  <a:lnTo>
                    <a:pt x="35" y="76"/>
                  </a:lnTo>
                  <a:lnTo>
                    <a:pt x="35" y="80"/>
                  </a:lnTo>
                  <a:lnTo>
                    <a:pt x="49" y="90"/>
                  </a:lnTo>
                  <a:lnTo>
                    <a:pt x="54" y="85"/>
                  </a:lnTo>
                  <a:lnTo>
                    <a:pt x="56" y="79"/>
                  </a:lnTo>
                  <a:lnTo>
                    <a:pt x="58" y="77"/>
                  </a:lnTo>
                  <a:lnTo>
                    <a:pt x="58" y="72"/>
                  </a:lnTo>
                  <a:lnTo>
                    <a:pt x="63" y="70"/>
                  </a:lnTo>
                  <a:lnTo>
                    <a:pt x="71" y="62"/>
                  </a:lnTo>
                  <a:lnTo>
                    <a:pt x="68" y="59"/>
                  </a:lnTo>
                  <a:lnTo>
                    <a:pt x="66" y="54"/>
                  </a:lnTo>
                  <a:lnTo>
                    <a:pt x="65" y="2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4" name="Freeform 127"/>
            <p:cNvSpPr>
              <a:spLocks/>
            </p:cNvSpPr>
            <p:nvPr/>
          </p:nvSpPr>
          <p:spPr bwMode="auto">
            <a:xfrm>
              <a:off x="5189319" y="3886843"/>
              <a:ext cx="257042" cy="296861"/>
            </a:xfrm>
            <a:custGeom>
              <a:avLst/>
              <a:gdLst>
                <a:gd name="T0" fmla="*/ 89 w 100"/>
                <a:gd name="T1" fmla="*/ 35 h 101"/>
                <a:gd name="T2" fmla="*/ 90 w 100"/>
                <a:gd name="T3" fmla="*/ 34 h 101"/>
                <a:gd name="T4" fmla="*/ 76 w 100"/>
                <a:gd name="T5" fmla="*/ 24 h 101"/>
                <a:gd name="T6" fmla="*/ 76 w 100"/>
                <a:gd name="T7" fmla="*/ 20 h 101"/>
                <a:gd name="T8" fmla="*/ 42 w 100"/>
                <a:gd name="T9" fmla="*/ 0 h 101"/>
                <a:gd name="T10" fmla="*/ 12 w 100"/>
                <a:gd name="T11" fmla="*/ 0 h 101"/>
                <a:gd name="T12" fmla="*/ 9 w 100"/>
                <a:gd name="T13" fmla="*/ 2 h 101"/>
                <a:gd name="T14" fmla="*/ 8 w 100"/>
                <a:gd name="T15" fmla="*/ 2 h 101"/>
                <a:gd name="T16" fmla="*/ 12 w 100"/>
                <a:gd name="T17" fmla="*/ 5 h 101"/>
                <a:gd name="T18" fmla="*/ 15 w 100"/>
                <a:gd name="T19" fmla="*/ 6 h 101"/>
                <a:gd name="T20" fmla="*/ 15 w 100"/>
                <a:gd name="T21" fmla="*/ 9 h 101"/>
                <a:gd name="T22" fmla="*/ 12 w 100"/>
                <a:gd name="T23" fmla="*/ 13 h 101"/>
                <a:gd name="T24" fmla="*/ 10 w 100"/>
                <a:gd name="T25" fmla="*/ 13 h 101"/>
                <a:gd name="T26" fmla="*/ 10 w 100"/>
                <a:gd name="T27" fmla="*/ 13 h 101"/>
                <a:gd name="T28" fmla="*/ 10 w 100"/>
                <a:gd name="T29" fmla="*/ 16 h 101"/>
                <a:gd name="T30" fmla="*/ 13 w 100"/>
                <a:gd name="T31" fmla="*/ 20 h 101"/>
                <a:gd name="T32" fmla="*/ 12 w 100"/>
                <a:gd name="T33" fmla="*/ 23 h 101"/>
                <a:gd name="T34" fmla="*/ 10 w 100"/>
                <a:gd name="T35" fmla="*/ 25 h 101"/>
                <a:gd name="T36" fmla="*/ 5 w 100"/>
                <a:gd name="T37" fmla="*/ 32 h 101"/>
                <a:gd name="T38" fmla="*/ 0 w 100"/>
                <a:gd name="T39" fmla="*/ 31 h 101"/>
                <a:gd name="T40" fmla="*/ 0 w 100"/>
                <a:gd name="T41" fmla="*/ 31 h 101"/>
                <a:gd name="T42" fmla="*/ 1 w 100"/>
                <a:gd name="T43" fmla="*/ 41 h 101"/>
                <a:gd name="T44" fmla="*/ 2 w 100"/>
                <a:gd name="T45" fmla="*/ 44 h 101"/>
                <a:gd name="T46" fmla="*/ 1 w 100"/>
                <a:gd name="T47" fmla="*/ 48 h 101"/>
                <a:gd name="T48" fmla="*/ 6 w 100"/>
                <a:gd name="T49" fmla="*/ 54 h 101"/>
                <a:gd name="T50" fmla="*/ 9 w 100"/>
                <a:gd name="T51" fmla="*/ 59 h 101"/>
                <a:gd name="T52" fmla="*/ 11 w 100"/>
                <a:gd name="T53" fmla="*/ 65 h 101"/>
                <a:gd name="T54" fmla="*/ 12 w 100"/>
                <a:gd name="T55" fmla="*/ 67 h 101"/>
                <a:gd name="T56" fmla="*/ 14 w 100"/>
                <a:gd name="T57" fmla="*/ 69 h 101"/>
                <a:gd name="T58" fmla="*/ 20 w 100"/>
                <a:gd name="T59" fmla="*/ 72 h 101"/>
                <a:gd name="T60" fmla="*/ 26 w 100"/>
                <a:gd name="T61" fmla="*/ 76 h 101"/>
                <a:gd name="T62" fmla="*/ 35 w 100"/>
                <a:gd name="T63" fmla="*/ 79 h 101"/>
                <a:gd name="T64" fmla="*/ 39 w 100"/>
                <a:gd name="T65" fmla="*/ 80 h 101"/>
                <a:gd name="T66" fmla="*/ 43 w 100"/>
                <a:gd name="T67" fmla="*/ 79 h 101"/>
                <a:gd name="T68" fmla="*/ 46 w 100"/>
                <a:gd name="T69" fmla="*/ 81 h 101"/>
                <a:gd name="T70" fmla="*/ 50 w 100"/>
                <a:gd name="T71" fmla="*/ 98 h 101"/>
                <a:gd name="T72" fmla="*/ 55 w 100"/>
                <a:gd name="T73" fmla="*/ 99 h 101"/>
                <a:gd name="T74" fmla="*/ 60 w 100"/>
                <a:gd name="T75" fmla="*/ 97 h 101"/>
                <a:gd name="T76" fmla="*/ 62 w 100"/>
                <a:gd name="T77" fmla="*/ 100 h 101"/>
                <a:gd name="T78" fmla="*/ 66 w 100"/>
                <a:gd name="T79" fmla="*/ 101 h 101"/>
                <a:gd name="T80" fmla="*/ 69 w 100"/>
                <a:gd name="T81" fmla="*/ 98 h 101"/>
                <a:gd name="T82" fmla="*/ 73 w 100"/>
                <a:gd name="T83" fmla="*/ 100 h 101"/>
                <a:gd name="T84" fmla="*/ 76 w 100"/>
                <a:gd name="T85" fmla="*/ 99 h 101"/>
                <a:gd name="T86" fmla="*/ 78 w 100"/>
                <a:gd name="T87" fmla="*/ 96 h 101"/>
                <a:gd name="T88" fmla="*/ 82 w 100"/>
                <a:gd name="T89" fmla="*/ 96 h 101"/>
                <a:gd name="T90" fmla="*/ 85 w 100"/>
                <a:gd name="T91" fmla="*/ 97 h 101"/>
                <a:gd name="T92" fmla="*/ 87 w 100"/>
                <a:gd name="T93" fmla="*/ 94 h 101"/>
                <a:gd name="T94" fmla="*/ 90 w 100"/>
                <a:gd name="T95" fmla="*/ 94 h 101"/>
                <a:gd name="T96" fmla="*/ 96 w 100"/>
                <a:gd name="T97" fmla="*/ 93 h 101"/>
                <a:gd name="T98" fmla="*/ 100 w 100"/>
                <a:gd name="T99" fmla="*/ 88 h 101"/>
                <a:gd name="T100" fmla="*/ 100 w 100"/>
                <a:gd name="T101" fmla="*/ 88 h 101"/>
                <a:gd name="T102" fmla="*/ 95 w 100"/>
                <a:gd name="T103" fmla="*/ 83 h 101"/>
                <a:gd name="T104" fmla="*/ 93 w 100"/>
                <a:gd name="T105" fmla="*/ 74 h 101"/>
                <a:gd name="T106" fmla="*/ 91 w 100"/>
                <a:gd name="T107" fmla="*/ 67 h 101"/>
                <a:gd name="T108" fmla="*/ 92 w 100"/>
                <a:gd name="T109" fmla="*/ 62 h 101"/>
                <a:gd name="T110" fmla="*/ 91 w 100"/>
                <a:gd name="T111" fmla="*/ 54 h 101"/>
                <a:gd name="T112" fmla="*/ 87 w 100"/>
                <a:gd name="T113" fmla="*/ 47 h 101"/>
                <a:gd name="T114" fmla="*/ 89 w 100"/>
                <a:gd name="T115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" h="101">
                  <a:moveTo>
                    <a:pt x="89" y="35"/>
                  </a:moveTo>
                  <a:lnTo>
                    <a:pt x="90" y="34"/>
                  </a:lnTo>
                  <a:lnTo>
                    <a:pt x="76" y="24"/>
                  </a:lnTo>
                  <a:lnTo>
                    <a:pt x="76" y="20"/>
                  </a:lnTo>
                  <a:lnTo>
                    <a:pt x="42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8" y="2"/>
                  </a:lnTo>
                  <a:lnTo>
                    <a:pt x="12" y="5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12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3" y="20"/>
                  </a:lnTo>
                  <a:lnTo>
                    <a:pt x="12" y="23"/>
                  </a:lnTo>
                  <a:lnTo>
                    <a:pt x="10" y="25"/>
                  </a:lnTo>
                  <a:lnTo>
                    <a:pt x="5" y="3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41"/>
                  </a:lnTo>
                  <a:lnTo>
                    <a:pt x="2" y="44"/>
                  </a:lnTo>
                  <a:lnTo>
                    <a:pt x="1" y="48"/>
                  </a:lnTo>
                  <a:lnTo>
                    <a:pt x="6" y="54"/>
                  </a:lnTo>
                  <a:lnTo>
                    <a:pt x="9" y="59"/>
                  </a:lnTo>
                  <a:lnTo>
                    <a:pt x="11" y="65"/>
                  </a:lnTo>
                  <a:lnTo>
                    <a:pt x="12" y="67"/>
                  </a:lnTo>
                  <a:lnTo>
                    <a:pt x="14" y="69"/>
                  </a:lnTo>
                  <a:lnTo>
                    <a:pt x="20" y="72"/>
                  </a:lnTo>
                  <a:lnTo>
                    <a:pt x="26" y="76"/>
                  </a:lnTo>
                  <a:lnTo>
                    <a:pt x="35" y="79"/>
                  </a:lnTo>
                  <a:lnTo>
                    <a:pt x="39" y="80"/>
                  </a:lnTo>
                  <a:lnTo>
                    <a:pt x="43" y="79"/>
                  </a:lnTo>
                  <a:lnTo>
                    <a:pt x="46" y="81"/>
                  </a:lnTo>
                  <a:lnTo>
                    <a:pt x="50" y="98"/>
                  </a:lnTo>
                  <a:lnTo>
                    <a:pt x="55" y="99"/>
                  </a:lnTo>
                  <a:lnTo>
                    <a:pt x="60" y="97"/>
                  </a:lnTo>
                  <a:lnTo>
                    <a:pt x="62" y="100"/>
                  </a:lnTo>
                  <a:lnTo>
                    <a:pt x="66" y="101"/>
                  </a:lnTo>
                  <a:lnTo>
                    <a:pt x="69" y="98"/>
                  </a:lnTo>
                  <a:lnTo>
                    <a:pt x="73" y="100"/>
                  </a:lnTo>
                  <a:lnTo>
                    <a:pt x="76" y="99"/>
                  </a:lnTo>
                  <a:lnTo>
                    <a:pt x="78" y="96"/>
                  </a:lnTo>
                  <a:lnTo>
                    <a:pt x="82" y="96"/>
                  </a:lnTo>
                  <a:lnTo>
                    <a:pt x="85" y="97"/>
                  </a:lnTo>
                  <a:lnTo>
                    <a:pt x="87" y="94"/>
                  </a:lnTo>
                  <a:lnTo>
                    <a:pt x="90" y="94"/>
                  </a:lnTo>
                  <a:lnTo>
                    <a:pt x="96" y="93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95" y="83"/>
                  </a:lnTo>
                  <a:lnTo>
                    <a:pt x="93" y="74"/>
                  </a:lnTo>
                  <a:lnTo>
                    <a:pt x="91" y="67"/>
                  </a:lnTo>
                  <a:lnTo>
                    <a:pt x="92" y="62"/>
                  </a:lnTo>
                  <a:lnTo>
                    <a:pt x="91" y="54"/>
                  </a:lnTo>
                  <a:lnTo>
                    <a:pt x="87" y="47"/>
                  </a:lnTo>
                  <a:lnTo>
                    <a:pt x="89" y="3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5" name="Freeform 128"/>
            <p:cNvSpPr>
              <a:spLocks/>
            </p:cNvSpPr>
            <p:nvPr/>
          </p:nvSpPr>
          <p:spPr bwMode="auto">
            <a:xfrm>
              <a:off x="5302539" y="3230381"/>
              <a:ext cx="65791" cy="30604"/>
            </a:xfrm>
            <a:custGeom>
              <a:avLst/>
              <a:gdLst>
                <a:gd name="T0" fmla="*/ 17 w 26"/>
                <a:gd name="T1" fmla="*/ 5 h 11"/>
                <a:gd name="T2" fmla="*/ 13 w 26"/>
                <a:gd name="T3" fmla="*/ 0 h 11"/>
                <a:gd name="T4" fmla="*/ 13 w 26"/>
                <a:gd name="T5" fmla="*/ 0 h 11"/>
                <a:gd name="T6" fmla="*/ 10 w 26"/>
                <a:gd name="T7" fmla="*/ 3 h 11"/>
                <a:gd name="T8" fmla="*/ 7 w 26"/>
                <a:gd name="T9" fmla="*/ 2 h 11"/>
                <a:gd name="T10" fmla="*/ 5 w 26"/>
                <a:gd name="T11" fmla="*/ 7 h 11"/>
                <a:gd name="T12" fmla="*/ 0 w 26"/>
                <a:gd name="T13" fmla="*/ 9 h 11"/>
                <a:gd name="T14" fmla="*/ 0 w 26"/>
                <a:gd name="T15" fmla="*/ 10 h 11"/>
                <a:gd name="T16" fmla="*/ 26 w 26"/>
                <a:gd name="T17" fmla="*/ 11 h 11"/>
                <a:gd name="T18" fmla="*/ 23 w 26"/>
                <a:gd name="T19" fmla="*/ 8 h 11"/>
                <a:gd name="T20" fmla="*/ 17 w 26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1">
                  <a:moveTo>
                    <a:pt x="17" y="5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10" y="3"/>
                  </a:lnTo>
                  <a:lnTo>
                    <a:pt x="7" y="2"/>
                  </a:lnTo>
                  <a:lnTo>
                    <a:pt x="5" y="7"/>
                  </a:lnTo>
                  <a:lnTo>
                    <a:pt x="0" y="9"/>
                  </a:lnTo>
                  <a:lnTo>
                    <a:pt x="0" y="10"/>
                  </a:lnTo>
                  <a:lnTo>
                    <a:pt x="26" y="11"/>
                  </a:lnTo>
                  <a:lnTo>
                    <a:pt x="23" y="8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6" name="Freeform 129"/>
            <p:cNvSpPr>
              <a:spLocks/>
            </p:cNvSpPr>
            <p:nvPr/>
          </p:nvSpPr>
          <p:spPr bwMode="auto">
            <a:xfrm>
              <a:off x="5368330" y="3260986"/>
              <a:ext cx="153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7" name="Freeform 130"/>
            <p:cNvSpPr>
              <a:spLocks/>
            </p:cNvSpPr>
            <p:nvPr/>
          </p:nvSpPr>
          <p:spPr bwMode="auto">
            <a:xfrm>
              <a:off x="5011838" y="3253335"/>
              <a:ext cx="394743" cy="511091"/>
            </a:xfrm>
            <a:custGeom>
              <a:avLst/>
              <a:gdLst>
                <a:gd name="T0" fmla="*/ 139 w 153"/>
                <a:gd name="T1" fmla="*/ 3 h 174"/>
                <a:gd name="T2" fmla="*/ 113 w 153"/>
                <a:gd name="T3" fmla="*/ 2 h 174"/>
                <a:gd name="T4" fmla="*/ 108 w 153"/>
                <a:gd name="T5" fmla="*/ 5 h 174"/>
                <a:gd name="T6" fmla="*/ 91 w 153"/>
                <a:gd name="T7" fmla="*/ 2 h 174"/>
                <a:gd name="T8" fmla="*/ 87 w 153"/>
                <a:gd name="T9" fmla="*/ 3 h 174"/>
                <a:gd name="T10" fmla="*/ 29 w 153"/>
                <a:gd name="T11" fmla="*/ 21 h 174"/>
                <a:gd name="T12" fmla="*/ 19 w 153"/>
                <a:gd name="T13" fmla="*/ 26 h 174"/>
                <a:gd name="T14" fmla="*/ 11 w 153"/>
                <a:gd name="T15" fmla="*/ 61 h 174"/>
                <a:gd name="T16" fmla="*/ 8 w 153"/>
                <a:gd name="T17" fmla="*/ 69 h 174"/>
                <a:gd name="T18" fmla="*/ 3 w 153"/>
                <a:gd name="T19" fmla="*/ 77 h 174"/>
                <a:gd name="T20" fmla="*/ 3 w 153"/>
                <a:gd name="T21" fmla="*/ 83 h 174"/>
                <a:gd name="T22" fmla="*/ 0 w 153"/>
                <a:gd name="T23" fmla="*/ 90 h 174"/>
                <a:gd name="T24" fmla="*/ 6 w 153"/>
                <a:gd name="T25" fmla="*/ 93 h 174"/>
                <a:gd name="T26" fmla="*/ 7 w 153"/>
                <a:gd name="T27" fmla="*/ 101 h 174"/>
                <a:gd name="T28" fmla="*/ 9 w 153"/>
                <a:gd name="T29" fmla="*/ 106 h 174"/>
                <a:gd name="T30" fmla="*/ 14 w 153"/>
                <a:gd name="T31" fmla="*/ 110 h 174"/>
                <a:gd name="T32" fmla="*/ 16 w 153"/>
                <a:gd name="T33" fmla="*/ 119 h 174"/>
                <a:gd name="T34" fmla="*/ 16 w 153"/>
                <a:gd name="T35" fmla="*/ 126 h 174"/>
                <a:gd name="T36" fmla="*/ 22 w 153"/>
                <a:gd name="T37" fmla="*/ 130 h 174"/>
                <a:gd name="T38" fmla="*/ 32 w 153"/>
                <a:gd name="T39" fmla="*/ 134 h 174"/>
                <a:gd name="T40" fmla="*/ 35 w 153"/>
                <a:gd name="T41" fmla="*/ 141 h 174"/>
                <a:gd name="T42" fmla="*/ 42 w 153"/>
                <a:gd name="T43" fmla="*/ 146 h 174"/>
                <a:gd name="T44" fmla="*/ 51 w 153"/>
                <a:gd name="T45" fmla="*/ 156 h 174"/>
                <a:gd name="T46" fmla="*/ 51 w 153"/>
                <a:gd name="T47" fmla="*/ 159 h 174"/>
                <a:gd name="T48" fmla="*/ 58 w 153"/>
                <a:gd name="T49" fmla="*/ 166 h 174"/>
                <a:gd name="T50" fmla="*/ 64 w 153"/>
                <a:gd name="T51" fmla="*/ 165 h 174"/>
                <a:gd name="T52" fmla="*/ 72 w 153"/>
                <a:gd name="T53" fmla="*/ 164 h 174"/>
                <a:gd name="T54" fmla="*/ 80 w 153"/>
                <a:gd name="T55" fmla="*/ 172 h 174"/>
                <a:gd name="T56" fmla="*/ 82 w 153"/>
                <a:gd name="T57" fmla="*/ 174 h 174"/>
                <a:gd name="T58" fmla="*/ 93 w 153"/>
                <a:gd name="T59" fmla="*/ 173 h 174"/>
                <a:gd name="T60" fmla="*/ 110 w 153"/>
                <a:gd name="T61" fmla="*/ 168 h 174"/>
                <a:gd name="T62" fmla="*/ 115 w 153"/>
                <a:gd name="T63" fmla="*/ 163 h 174"/>
                <a:gd name="T64" fmla="*/ 124 w 153"/>
                <a:gd name="T65" fmla="*/ 160 h 174"/>
                <a:gd name="T66" fmla="*/ 127 w 153"/>
                <a:gd name="T67" fmla="*/ 163 h 174"/>
                <a:gd name="T68" fmla="*/ 127 w 153"/>
                <a:gd name="T69" fmla="*/ 157 h 174"/>
                <a:gd name="T70" fmla="*/ 120 w 153"/>
                <a:gd name="T71" fmla="*/ 149 h 174"/>
                <a:gd name="T72" fmla="*/ 110 w 153"/>
                <a:gd name="T73" fmla="*/ 137 h 174"/>
                <a:gd name="T74" fmla="*/ 103 w 153"/>
                <a:gd name="T75" fmla="*/ 134 h 174"/>
                <a:gd name="T76" fmla="*/ 104 w 153"/>
                <a:gd name="T77" fmla="*/ 128 h 174"/>
                <a:gd name="T78" fmla="*/ 112 w 153"/>
                <a:gd name="T79" fmla="*/ 127 h 174"/>
                <a:gd name="T80" fmla="*/ 115 w 153"/>
                <a:gd name="T81" fmla="*/ 113 h 174"/>
                <a:gd name="T82" fmla="*/ 117 w 153"/>
                <a:gd name="T83" fmla="*/ 106 h 174"/>
                <a:gd name="T84" fmla="*/ 121 w 153"/>
                <a:gd name="T85" fmla="*/ 100 h 174"/>
                <a:gd name="T86" fmla="*/ 128 w 153"/>
                <a:gd name="T87" fmla="*/ 88 h 174"/>
                <a:gd name="T88" fmla="*/ 132 w 153"/>
                <a:gd name="T89" fmla="*/ 83 h 174"/>
                <a:gd name="T90" fmla="*/ 135 w 153"/>
                <a:gd name="T91" fmla="*/ 74 h 174"/>
                <a:gd name="T92" fmla="*/ 134 w 153"/>
                <a:gd name="T93" fmla="*/ 65 h 174"/>
                <a:gd name="T94" fmla="*/ 139 w 153"/>
                <a:gd name="T95" fmla="*/ 54 h 174"/>
                <a:gd name="T96" fmla="*/ 140 w 153"/>
                <a:gd name="T97" fmla="*/ 48 h 174"/>
                <a:gd name="T98" fmla="*/ 145 w 153"/>
                <a:gd name="T99" fmla="*/ 46 h 174"/>
                <a:gd name="T100" fmla="*/ 153 w 153"/>
                <a:gd name="T101" fmla="*/ 40 h 174"/>
                <a:gd name="T102" fmla="*/ 142 w 153"/>
                <a:gd name="T103" fmla="*/ 27 h 174"/>
                <a:gd name="T104" fmla="*/ 141 w 153"/>
                <a:gd name="T105" fmla="*/ 1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3" h="174">
                  <a:moveTo>
                    <a:pt x="141" y="10"/>
                  </a:moveTo>
                  <a:lnTo>
                    <a:pt x="139" y="3"/>
                  </a:lnTo>
                  <a:lnTo>
                    <a:pt x="139" y="3"/>
                  </a:lnTo>
                  <a:lnTo>
                    <a:pt x="113" y="2"/>
                  </a:lnTo>
                  <a:lnTo>
                    <a:pt x="111" y="4"/>
                  </a:lnTo>
                  <a:lnTo>
                    <a:pt x="108" y="5"/>
                  </a:lnTo>
                  <a:lnTo>
                    <a:pt x="106" y="2"/>
                  </a:lnTo>
                  <a:lnTo>
                    <a:pt x="91" y="2"/>
                  </a:lnTo>
                  <a:lnTo>
                    <a:pt x="88" y="0"/>
                  </a:lnTo>
                  <a:lnTo>
                    <a:pt x="87" y="3"/>
                  </a:lnTo>
                  <a:lnTo>
                    <a:pt x="29" y="3"/>
                  </a:lnTo>
                  <a:lnTo>
                    <a:pt x="29" y="21"/>
                  </a:lnTo>
                  <a:lnTo>
                    <a:pt x="19" y="21"/>
                  </a:lnTo>
                  <a:lnTo>
                    <a:pt x="19" y="26"/>
                  </a:lnTo>
                  <a:lnTo>
                    <a:pt x="19" y="61"/>
                  </a:lnTo>
                  <a:lnTo>
                    <a:pt x="11" y="61"/>
                  </a:lnTo>
                  <a:lnTo>
                    <a:pt x="10" y="66"/>
                  </a:lnTo>
                  <a:lnTo>
                    <a:pt x="8" y="69"/>
                  </a:lnTo>
                  <a:lnTo>
                    <a:pt x="6" y="75"/>
                  </a:lnTo>
                  <a:lnTo>
                    <a:pt x="3" y="77"/>
                  </a:lnTo>
                  <a:lnTo>
                    <a:pt x="3" y="81"/>
                  </a:lnTo>
                  <a:lnTo>
                    <a:pt x="3" y="83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3" y="90"/>
                  </a:lnTo>
                  <a:lnTo>
                    <a:pt x="6" y="93"/>
                  </a:lnTo>
                  <a:lnTo>
                    <a:pt x="6" y="96"/>
                  </a:lnTo>
                  <a:lnTo>
                    <a:pt x="7" y="101"/>
                  </a:lnTo>
                  <a:lnTo>
                    <a:pt x="11" y="102"/>
                  </a:lnTo>
                  <a:lnTo>
                    <a:pt x="9" y="106"/>
                  </a:lnTo>
                  <a:lnTo>
                    <a:pt x="10" y="106"/>
                  </a:lnTo>
                  <a:lnTo>
                    <a:pt x="14" y="110"/>
                  </a:lnTo>
                  <a:lnTo>
                    <a:pt x="16" y="115"/>
                  </a:lnTo>
                  <a:lnTo>
                    <a:pt x="16" y="119"/>
                  </a:lnTo>
                  <a:lnTo>
                    <a:pt x="15" y="123"/>
                  </a:lnTo>
                  <a:lnTo>
                    <a:pt x="16" y="126"/>
                  </a:lnTo>
                  <a:lnTo>
                    <a:pt x="22" y="127"/>
                  </a:lnTo>
                  <a:lnTo>
                    <a:pt x="22" y="130"/>
                  </a:lnTo>
                  <a:lnTo>
                    <a:pt x="26" y="131"/>
                  </a:lnTo>
                  <a:lnTo>
                    <a:pt x="32" y="134"/>
                  </a:lnTo>
                  <a:lnTo>
                    <a:pt x="32" y="138"/>
                  </a:lnTo>
                  <a:lnTo>
                    <a:pt x="35" y="141"/>
                  </a:lnTo>
                  <a:cubicBezTo>
                    <a:pt x="37" y="141"/>
                    <a:pt x="39" y="141"/>
                    <a:pt x="39" y="142"/>
                  </a:cubicBezTo>
                  <a:cubicBezTo>
                    <a:pt x="40" y="143"/>
                    <a:pt x="41" y="144"/>
                    <a:pt x="42" y="146"/>
                  </a:cubicBezTo>
                  <a:lnTo>
                    <a:pt x="42" y="150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51" y="159"/>
                  </a:lnTo>
                  <a:lnTo>
                    <a:pt x="53" y="163"/>
                  </a:lnTo>
                  <a:cubicBezTo>
                    <a:pt x="55" y="165"/>
                    <a:pt x="57" y="166"/>
                    <a:pt x="58" y="166"/>
                  </a:cubicBezTo>
                  <a:cubicBezTo>
                    <a:pt x="58" y="166"/>
                    <a:pt x="59" y="166"/>
                    <a:pt x="60" y="167"/>
                  </a:cubicBezTo>
                  <a:lnTo>
                    <a:pt x="64" y="165"/>
                  </a:lnTo>
                  <a:lnTo>
                    <a:pt x="68" y="166"/>
                  </a:lnTo>
                  <a:lnTo>
                    <a:pt x="72" y="164"/>
                  </a:lnTo>
                  <a:lnTo>
                    <a:pt x="76" y="169"/>
                  </a:lnTo>
                  <a:cubicBezTo>
                    <a:pt x="78" y="170"/>
                    <a:pt x="79" y="171"/>
                    <a:pt x="80" y="172"/>
                  </a:cubicBezTo>
                  <a:cubicBezTo>
                    <a:pt x="80" y="173"/>
                    <a:pt x="81" y="173"/>
                    <a:pt x="82" y="174"/>
                  </a:cubicBezTo>
                  <a:lnTo>
                    <a:pt x="82" y="174"/>
                  </a:lnTo>
                  <a:lnTo>
                    <a:pt x="87" y="172"/>
                  </a:lnTo>
                  <a:lnTo>
                    <a:pt x="93" y="173"/>
                  </a:lnTo>
                  <a:lnTo>
                    <a:pt x="105" y="171"/>
                  </a:lnTo>
                  <a:lnTo>
                    <a:pt x="110" y="168"/>
                  </a:lnTo>
                  <a:lnTo>
                    <a:pt x="111" y="168"/>
                  </a:lnTo>
                  <a:lnTo>
                    <a:pt x="115" y="163"/>
                  </a:lnTo>
                  <a:lnTo>
                    <a:pt x="120" y="162"/>
                  </a:lnTo>
                  <a:lnTo>
                    <a:pt x="124" y="160"/>
                  </a:lnTo>
                  <a:lnTo>
                    <a:pt x="127" y="163"/>
                  </a:lnTo>
                  <a:lnTo>
                    <a:pt x="127" y="163"/>
                  </a:lnTo>
                  <a:lnTo>
                    <a:pt x="128" y="161"/>
                  </a:lnTo>
                  <a:lnTo>
                    <a:pt x="127" y="157"/>
                  </a:lnTo>
                  <a:lnTo>
                    <a:pt x="123" y="155"/>
                  </a:lnTo>
                  <a:lnTo>
                    <a:pt x="120" y="149"/>
                  </a:lnTo>
                  <a:lnTo>
                    <a:pt x="119" y="145"/>
                  </a:lnTo>
                  <a:lnTo>
                    <a:pt x="110" y="137"/>
                  </a:lnTo>
                  <a:lnTo>
                    <a:pt x="106" y="135"/>
                  </a:lnTo>
                  <a:lnTo>
                    <a:pt x="103" y="134"/>
                  </a:lnTo>
                  <a:lnTo>
                    <a:pt x="103" y="131"/>
                  </a:lnTo>
                  <a:lnTo>
                    <a:pt x="104" y="128"/>
                  </a:lnTo>
                  <a:lnTo>
                    <a:pt x="111" y="128"/>
                  </a:lnTo>
                  <a:lnTo>
                    <a:pt x="112" y="127"/>
                  </a:lnTo>
                  <a:lnTo>
                    <a:pt x="112" y="117"/>
                  </a:lnTo>
                  <a:lnTo>
                    <a:pt x="115" y="113"/>
                  </a:lnTo>
                  <a:lnTo>
                    <a:pt x="113" y="108"/>
                  </a:lnTo>
                  <a:lnTo>
                    <a:pt x="117" y="106"/>
                  </a:lnTo>
                  <a:lnTo>
                    <a:pt x="120" y="107"/>
                  </a:lnTo>
                  <a:lnTo>
                    <a:pt x="121" y="100"/>
                  </a:lnTo>
                  <a:lnTo>
                    <a:pt x="122" y="95"/>
                  </a:lnTo>
                  <a:lnTo>
                    <a:pt x="128" y="88"/>
                  </a:lnTo>
                  <a:lnTo>
                    <a:pt x="132" y="88"/>
                  </a:lnTo>
                  <a:lnTo>
                    <a:pt x="132" y="83"/>
                  </a:lnTo>
                  <a:lnTo>
                    <a:pt x="134" y="79"/>
                  </a:lnTo>
                  <a:lnTo>
                    <a:pt x="135" y="74"/>
                  </a:lnTo>
                  <a:lnTo>
                    <a:pt x="135" y="73"/>
                  </a:lnTo>
                  <a:lnTo>
                    <a:pt x="134" y="65"/>
                  </a:lnTo>
                  <a:lnTo>
                    <a:pt x="138" y="59"/>
                  </a:lnTo>
                  <a:lnTo>
                    <a:pt x="139" y="54"/>
                  </a:lnTo>
                  <a:lnTo>
                    <a:pt x="139" y="50"/>
                  </a:lnTo>
                  <a:lnTo>
                    <a:pt x="140" y="48"/>
                  </a:lnTo>
                  <a:lnTo>
                    <a:pt x="142" y="49"/>
                  </a:lnTo>
                  <a:lnTo>
                    <a:pt x="145" y="46"/>
                  </a:lnTo>
                  <a:lnTo>
                    <a:pt x="149" y="44"/>
                  </a:lnTo>
                  <a:lnTo>
                    <a:pt x="153" y="40"/>
                  </a:lnTo>
                  <a:lnTo>
                    <a:pt x="145" y="33"/>
                  </a:lnTo>
                  <a:lnTo>
                    <a:pt x="142" y="27"/>
                  </a:lnTo>
                  <a:lnTo>
                    <a:pt x="140" y="16"/>
                  </a:lnTo>
                  <a:lnTo>
                    <a:pt x="141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8" name="Freeform 131"/>
            <p:cNvSpPr>
              <a:spLocks/>
            </p:cNvSpPr>
            <p:nvPr/>
          </p:nvSpPr>
          <p:spPr bwMode="auto">
            <a:xfrm>
              <a:off x="4496225" y="3218140"/>
              <a:ext cx="374852" cy="315224"/>
            </a:xfrm>
            <a:custGeom>
              <a:avLst/>
              <a:gdLst>
                <a:gd name="T0" fmla="*/ 137 w 145"/>
                <a:gd name="T1" fmla="*/ 5 h 108"/>
                <a:gd name="T2" fmla="*/ 126 w 145"/>
                <a:gd name="T3" fmla="*/ 6 h 108"/>
                <a:gd name="T4" fmla="*/ 108 w 145"/>
                <a:gd name="T5" fmla="*/ 0 h 108"/>
                <a:gd name="T6" fmla="*/ 66 w 145"/>
                <a:gd name="T7" fmla="*/ 26 h 108"/>
                <a:gd name="T8" fmla="*/ 50 w 145"/>
                <a:gd name="T9" fmla="*/ 39 h 108"/>
                <a:gd name="T10" fmla="*/ 37 w 145"/>
                <a:gd name="T11" fmla="*/ 42 h 108"/>
                <a:gd name="T12" fmla="*/ 37 w 145"/>
                <a:gd name="T13" fmla="*/ 65 h 108"/>
                <a:gd name="T14" fmla="*/ 31 w 145"/>
                <a:gd name="T15" fmla="*/ 76 h 108"/>
                <a:gd name="T16" fmla="*/ 10 w 145"/>
                <a:gd name="T17" fmla="*/ 77 h 108"/>
                <a:gd name="T18" fmla="*/ 0 w 145"/>
                <a:gd name="T19" fmla="*/ 80 h 108"/>
                <a:gd name="T20" fmla="*/ 3 w 145"/>
                <a:gd name="T21" fmla="*/ 90 h 108"/>
                <a:gd name="T22" fmla="*/ 9 w 145"/>
                <a:gd name="T23" fmla="*/ 92 h 108"/>
                <a:gd name="T24" fmla="*/ 7 w 145"/>
                <a:gd name="T25" fmla="*/ 96 h 108"/>
                <a:gd name="T26" fmla="*/ 14 w 145"/>
                <a:gd name="T27" fmla="*/ 101 h 108"/>
                <a:gd name="T28" fmla="*/ 18 w 145"/>
                <a:gd name="T29" fmla="*/ 100 h 108"/>
                <a:gd name="T30" fmla="*/ 21 w 145"/>
                <a:gd name="T31" fmla="*/ 106 h 108"/>
                <a:gd name="T32" fmla="*/ 27 w 145"/>
                <a:gd name="T33" fmla="*/ 104 h 108"/>
                <a:gd name="T34" fmla="*/ 32 w 145"/>
                <a:gd name="T35" fmla="*/ 108 h 108"/>
                <a:gd name="T36" fmla="*/ 32 w 145"/>
                <a:gd name="T37" fmla="*/ 102 h 108"/>
                <a:gd name="T38" fmla="*/ 37 w 145"/>
                <a:gd name="T39" fmla="*/ 94 h 108"/>
                <a:gd name="T40" fmla="*/ 46 w 145"/>
                <a:gd name="T41" fmla="*/ 90 h 108"/>
                <a:gd name="T42" fmla="*/ 54 w 145"/>
                <a:gd name="T43" fmla="*/ 91 h 108"/>
                <a:gd name="T44" fmla="*/ 60 w 145"/>
                <a:gd name="T45" fmla="*/ 97 h 108"/>
                <a:gd name="T46" fmla="*/ 69 w 145"/>
                <a:gd name="T47" fmla="*/ 95 h 108"/>
                <a:gd name="T48" fmla="*/ 78 w 145"/>
                <a:gd name="T49" fmla="*/ 99 h 108"/>
                <a:gd name="T50" fmla="*/ 88 w 145"/>
                <a:gd name="T51" fmla="*/ 98 h 108"/>
                <a:gd name="T52" fmla="*/ 104 w 145"/>
                <a:gd name="T53" fmla="*/ 94 h 108"/>
                <a:gd name="T54" fmla="*/ 113 w 145"/>
                <a:gd name="T55" fmla="*/ 98 h 108"/>
                <a:gd name="T56" fmla="*/ 123 w 145"/>
                <a:gd name="T57" fmla="*/ 90 h 108"/>
                <a:gd name="T58" fmla="*/ 125 w 145"/>
                <a:gd name="T59" fmla="*/ 83 h 108"/>
                <a:gd name="T60" fmla="*/ 141 w 145"/>
                <a:gd name="T61" fmla="*/ 61 h 108"/>
                <a:gd name="T62" fmla="*/ 143 w 145"/>
                <a:gd name="T63" fmla="*/ 34 h 108"/>
                <a:gd name="T64" fmla="*/ 141 w 145"/>
                <a:gd name="T65" fmla="*/ 26 h 108"/>
                <a:gd name="T66" fmla="*/ 138 w 145"/>
                <a:gd name="T67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" h="108">
                  <a:moveTo>
                    <a:pt x="138" y="17"/>
                  </a:moveTo>
                  <a:lnTo>
                    <a:pt x="137" y="5"/>
                  </a:lnTo>
                  <a:lnTo>
                    <a:pt x="129" y="8"/>
                  </a:lnTo>
                  <a:lnTo>
                    <a:pt x="126" y="6"/>
                  </a:lnTo>
                  <a:lnTo>
                    <a:pt x="121" y="3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66" y="26"/>
                  </a:lnTo>
                  <a:lnTo>
                    <a:pt x="57" y="35"/>
                  </a:lnTo>
                  <a:lnTo>
                    <a:pt x="50" y="39"/>
                  </a:lnTo>
                  <a:lnTo>
                    <a:pt x="37" y="41"/>
                  </a:lnTo>
                  <a:lnTo>
                    <a:pt x="37" y="42"/>
                  </a:lnTo>
                  <a:lnTo>
                    <a:pt x="37" y="57"/>
                  </a:lnTo>
                  <a:lnTo>
                    <a:pt x="37" y="65"/>
                  </a:lnTo>
                  <a:lnTo>
                    <a:pt x="35" y="72"/>
                  </a:lnTo>
                  <a:lnTo>
                    <a:pt x="31" y="76"/>
                  </a:lnTo>
                  <a:lnTo>
                    <a:pt x="22" y="77"/>
                  </a:lnTo>
                  <a:lnTo>
                    <a:pt x="10" y="77"/>
                  </a:lnTo>
                  <a:lnTo>
                    <a:pt x="8" y="80"/>
                  </a:lnTo>
                  <a:lnTo>
                    <a:pt x="0" y="80"/>
                  </a:lnTo>
                  <a:lnTo>
                    <a:pt x="1" y="82"/>
                  </a:lnTo>
                  <a:lnTo>
                    <a:pt x="3" y="90"/>
                  </a:lnTo>
                  <a:lnTo>
                    <a:pt x="5" y="91"/>
                  </a:lnTo>
                  <a:lnTo>
                    <a:pt x="9" y="92"/>
                  </a:lnTo>
                  <a:lnTo>
                    <a:pt x="9" y="94"/>
                  </a:lnTo>
                  <a:lnTo>
                    <a:pt x="7" y="96"/>
                  </a:lnTo>
                  <a:lnTo>
                    <a:pt x="10" y="99"/>
                  </a:lnTo>
                  <a:lnTo>
                    <a:pt x="14" y="101"/>
                  </a:lnTo>
                  <a:lnTo>
                    <a:pt x="16" y="100"/>
                  </a:lnTo>
                  <a:lnTo>
                    <a:pt x="18" y="100"/>
                  </a:lnTo>
                  <a:lnTo>
                    <a:pt x="18" y="104"/>
                  </a:lnTo>
                  <a:lnTo>
                    <a:pt x="21" y="106"/>
                  </a:lnTo>
                  <a:lnTo>
                    <a:pt x="22" y="104"/>
                  </a:lnTo>
                  <a:lnTo>
                    <a:pt x="27" y="104"/>
                  </a:lnTo>
                  <a:lnTo>
                    <a:pt x="28" y="108"/>
                  </a:lnTo>
                  <a:lnTo>
                    <a:pt x="32" y="108"/>
                  </a:lnTo>
                  <a:lnTo>
                    <a:pt x="32" y="108"/>
                  </a:lnTo>
                  <a:lnTo>
                    <a:pt x="32" y="102"/>
                  </a:lnTo>
                  <a:lnTo>
                    <a:pt x="36" y="98"/>
                  </a:lnTo>
                  <a:lnTo>
                    <a:pt x="37" y="94"/>
                  </a:lnTo>
                  <a:lnTo>
                    <a:pt x="39" y="91"/>
                  </a:lnTo>
                  <a:lnTo>
                    <a:pt x="46" y="90"/>
                  </a:lnTo>
                  <a:lnTo>
                    <a:pt x="49" y="90"/>
                  </a:lnTo>
                  <a:lnTo>
                    <a:pt x="54" y="91"/>
                  </a:lnTo>
                  <a:lnTo>
                    <a:pt x="58" y="92"/>
                  </a:lnTo>
                  <a:lnTo>
                    <a:pt x="60" y="97"/>
                  </a:lnTo>
                  <a:lnTo>
                    <a:pt x="63" y="98"/>
                  </a:lnTo>
                  <a:lnTo>
                    <a:pt x="69" y="95"/>
                  </a:lnTo>
                  <a:lnTo>
                    <a:pt x="73" y="94"/>
                  </a:lnTo>
                  <a:lnTo>
                    <a:pt x="78" y="99"/>
                  </a:lnTo>
                  <a:lnTo>
                    <a:pt x="86" y="100"/>
                  </a:lnTo>
                  <a:lnTo>
                    <a:pt x="88" y="98"/>
                  </a:lnTo>
                  <a:lnTo>
                    <a:pt x="93" y="95"/>
                  </a:lnTo>
                  <a:lnTo>
                    <a:pt x="104" y="94"/>
                  </a:lnTo>
                  <a:lnTo>
                    <a:pt x="109" y="97"/>
                  </a:lnTo>
                  <a:lnTo>
                    <a:pt x="113" y="98"/>
                  </a:lnTo>
                  <a:lnTo>
                    <a:pt x="118" y="93"/>
                  </a:lnTo>
                  <a:lnTo>
                    <a:pt x="123" y="90"/>
                  </a:lnTo>
                  <a:lnTo>
                    <a:pt x="122" y="85"/>
                  </a:lnTo>
                  <a:lnTo>
                    <a:pt x="125" y="83"/>
                  </a:lnTo>
                  <a:lnTo>
                    <a:pt x="125" y="79"/>
                  </a:lnTo>
                  <a:lnTo>
                    <a:pt x="141" y="61"/>
                  </a:lnTo>
                  <a:lnTo>
                    <a:pt x="141" y="50"/>
                  </a:lnTo>
                  <a:lnTo>
                    <a:pt x="143" y="34"/>
                  </a:lnTo>
                  <a:lnTo>
                    <a:pt x="145" y="29"/>
                  </a:lnTo>
                  <a:lnTo>
                    <a:pt x="141" y="26"/>
                  </a:lnTo>
                  <a:lnTo>
                    <a:pt x="140" y="21"/>
                  </a:lnTo>
                  <a:lnTo>
                    <a:pt x="138" y="1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89" name="Freeform 132"/>
            <p:cNvSpPr>
              <a:spLocks/>
            </p:cNvSpPr>
            <p:nvPr/>
          </p:nvSpPr>
          <p:spPr bwMode="auto">
            <a:xfrm>
              <a:off x="4811407" y="3218140"/>
              <a:ext cx="249391" cy="437641"/>
            </a:xfrm>
            <a:custGeom>
              <a:avLst/>
              <a:gdLst>
                <a:gd name="T0" fmla="*/ 15 w 96"/>
                <a:gd name="T1" fmla="*/ 5 h 149"/>
                <a:gd name="T2" fmla="*/ 16 w 96"/>
                <a:gd name="T3" fmla="*/ 17 h 149"/>
                <a:gd name="T4" fmla="*/ 18 w 96"/>
                <a:gd name="T5" fmla="*/ 21 h 149"/>
                <a:gd name="T6" fmla="*/ 19 w 96"/>
                <a:gd name="T7" fmla="*/ 26 h 149"/>
                <a:gd name="T8" fmla="*/ 23 w 96"/>
                <a:gd name="T9" fmla="*/ 29 h 149"/>
                <a:gd name="T10" fmla="*/ 21 w 96"/>
                <a:gd name="T11" fmla="*/ 34 h 149"/>
                <a:gd name="T12" fmla="*/ 19 w 96"/>
                <a:gd name="T13" fmla="*/ 50 h 149"/>
                <a:gd name="T14" fmla="*/ 19 w 96"/>
                <a:gd name="T15" fmla="*/ 61 h 149"/>
                <a:gd name="T16" fmla="*/ 3 w 96"/>
                <a:gd name="T17" fmla="*/ 79 h 149"/>
                <a:gd name="T18" fmla="*/ 3 w 96"/>
                <a:gd name="T19" fmla="*/ 83 h 149"/>
                <a:gd name="T20" fmla="*/ 0 w 96"/>
                <a:gd name="T21" fmla="*/ 85 h 149"/>
                <a:gd name="T22" fmla="*/ 1 w 96"/>
                <a:gd name="T23" fmla="*/ 90 h 149"/>
                <a:gd name="T24" fmla="*/ 1 w 96"/>
                <a:gd name="T25" fmla="*/ 90 h 149"/>
                <a:gd name="T26" fmla="*/ 3 w 96"/>
                <a:gd name="T27" fmla="*/ 95 h 149"/>
                <a:gd name="T28" fmla="*/ 7 w 96"/>
                <a:gd name="T29" fmla="*/ 98 h 149"/>
                <a:gd name="T30" fmla="*/ 8 w 96"/>
                <a:gd name="T31" fmla="*/ 97 h 149"/>
                <a:gd name="T32" fmla="*/ 10 w 96"/>
                <a:gd name="T33" fmla="*/ 98 h 149"/>
                <a:gd name="T34" fmla="*/ 15 w 96"/>
                <a:gd name="T35" fmla="*/ 105 h 149"/>
                <a:gd name="T36" fmla="*/ 15 w 96"/>
                <a:gd name="T37" fmla="*/ 121 h 149"/>
                <a:gd name="T38" fmla="*/ 19 w 96"/>
                <a:gd name="T39" fmla="*/ 124 h 149"/>
                <a:gd name="T40" fmla="*/ 18 w 96"/>
                <a:gd name="T41" fmla="*/ 126 h 149"/>
                <a:gd name="T42" fmla="*/ 13 w 96"/>
                <a:gd name="T43" fmla="*/ 127 h 149"/>
                <a:gd name="T44" fmla="*/ 8 w 96"/>
                <a:gd name="T45" fmla="*/ 125 h 149"/>
                <a:gd name="T46" fmla="*/ 6 w 96"/>
                <a:gd name="T47" fmla="*/ 128 h 149"/>
                <a:gd name="T48" fmla="*/ 7 w 96"/>
                <a:gd name="T49" fmla="*/ 132 h 149"/>
                <a:gd name="T50" fmla="*/ 16 w 96"/>
                <a:gd name="T51" fmla="*/ 138 h 149"/>
                <a:gd name="T52" fmla="*/ 20 w 96"/>
                <a:gd name="T53" fmla="*/ 149 h 149"/>
                <a:gd name="T54" fmla="*/ 20 w 96"/>
                <a:gd name="T55" fmla="*/ 149 h 149"/>
                <a:gd name="T56" fmla="*/ 29 w 96"/>
                <a:gd name="T57" fmla="*/ 147 h 149"/>
                <a:gd name="T58" fmla="*/ 35 w 96"/>
                <a:gd name="T59" fmla="*/ 148 h 149"/>
                <a:gd name="T60" fmla="*/ 37 w 96"/>
                <a:gd name="T61" fmla="*/ 145 h 149"/>
                <a:gd name="T62" fmla="*/ 42 w 96"/>
                <a:gd name="T63" fmla="*/ 144 h 149"/>
                <a:gd name="T64" fmla="*/ 47 w 96"/>
                <a:gd name="T65" fmla="*/ 144 h 149"/>
                <a:gd name="T66" fmla="*/ 51 w 96"/>
                <a:gd name="T67" fmla="*/ 140 h 149"/>
                <a:gd name="T68" fmla="*/ 51 w 96"/>
                <a:gd name="T69" fmla="*/ 136 h 149"/>
                <a:gd name="T70" fmla="*/ 54 w 96"/>
                <a:gd name="T71" fmla="*/ 134 h 149"/>
                <a:gd name="T72" fmla="*/ 58 w 96"/>
                <a:gd name="T73" fmla="*/ 135 h 149"/>
                <a:gd name="T74" fmla="*/ 64 w 96"/>
                <a:gd name="T75" fmla="*/ 134 h 149"/>
                <a:gd name="T76" fmla="*/ 70 w 96"/>
                <a:gd name="T77" fmla="*/ 129 h 149"/>
                <a:gd name="T78" fmla="*/ 72 w 96"/>
                <a:gd name="T79" fmla="*/ 125 h 149"/>
                <a:gd name="T80" fmla="*/ 75 w 96"/>
                <a:gd name="T81" fmla="*/ 123 h 149"/>
                <a:gd name="T82" fmla="*/ 76 w 96"/>
                <a:gd name="T83" fmla="*/ 119 h 149"/>
                <a:gd name="T84" fmla="*/ 83 w 96"/>
                <a:gd name="T85" fmla="*/ 116 h 149"/>
                <a:gd name="T86" fmla="*/ 87 w 96"/>
                <a:gd name="T87" fmla="*/ 118 h 149"/>
                <a:gd name="T88" fmla="*/ 86 w 96"/>
                <a:gd name="T89" fmla="*/ 118 h 149"/>
                <a:gd name="T90" fmla="*/ 88 w 96"/>
                <a:gd name="T91" fmla="*/ 114 h 149"/>
                <a:gd name="T92" fmla="*/ 84 w 96"/>
                <a:gd name="T93" fmla="*/ 113 h 149"/>
                <a:gd name="T94" fmla="*/ 83 w 96"/>
                <a:gd name="T95" fmla="*/ 108 h 149"/>
                <a:gd name="T96" fmla="*/ 83 w 96"/>
                <a:gd name="T97" fmla="*/ 105 h 149"/>
                <a:gd name="T98" fmla="*/ 80 w 96"/>
                <a:gd name="T99" fmla="*/ 102 h 149"/>
                <a:gd name="T100" fmla="*/ 77 w 96"/>
                <a:gd name="T101" fmla="*/ 102 h 149"/>
                <a:gd name="T102" fmla="*/ 77 w 96"/>
                <a:gd name="T103" fmla="*/ 98 h 149"/>
                <a:gd name="T104" fmla="*/ 80 w 96"/>
                <a:gd name="T105" fmla="*/ 95 h 149"/>
                <a:gd name="T106" fmla="*/ 80 w 96"/>
                <a:gd name="T107" fmla="*/ 93 h 149"/>
                <a:gd name="T108" fmla="*/ 80 w 96"/>
                <a:gd name="T109" fmla="*/ 89 h 149"/>
                <a:gd name="T110" fmla="*/ 83 w 96"/>
                <a:gd name="T111" fmla="*/ 87 h 149"/>
                <a:gd name="T112" fmla="*/ 85 w 96"/>
                <a:gd name="T113" fmla="*/ 81 h 149"/>
                <a:gd name="T114" fmla="*/ 87 w 96"/>
                <a:gd name="T115" fmla="*/ 78 h 149"/>
                <a:gd name="T116" fmla="*/ 88 w 96"/>
                <a:gd name="T117" fmla="*/ 73 h 149"/>
                <a:gd name="T118" fmla="*/ 96 w 96"/>
                <a:gd name="T119" fmla="*/ 73 h 149"/>
                <a:gd name="T120" fmla="*/ 96 w 96"/>
                <a:gd name="T121" fmla="*/ 38 h 149"/>
                <a:gd name="T122" fmla="*/ 24 w 96"/>
                <a:gd name="T123" fmla="*/ 0 h 149"/>
                <a:gd name="T124" fmla="*/ 15 w 96"/>
                <a:gd name="T125" fmla="*/ 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" h="149">
                  <a:moveTo>
                    <a:pt x="15" y="5"/>
                  </a:moveTo>
                  <a:lnTo>
                    <a:pt x="16" y="17"/>
                  </a:lnTo>
                  <a:lnTo>
                    <a:pt x="18" y="21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21" y="34"/>
                  </a:lnTo>
                  <a:lnTo>
                    <a:pt x="19" y="50"/>
                  </a:lnTo>
                  <a:lnTo>
                    <a:pt x="19" y="61"/>
                  </a:lnTo>
                  <a:lnTo>
                    <a:pt x="3" y="79"/>
                  </a:lnTo>
                  <a:lnTo>
                    <a:pt x="3" y="83"/>
                  </a:lnTo>
                  <a:lnTo>
                    <a:pt x="0" y="85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3" y="95"/>
                  </a:lnTo>
                  <a:lnTo>
                    <a:pt x="7" y="98"/>
                  </a:lnTo>
                  <a:lnTo>
                    <a:pt x="8" y="97"/>
                  </a:lnTo>
                  <a:lnTo>
                    <a:pt x="10" y="98"/>
                  </a:lnTo>
                  <a:lnTo>
                    <a:pt x="15" y="105"/>
                  </a:lnTo>
                  <a:lnTo>
                    <a:pt x="15" y="121"/>
                  </a:lnTo>
                  <a:lnTo>
                    <a:pt x="19" y="124"/>
                  </a:lnTo>
                  <a:lnTo>
                    <a:pt x="18" y="126"/>
                  </a:lnTo>
                  <a:lnTo>
                    <a:pt x="13" y="127"/>
                  </a:lnTo>
                  <a:lnTo>
                    <a:pt x="8" y="125"/>
                  </a:lnTo>
                  <a:lnTo>
                    <a:pt x="6" y="128"/>
                  </a:lnTo>
                  <a:lnTo>
                    <a:pt x="7" y="132"/>
                  </a:lnTo>
                  <a:lnTo>
                    <a:pt x="16" y="138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9" y="147"/>
                  </a:lnTo>
                  <a:lnTo>
                    <a:pt x="35" y="148"/>
                  </a:lnTo>
                  <a:lnTo>
                    <a:pt x="37" y="145"/>
                  </a:lnTo>
                  <a:cubicBezTo>
                    <a:pt x="39" y="144"/>
                    <a:pt x="41" y="144"/>
                    <a:pt x="42" y="144"/>
                  </a:cubicBezTo>
                  <a:cubicBezTo>
                    <a:pt x="44" y="144"/>
                    <a:pt x="45" y="144"/>
                    <a:pt x="47" y="144"/>
                  </a:cubicBezTo>
                  <a:lnTo>
                    <a:pt x="51" y="140"/>
                  </a:lnTo>
                  <a:lnTo>
                    <a:pt x="51" y="136"/>
                  </a:lnTo>
                  <a:lnTo>
                    <a:pt x="54" y="134"/>
                  </a:lnTo>
                  <a:lnTo>
                    <a:pt x="58" y="135"/>
                  </a:lnTo>
                  <a:lnTo>
                    <a:pt x="64" y="134"/>
                  </a:lnTo>
                  <a:lnTo>
                    <a:pt x="70" y="129"/>
                  </a:lnTo>
                  <a:lnTo>
                    <a:pt x="72" y="125"/>
                  </a:lnTo>
                  <a:lnTo>
                    <a:pt x="75" y="123"/>
                  </a:lnTo>
                  <a:lnTo>
                    <a:pt x="76" y="119"/>
                  </a:lnTo>
                  <a:lnTo>
                    <a:pt x="83" y="116"/>
                  </a:lnTo>
                  <a:lnTo>
                    <a:pt x="87" y="118"/>
                  </a:lnTo>
                  <a:lnTo>
                    <a:pt x="86" y="118"/>
                  </a:lnTo>
                  <a:lnTo>
                    <a:pt x="88" y="114"/>
                  </a:lnTo>
                  <a:lnTo>
                    <a:pt x="84" y="113"/>
                  </a:lnTo>
                  <a:lnTo>
                    <a:pt x="83" y="108"/>
                  </a:lnTo>
                  <a:lnTo>
                    <a:pt x="83" y="105"/>
                  </a:lnTo>
                  <a:lnTo>
                    <a:pt x="80" y="102"/>
                  </a:lnTo>
                  <a:lnTo>
                    <a:pt x="77" y="102"/>
                  </a:lnTo>
                  <a:lnTo>
                    <a:pt x="77" y="98"/>
                  </a:lnTo>
                  <a:lnTo>
                    <a:pt x="80" y="95"/>
                  </a:lnTo>
                  <a:lnTo>
                    <a:pt x="80" y="93"/>
                  </a:lnTo>
                  <a:lnTo>
                    <a:pt x="80" y="89"/>
                  </a:lnTo>
                  <a:lnTo>
                    <a:pt x="83" y="87"/>
                  </a:lnTo>
                  <a:lnTo>
                    <a:pt x="85" y="81"/>
                  </a:lnTo>
                  <a:lnTo>
                    <a:pt x="87" y="78"/>
                  </a:lnTo>
                  <a:lnTo>
                    <a:pt x="88" y="73"/>
                  </a:lnTo>
                  <a:lnTo>
                    <a:pt x="96" y="73"/>
                  </a:lnTo>
                  <a:lnTo>
                    <a:pt x="96" y="38"/>
                  </a:lnTo>
                  <a:lnTo>
                    <a:pt x="24" y="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0" name="Freeform 133"/>
            <p:cNvSpPr>
              <a:spLocks/>
            </p:cNvSpPr>
            <p:nvPr/>
          </p:nvSpPr>
          <p:spPr bwMode="auto">
            <a:xfrm>
              <a:off x="4690535" y="3501230"/>
              <a:ext cx="186661" cy="309103"/>
            </a:xfrm>
            <a:custGeom>
              <a:avLst/>
              <a:gdLst>
                <a:gd name="T0" fmla="*/ 59 w 72"/>
                <a:gd name="T1" fmla="*/ 10 h 105"/>
                <a:gd name="T2" fmla="*/ 57 w 72"/>
                <a:gd name="T3" fmla="*/ 15 h 105"/>
                <a:gd name="T4" fmla="*/ 56 w 72"/>
                <a:gd name="T5" fmla="*/ 16 h 105"/>
                <a:gd name="T6" fmla="*/ 51 w 72"/>
                <a:gd name="T7" fmla="*/ 17 h 105"/>
                <a:gd name="T8" fmla="*/ 48 w 72"/>
                <a:gd name="T9" fmla="*/ 22 h 105"/>
                <a:gd name="T10" fmla="*/ 48 w 72"/>
                <a:gd name="T11" fmla="*/ 26 h 105"/>
                <a:gd name="T12" fmla="*/ 44 w 72"/>
                <a:gd name="T13" fmla="*/ 32 h 105"/>
                <a:gd name="T14" fmla="*/ 41 w 72"/>
                <a:gd name="T15" fmla="*/ 34 h 105"/>
                <a:gd name="T16" fmla="*/ 41 w 72"/>
                <a:gd name="T17" fmla="*/ 38 h 105"/>
                <a:gd name="T18" fmla="*/ 40 w 72"/>
                <a:gd name="T19" fmla="*/ 41 h 105"/>
                <a:gd name="T20" fmla="*/ 37 w 72"/>
                <a:gd name="T21" fmla="*/ 42 h 105"/>
                <a:gd name="T22" fmla="*/ 36 w 72"/>
                <a:gd name="T23" fmla="*/ 46 h 105"/>
                <a:gd name="T24" fmla="*/ 35 w 72"/>
                <a:gd name="T25" fmla="*/ 50 h 105"/>
                <a:gd name="T26" fmla="*/ 34 w 72"/>
                <a:gd name="T27" fmla="*/ 53 h 105"/>
                <a:gd name="T28" fmla="*/ 31 w 72"/>
                <a:gd name="T29" fmla="*/ 56 h 105"/>
                <a:gd name="T30" fmla="*/ 30 w 72"/>
                <a:gd name="T31" fmla="*/ 59 h 105"/>
                <a:gd name="T32" fmla="*/ 28 w 72"/>
                <a:gd name="T33" fmla="*/ 61 h 105"/>
                <a:gd name="T34" fmla="*/ 25 w 72"/>
                <a:gd name="T35" fmla="*/ 60 h 105"/>
                <a:gd name="T36" fmla="*/ 22 w 72"/>
                <a:gd name="T37" fmla="*/ 57 h 105"/>
                <a:gd name="T38" fmla="*/ 15 w 72"/>
                <a:gd name="T39" fmla="*/ 57 h 105"/>
                <a:gd name="T40" fmla="*/ 8 w 72"/>
                <a:gd name="T41" fmla="*/ 63 h 105"/>
                <a:gd name="T42" fmla="*/ 5 w 72"/>
                <a:gd name="T43" fmla="*/ 67 h 105"/>
                <a:gd name="T44" fmla="*/ 4 w 72"/>
                <a:gd name="T45" fmla="*/ 70 h 105"/>
                <a:gd name="T46" fmla="*/ 4 w 72"/>
                <a:gd name="T47" fmla="*/ 75 h 105"/>
                <a:gd name="T48" fmla="*/ 0 w 72"/>
                <a:gd name="T49" fmla="*/ 78 h 105"/>
                <a:gd name="T50" fmla="*/ 1 w 72"/>
                <a:gd name="T51" fmla="*/ 78 h 105"/>
                <a:gd name="T52" fmla="*/ 8 w 72"/>
                <a:gd name="T53" fmla="*/ 80 h 105"/>
                <a:gd name="T54" fmla="*/ 14 w 72"/>
                <a:gd name="T55" fmla="*/ 85 h 105"/>
                <a:gd name="T56" fmla="*/ 14 w 72"/>
                <a:gd name="T57" fmla="*/ 102 h 105"/>
                <a:gd name="T58" fmla="*/ 28 w 72"/>
                <a:gd name="T59" fmla="*/ 102 h 105"/>
                <a:gd name="T60" fmla="*/ 31 w 72"/>
                <a:gd name="T61" fmla="*/ 100 h 105"/>
                <a:gd name="T62" fmla="*/ 45 w 72"/>
                <a:gd name="T63" fmla="*/ 101 h 105"/>
                <a:gd name="T64" fmla="*/ 46 w 72"/>
                <a:gd name="T65" fmla="*/ 101 h 105"/>
                <a:gd name="T66" fmla="*/ 64 w 72"/>
                <a:gd name="T67" fmla="*/ 103 h 105"/>
                <a:gd name="T68" fmla="*/ 71 w 72"/>
                <a:gd name="T69" fmla="*/ 105 h 105"/>
                <a:gd name="T70" fmla="*/ 72 w 72"/>
                <a:gd name="T71" fmla="*/ 101 h 105"/>
                <a:gd name="T72" fmla="*/ 72 w 72"/>
                <a:gd name="T73" fmla="*/ 100 h 105"/>
                <a:gd name="T74" fmla="*/ 72 w 72"/>
                <a:gd name="T75" fmla="*/ 94 h 105"/>
                <a:gd name="T76" fmla="*/ 65 w 72"/>
                <a:gd name="T77" fmla="*/ 90 h 105"/>
                <a:gd name="T78" fmla="*/ 62 w 72"/>
                <a:gd name="T79" fmla="*/ 85 h 105"/>
                <a:gd name="T80" fmla="*/ 62 w 72"/>
                <a:gd name="T81" fmla="*/ 81 h 105"/>
                <a:gd name="T82" fmla="*/ 58 w 72"/>
                <a:gd name="T83" fmla="*/ 75 h 105"/>
                <a:gd name="T84" fmla="*/ 58 w 72"/>
                <a:gd name="T85" fmla="*/ 69 h 105"/>
                <a:gd name="T86" fmla="*/ 57 w 72"/>
                <a:gd name="T87" fmla="*/ 65 h 105"/>
                <a:gd name="T88" fmla="*/ 61 w 72"/>
                <a:gd name="T89" fmla="*/ 60 h 105"/>
                <a:gd name="T90" fmla="*/ 65 w 72"/>
                <a:gd name="T91" fmla="*/ 53 h 105"/>
                <a:gd name="T92" fmla="*/ 67 w 72"/>
                <a:gd name="T93" fmla="*/ 52 h 105"/>
                <a:gd name="T94" fmla="*/ 63 w 72"/>
                <a:gd name="T95" fmla="*/ 41 h 105"/>
                <a:gd name="T96" fmla="*/ 54 w 72"/>
                <a:gd name="T97" fmla="*/ 35 h 105"/>
                <a:gd name="T98" fmla="*/ 53 w 72"/>
                <a:gd name="T99" fmla="*/ 31 h 105"/>
                <a:gd name="T100" fmla="*/ 55 w 72"/>
                <a:gd name="T101" fmla="*/ 28 h 105"/>
                <a:gd name="T102" fmla="*/ 60 w 72"/>
                <a:gd name="T103" fmla="*/ 30 h 105"/>
                <a:gd name="T104" fmla="*/ 65 w 72"/>
                <a:gd name="T105" fmla="*/ 29 h 105"/>
                <a:gd name="T106" fmla="*/ 66 w 72"/>
                <a:gd name="T107" fmla="*/ 27 h 105"/>
                <a:gd name="T108" fmla="*/ 62 w 72"/>
                <a:gd name="T109" fmla="*/ 24 h 105"/>
                <a:gd name="T110" fmla="*/ 62 w 72"/>
                <a:gd name="T111" fmla="*/ 8 h 105"/>
                <a:gd name="T112" fmla="*/ 57 w 72"/>
                <a:gd name="T113" fmla="*/ 1 h 105"/>
                <a:gd name="T114" fmla="*/ 55 w 72"/>
                <a:gd name="T115" fmla="*/ 0 h 105"/>
                <a:gd name="T116" fmla="*/ 54 w 72"/>
                <a:gd name="T117" fmla="*/ 1 h 105"/>
                <a:gd name="T118" fmla="*/ 53 w 72"/>
                <a:gd name="T119" fmla="*/ 3 h 105"/>
                <a:gd name="T120" fmla="*/ 54 w 72"/>
                <a:gd name="T121" fmla="*/ 6 h 105"/>
                <a:gd name="T122" fmla="*/ 59 w 72"/>
                <a:gd name="T123" fmla="*/ 1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" h="105">
                  <a:moveTo>
                    <a:pt x="59" y="10"/>
                  </a:moveTo>
                  <a:lnTo>
                    <a:pt x="57" y="15"/>
                  </a:lnTo>
                  <a:lnTo>
                    <a:pt x="56" y="16"/>
                  </a:lnTo>
                  <a:lnTo>
                    <a:pt x="51" y="17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4" y="32"/>
                  </a:lnTo>
                  <a:lnTo>
                    <a:pt x="41" y="34"/>
                  </a:lnTo>
                  <a:lnTo>
                    <a:pt x="41" y="38"/>
                  </a:lnTo>
                  <a:lnTo>
                    <a:pt x="40" y="41"/>
                  </a:lnTo>
                  <a:lnTo>
                    <a:pt x="37" y="42"/>
                  </a:lnTo>
                  <a:lnTo>
                    <a:pt x="36" y="46"/>
                  </a:lnTo>
                  <a:lnTo>
                    <a:pt x="35" y="50"/>
                  </a:lnTo>
                  <a:lnTo>
                    <a:pt x="34" y="53"/>
                  </a:lnTo>
                  <a:lnTo>
                    <a:pt x="31" y="56"/>
                  </a:lnTo>
                  <a:lnTo>
                    <a:pt x="30" y="59"/>
                  </a:lnTo>
                  <a:lnTo>
                    <a:pt x="28" y="61"/>
                  </a:lnTo>
                  <a:lnTo>
                    <a:pt x="25" y="60"/>
                  </a:lnTo>
                  <a:lnTo>
                    <a:pt x="22" y="57"/>
                  </a:lnTo>
                  <a:lnTo>
                    <a:pt x="15" y="57"/>
                  </a:lnTo>
                  <a:lnTo>
                    <a:pt x="8" y="63"/>
                  </a:lnTo>
                  <a:lnTo>
                    <a:pt x="5" y="67"/>
                  </a:lnTo>
                  <a:lnTo>
                    <a:pt x="4" y="70"/>
                  </a:lnTo>
                  <a:lnTo>
                    <a:pt x="4" y="75"/>
                  </a:lnTo>
                  <a:lnTo>
                    <a:pt x="0" y="78"/>
                  </a:lnTo>
                  <a:lnTo>
                    <a:pt x="1" y="78"/>
                  </a:lnTo>
                  <a:lnTo>
                    <a:pt x="8" y="80"/>
                  </a:lnTo>
                  <a:lnTo>
                    <a:pt x="14" y="85"/>
                  </a:lnTo>
                  <a:lnTo>
                    <a:pt x="14" y="102"/>
                  </a:lnTo>
                  <a:lnTo>
                    <a:pt x="28" y="102"/>
                  </a:lnTo>
                  <a:lnTo>
                    <a:pt x="31" y="100"/>
                  </a:lnTo>
                  <a:lnTo>
                    <a:pt x="45" y="101"/>
                  </a:lnTo>
                  <a:lnTo>
                    <a:pt x="46" y="101"/>
                  </a:lnTo>
                  <a:lnTo>
                    <a:pt x="64" y="103"/>
                  </a:lnTo>
                  <a:lnTo>
                    <a:pt x="71" y="105"/>
                  </a:lnTo>
                  <a:lnTo>
                    <a:pt x="72" y="101"/>
                  </a:lnTo>
                  <a:lnTo>
                    <a:pt x="72" y="100"/>
                  </a:lnTo>
                  <a:lnTo>
                    <a:pt x="72" y="94"/>
                  </a:lnTo>
                  <a:lnTo>
                    <a:pt x="65" y="90"/>
                  </a:lnTo>
                  <a:lnTo>
                    <a:pt x="62" y="85"/>
                  </a:lnTo>
                  <a:lnTo>
                    <a:pt x="62" y="81"/>
                  </a:lnTo>
                  <a:lnTo>
                    <a:pt x="58" y="75"/>
                  </a:lnTo>
                  <a:lnTo>
                    <a:pt x="58" y="69"/>
                  </a:lnTo>
                  <a:lnTo>
                    <a:pt x="57" y="65"/>
                  </a:lnTo>
                  <a:lnTo>
                    <a:pt x="61" y="60"/>
                  </a:lnTo>
                  <a:lnTo>
                    <a:pt x="65" y="53"/>
                  </a:lnTo>
                  <a:lnTo>
                    <a:pt x="67" y="52"/>
                  </a:lnTo>
                  <a:lnTo>
                    <a:pt x="63" y="41"/>
                  </a:lnTo>
                  <a:lnTo>
                    <a:pt x="54" y="35"/>
                  </a:lnTo>
                  <a:lnTo>
                    <a:pt x="53" y="31"/>
                  </a:lnTo>
                  <a:lnTo>
                    <a:pt x="55" y="28"/>
                  </a:lnTo>
                  <a:lnTo>
                    <a:pt x="60" y="30"/>
                  </a:lnTo>
                  <a:lnTo>
                    <a:pt x="65" y="29"/>
                  </a:lnTo>
                  <a:lnTo>
                    <a:pt x="66" y="27"/>
                  </a:lnTo>
                  <a:lnTo>
                    <a:pt x="62" y="24"/>
                  </a:lnTo>
                  <a:lnTo>
                    <a:pt x="62" y="8"/>
                  </a:lnTo>
                  <a:lnTo>
                    <a:pt x="57" y="1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3" y="3"/>
                  </a:lnTo>
                  <a:lnTo>
                    <a:pt x="54" y="6"/>
                  </a:lnTo>
                  <a:lnTo>
                    <a:pt x="59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1" name="Freeform 134"/>
            <p:cNvSpPr>
              <a:spLocks/>
            </p:cNvSpPr>
            <p:nvPr/>
          </p:nvSpPr>
          <p:spPr bwMode="auto">
            <a:xfrm>
              <a:off x="4555895" y="3481336"/>
              <a:ext cx="287642" cy="263197"/>
            </a:xfrm>
            <a:custGeom>
              <a:avLst/>
              <a:gdLst>
                <a:gd name="T0" fmla="*/ 111 w 111"/>
                <a:gd name="T1" fmla="*/ 17 h 90"/>
                <a:gd name="T2" fmla="*/ 105 w 111"/>
                <a:gd name="T3" fmla="*/ 10 h 90"/>
                <a:gd name="T4" fmla="*/ 102 w 111"/>
                <a:gd name="T5" fmla="*/ 5 h 90"/>
                <a:gd name="T6" fmla="*/ 100 w 111"/>
                <a:gd name="T7" fmla="*/ 0 h 90"/>
                <a:gd name="T8" fmla="*/ 90 w 111"/>
                <a:gd name="T9" fmla="*/ 8 h 90"/>
                <a:gd name="T10" fmla="*/ 81 w 111"/>
                <a:gd name="T11" fmla="*/ 4 h 90"/>
                <a:gd name="T12" fmla="*/ 65 w 111"/>
                <a:gd name="T13" fmla="*/ 8 h 90"/>
                <a:gd name="T14" fmla="*/ 55 w 111"/>
                <a:gd name="T15" fmla="*/ 9 h 90"/>
                <a:gd name="T16" fmla="*/ 46 w 111"/>
                <a:gd name="T17" fmla="*/ 5 h 90"/>
                <a:gd name="T18" fmla="*/ 37 w 111"/>
                <a:gd name="T19" fmla="*/ 7 h 90"/>
                <a:gd name="T20" fmla="*/ 31 w 111"/>
                <a:gd name="T21" fmla="*/ 1 h 90"/>
                <a:gd name="T22" fmla="*/ 23 w 111"/>
                <a:gd name="T23" fmla="*/ 0 h 90"/>
                <a:gd name="T24" fmla="*/ 14 w 111"/>
                <a:gd name="T25" fmla="*/ 4 h 90"/>
                <a:gd name="T26" fmla="*/ 9 w 111"/>
                <a:gd name="T27" fmla="*/ 12 h 90"/>
                <a:gd name="T28" fmla="*/ 9 w 111"/>
                <a:gd name="T29" fmla="*/ 18 h 90"/>
                <a:gd name="T30" fmla="*/ 11 w 111"/>
                <a:gd name="T31" fmla="*/ 28 h 90"/>
                <a:gd name="T32" fmla="*/ 8 w 111"/>
                <a:gd name="T33" fmla="*/ 37 h 90"/>
                <a:gd name="T34" fmla="*/ 4 w 111"/>
                <a:gd name="T35" fmla="*/ 41 h 90"/>
                <a:gd name="T36" fmla="*/ 1 w 111"/>
                <a:gd name="T37" fmla="*/ 45 h 90"/>
                <a:gd name="T38" fmla="*/ 1 w 111"/>
                <a:gd name="T39" fmla="*/ 65 h 90"/>
                <a:gd name="T40" fmla="*/ 14 w 111"/>
                <a:gd name="T41" fmla="*/ 70 h 90"/>
                <a:gd name="T42" fmla="*/ 25 w 111"/>
                <a:gd name="T43" fmla="*/ 77 h 90"/>
                <a:gd name="T44" fmla="*/ 32 w 111"/>
                <a:gd name="T45" fmla="*/ 90 h 90"/>
                <a:gd name="T46" fmla="*/ 56 w 111"/>
                <a:gd name="T47" fmla="*/ 82 h 90"/>
                <a:gd name="T48" fmla="*/ 57 w 111"/>
                <a:gd name="T49" fmla="*/ 74 h 90"/>
                <a:gd name="T50" fmla="*/ 67 w 111"/>
                <a:gd name="T51" fmla="*/ 64 h 90"/>
                <a:gd name="T52" fmla="*/ 77 w 111"/>
                <a:gd name="T53" fmla="*/ 67 h 90"/>
                <a:gd name="T54" fmla="*/ 82 w 111"/>
                <a:gd name="T55" fmla="*/ 66 h 90"/>
                <a:gd name="T56" fmla="*/ 86 w 111"/>
                <a:gd name="T57" fmla="*/ 60 h 90"/>
                <a:gd name="T58" fmla="*/ 88 w 111"/>
                <a:gd name="T59" fmla="*/ 53 h 90"/>
                <a:gd name="T60" fmla="*/ 92 w 111"/>
                <a:gd name="T61" fmla="*/ 48 h 90"/>
                <a:gd name="T62" fmla="*/ 93 w 111"/>
                <a:gd name="T63" fmla="*/ 41 h 90"/>
                <a:gd name="T64" fmla="*/ 100 w 111"/>
                <a:gd name="T65" fmla="*/ 33 h 90"/>
                <a:gd name="T66" fmla="*/ 103 w 111"/>
                <a:gd name="T67" fmla="*/ 24 h 90"/>
                <a:gd name="T68" fmla="*/ 109 w 111"/>
                <a:gd name="T69" fmla="*/ 2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" h="90">
                  <a:moveTo>
                    <a:pt x="109" y="22"/>
                  </a:moveTo>
                  <a:lnTo>
                    <a:pt x="111" y="17"/>
                  </a:lnTo>
                  <a:lnTo>
                    <a:pt x="106" y="13"/>
                  </a:lnTo>
                  <a:lnTo>
                    <a:pt x="105" y="10"/>
                  </a:lnTo>
                  <a:lnTo>
                    <a:pt x="106" y="8"/>
                  </a:lnTo>
                  <a:lnTo>
                    <a:pt x="102" y="5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95" y="3"/>
                  </a:lnTo>
                  <a:lnTo>
                    <a:pt x="90" y="8"/>
                  </a:lnTo>
                  <a:lnTo>
                    <a:pt x="86" y="7"/>
                  </a:lnTo>
                  <a:lnTo>
                    <a:pt x="81" y="4"/>
                  </a:lnTo>
                  <a:lnTo>
                    <a:pt x="70" y="5"/>
                  </a:lnTo>
                  <a:lnTo>
                    <a:pt x="65" y="8"/>
                  </a:lnTo>
                  <a:lnTo>
                    <a:pt x="63" y="10"/>
                  </a:lnTo>
                  <a:lnTo>
                    <a:pt x="55" y="9"/>
                  </a:lnTo>
                  <a:lnTo>
                    <a:pt x="50" y="4"/>
                  </a:lnTo>
                  <a:lnTo>
                    <a:pt x="46" y="5"/>
                  </a:lnTo>
                  <a:lnTo>
                    <a:pt x="40" y="8"/>
                  </a:lnTo>
                  <a:lnTo>
                    <a:pt x="37" y="7"/>
                  </a:lnTo>
                  <a:lnTo>
                    <a:pt x="35" y="2"/>
                  </a:lnTo>
                  <a:lnTo>
                    <a:pt x="31" y="1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6" y="1"/>
                  </a:lnTo>
                  <a:lnTo>
                    <a:pt x="14" y="4"/>
                  </a:lnTo>
                  <a:lnTo>
                    <a:pt x="13" y="8"/>
                  </a:lnTo>
                  <a:lnTo>
                    <a:pt x="9" y="12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8" y="23"/>
                  </a:lnTo>
                  <a:lnTo>
                    <a:pt x="11" y="28"/>
                  </a:lnTo>
                  <a:lnTo>
                    <a:pt x="11" y="32"/>
                  </a:lnTo>
                  <a:lnTo>
                    <a:pt x="8" y="37"/>
                  </a:lnTo>
                  <a:lnTo>
                    <a:pt x="6" y="38"/>
                  </a:lnTo>
                  <a:lnTo>
                    <a:pt x="4" y="41"/>
                  </a:lnTo>
                  <a:lnTo>
                    <a:pt x="4" y="44"/>
                  </a:lnTo>
                  <a:lnTo>
                    <a:pt x="1" y="45"/>
                  </a:lnTo>
                  <a:lnTo>
                    <a:pt x="0" y="49"/>
                  </a:lnTo>
                  <a:lnTo>
                    <a:pt x="1" y="65"/>
                  </a:lnTo>
                  <a:lnTo>
                    <a:pt x="1" y="71"/>
                  </a:lnTo>
                  <a:lnTo>
                    <a:pt x="14" y="70"/>
                  </a:lnTo>
                  <a:lnTo>
                    <a:pt x="22" y="74"/>
                  </a:lnTo>
                  <a:lnTo>
                    <a:pt x="25" y="77"/>
                  </a:lnTo>
                  <a:lnTo>
                    <a:pt x="27" y="85"/>
                  </a:lnTo>
                  <a:lnTo>
                    <a:pt x="32" y="90"/>
                  </a:lnTo>
                  <a:lnTo>
                    <a:pt x="52" y="85"/>
                  </a:lnTo>
                  <a:lnTo>
                    <a:pt x="56" y="82"/>
                  </a:lnTo>
                  <a:lnTo>
                    <a:pt x="56" y="77"/>
                  </a:lnTo>
                  <a:lnTo>
                    <a:pt x="57" y="74"/>
                  </a:lnTo>
                  <a:lnTo>
                    <a:pt x="60" y="70"/>
                  </a:lnTo>
                  <a:lnTo>
                    <a:pt x="67" y="64"/>
                  </a:lnTo>
                  <a:lnTo>
                    <a:pt x="74" y="64"/>
                  </a:lnTo>
                  <a:lnTo>
                    <a:pt x="77" y="67"/>
                  </a:lnTo>
                  <a:lnTo>
                    <a:pt x="80" y="68"/>
                  </a:lnTo>
                  <a:lnTo>
                    <a:pt x="82" y="66"/>
                  </a:lnTo>
                  <a:lnTo>
                    <a:pt x="83" y="63"/>
                  </a:lnTo>
                  <a:lnTo>
                    <a:pt x="86" y="60"/>
                  </a:lnTo>
                  <a:lnTo>
                    <a:pt x="87" y="57"/>
                  </a:lnTo>
                  <a:lnTo>
                    <a:pt x="88" y="53"/>
                  </a:lnTo>
                  <a:lnTo>
                    <a:pt x="89" y="49"/>
                  </a:lnTo>
                  <a:lnTo>
                    <a:pt x="92" y="48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6" y="39"/>
                  </a:lnTo>
                  <a:lnTo>
                    <a:pt x="100" y="33"/>
                  </a:lnTo>
                  <a:lnTo>
                    <a:pt x="100" y="29"/>
                  </a:lnTo>
                  <a:lnTo>
                    <a:pt x="103" y="24"/>
                  </a:lnTo>
                  <a:lnTo>
                    <a:pt x="108" y="23"/>
                  </a:lnTo>
                  <a:lnTo>
                    <a:pt x="109" y="2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2" name="Freeform 135"/>
            <p:cNvSpPr>
              <a:spLocks/>
            </p:cNvSpPr>
            <p:nvPr/>
          </p:nvSpPr>
          <p:spPr bwMode="auto">
            <a:xfrm>
              <a:off x="4838947" y="3557847"/>
              <a:ext cx="304472" cy="237183"/>
            </a:xfrm>
            <a:custGeom>
              <a:avLst/>
              <a:gdLst>
                <a:gd name="T0" fmla="*/ 60 w 118"/>
                <a:gd name="T1" fmla="*/ 13 h 81"/>
                <a:gd name="T2" fmla="*/ 48 w 118"/>
                <a:gd name="T3" fmla="*/ 19 h 81"/>
                <a:gd name="T4" fmla="*/ 41 w 118"/>
                <a:gd name="T5" fmla="*/ 20 h 81"/>
                <a:gd name="T6" fmla="*/ 37 w 118"/>
                <a:gd name="T7" fmla="*/ 28 h 81"/>
                <a:gd name="T8" fmla="*/ 27 w 118"/>
                <a:gd name="T9" fmla="*/ 29 h 81"/>
                <a:gd name="T10" fmla="*/ 19 w 118"/>
                <a:gd name="T11" fmla="*/ 31 h 81"/>
                <a:gd name="T12" fmla="*/ 10 w 118"/>
                <a:gd name="T13" fmla="*/ 33 h 81"/>
                <a:gd name="T14" fmla="*/ 4 w 118"/>
                <a:gd name="T15" fmla="*/ 41 h 81"/>
                <a:gd name="T16" fmla="*/ 1 w 118"/>
                <a:gd name="T17" fmla="*/ 50 h 81"/>
                <a:gd name="T18" fmla="*/ 5 w 118"/>
                <a:gd name="T19" fmla="*/ 62 h 81"/>
                <a:gd name="T20" fmla="*/ 8 w 118"/>
                <a:gd name="T21" fmla="*/ 71 h 81"/>
                <a:gd name="T22" fmla="*/ 15 w 118"/>
                <a:gd name="T23" fmla="*/ 81 h 81"/>
                <a:gd name="T24" fmla="*/ 20 w 118"/>
                <a:gd name="T25" fmla="*/ 70 h 81"/>
                <a:gd name="T26" fmla="*/ 33 w 118"/>
                <a:gd name="T27" fmla="*/ 69 h 81"/>
                <a:gd name="T28" fmla="*/ 37 w 118"/>
                <a:gd name="T29" fmla="*/ 62 h 81"/>
                <a:gd name="T30" fmla="*/ 48 w 118"/>
                <a:gd name="T31" fmla="*/ 54 h 81"/>
                <a:gd name="T32" fmla="*/ 55 w 118"/>
                <a:gd name="T33" fmla="*/ 62 h 81"/>
                <a:gd name="T34" fmla="*/ 61 w 118"/>
                <a:gd name="T35" fmla="*/ 63 h 81"/>
                <a:gd name="T36" fmla="*/ 71 w 118"/>
                <a:gd name="T37" fmla="*/ 65 h 81"/>
                <a:gd name="T38" fmla="*/ 76 w 118"/>
                <a:gd name="T39" fmla="*/ 58 h 81"/>
                <a:gd name="T40" fmla="*/ 87 w 118"/>
                <a:gd name="T41" fmla="*/ 57 h 81"/>
                <a:gd name="T42" fmla="*/ 97 w 118"/>
                <a:gd name="T43" fmla="*/ 55 h 81"/>
                <a:gd name="T44" fmla="*/ 105 w 118"/>
                <a:gd name="T45" fmla="*/ 55 h 81"/>
                <a:gd name="T46" fmla="*/ 115 w 118"/>
                <a:gd name="T47" fmla="*/ 55 h 81"/>
                <a:gd name="T48" fmla="*/ 118 w 118"/>
                <a:gd name="T49" fmla="*/ 52 h 81"/>
                <a:gd name="T50" fmla="*/ 109 w 118"/>
                <a:gd name="T51" fmla="*/ 42 h 81"/>
                <a:gd name="T52" fmla="*/ 102 w 118"/>
                <a:gd name="T53" fmla="*/ 37 h 81"/>
                <a:gd name="T54" fmla="*/ 99 w 118"/>
                <a:gd name="T55" fmla="*/ 30 h 81"/>
                <a:gd name="T56" fmla="*/ 89 w 118"/>
                <a:gd name="T57" fmla="*/ 26 h 81"/>
                <a:gd name="T58" fmla="*/ 83 w 118"/>
                <a:gd name="T59" fmla="*/ 22 h 81"/>
                <a:gd name="T60" fmla="*/ 83 w 118"/>
                <a:gd name="T61" fmla="*/ 15 h 81"/>
                <a:gd name="T62" fmla="*/ 81 w 118"/>
                <a:gd name="T63" fmla="*/ 6 h 81"/>
                <a:gd name="T64" fmla="*/ 73 w 118"/>
                <a:gd name="T65" fmla="*/ 0 h 81"/>
                <a:gd name="T66" fmla="*/ 65 w 118"/>
                <a:gd name="T67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81">
                  <a:moveTo>
                    <a:pt x="62" y="9"/>
                  </a:moveTo>
                  <a:lnTo>
                    <a:pt x="60" y="13"/>
                  </a:lnTo>
                  <a:lnTo>
                    <a:pt x="54" y="18"/>
                  </a:lnTo>
                  <a:lnTo>
                    <a:pt x="48" y="19"/>
                  </a:lnTo>
                  <a:lnTo>
                    <a:pt x="44" y="18"/>
                  </a:lnTo>
                  <a:lnTo>
                    <a:pt x="41" y="20"/>
                  </a:lnTo>
                  <a:lnTo>
                    <a:pt x="41" y="24"/>
                  </a:lnTo>
                  <a:lnTo>
                    <a:pt x="37" y="28"/>
                  </a:lnTo>
                  <a:cubicBezTo>
                    <a:pt x="35" y="28"/>
                    <a:pt x="34" y="28"/>
                    <a:pt x="32" y="28"/>
                  </a:cubicBezTo>
                  <a:cubicBezTo>
                    <a:pt x="31" y="28"/>
                    <a:pt x="29" y="28"/>
                    <a:pt x="27" y="29"/>
                  </a:cubicBezTo>
                  <a:lnTo>
                    <a:pt x="25" y="32"/>
                  </a:lnTo>
                  <a:lnTo>
                    <a:pt x="19" y="31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8" y="34"/>
                  </a:lnTo>
                  <a:lnTo>
                    <a:pt x="4" y="41"/>
                  </a:lnTo>
                  <a:lnTo>
                    <a:pt x="0" y="46"/>
                  </a:lnTo>
                  <a:lnTo>
                    <a:pt x="1" y="50"/>
                  </a:lnTo>
                  <a:lnTo>
                    <a:pt x="1" y="56"/>
                  </a:lnTo>
                  <a:lnTo>
                    <a:pt x="5" y="62"/>
                  </a:lnTo>
                  <a:lnTo>
                    <a:pt x="5" y="66"/>
                  </a:lnTo>
                  <a:lnTo>
                    <a:pt x="8" y="71"/>
                  </a:lnTo>
                  <a:lnTo>
                    <a:pt x="15" y="75"/>
                  </a:lnTo>
                  <a:lnTo>
                    <a:pt x="15" y="81"/>
                  </a:lnTo>
                  <a:lnTo>
                    <a:pt x="18" y="75"/>
                  </a:lnTo>
                  <a:lnTo>
                    <a:pt x="20" y="70"/>
                  </a:lnTo>
                  <a:lnTo>
                    <a:pt x="27" y="69"/>
                  </a:lnTo>
                  <a:lnTo>
                    <a:pt x="33" y="69"/>
                  </a:lnTo>
                  <a:lnTo>
                    <a:pt x="37" y="69"/>
                  </a:lnTo>
                  <a:lnTo>
                    <a:pt x="37" y="62"/>
                  </a:lnTo>
                  <a:lnTo>
                    <a:pt x="42" y="57"/>
                  </a:lnTo>
                  <a:lnTo>
                    <a:pt x="48" y="54"/>
                  </a:lnTo>
                  <a:lnTo>
                    <a:pt x="53" y="58"/>
                  </a:lnTo>
                  <a:cubicBezTo>
                    <a:pt x="54" y="61"/>
                    <a:pt x="55" y="62"/>
                    <a:pt x="55" y="62"/>
                  </a:cubicBezTo>
                  <a:cubicBezTo>
                    <a:pt x="55" y="62"/>
                    <a:pt x="56" y="62"/>
                    <a:pt x="58" y="62"/>
                  </a:cubicBezTo>
                  <a:cubicBezTo>
                    <a:pt x="60" y="62"/>
                    <a:pt x="61" y="63"/>
                    <a:pt x="61" y="63"/>
                  </a:cubicBezTo>
                  <a:cubicBezTo>
                    <a:pt x="61" y="63"/>
                    <a:pt x="62" y="63"/>
                    <a:pt x="64" y="63"/>
                  </a:cubicBezTo>
                  <a:cubicBezTo>
                    <a:pt x="66" y="63"/>
                    <a:pt x="68" y="64"/>
                    <a:pt x="71" y="65"/>
                  </a:cubicBezTo>
                  <a:lnTo>
                    <a:pt x="74" y="64"/>
                  </a:lnTo>
                  <a:lnTo>
                    <a:pt x="76" y="58"/>
                  </a:lnTo>
                  <a:lnTo>
                    <a:pt x="80" y="60"/>
                  </a:lnTo>
                  <a:lnTo>
                    <a:pt x="87" y="57"/>
                  </a:lnTo>
                  <a:lnTo>
                    <a:pt x="93" y="57"/>
                  </a:lnTo>
                  <a:lnTo>
                    <a:pt x="97" y="55"/>
                  </a:lnTo>
                  <a:lnTo>
                    <a:pt x="101" y="52"/>
                  </a:lnTo>
                  <a:lnTo>
                    <a:pt x="105" y="55"/>
                  </a:lnTo>
                  <a:lnTo>
                    <a:pt x="111" y="56"/>
                  </a:lnTo>
                  <a:lnTo>
                    <a:pt x="115" y="55"/>
                  </a:lnTo>
                  <a:lnTo>
                    <a:pt x="118" y="52"/>
                  </a:lnTo>
                  <a:lnTo>
                    <a:pt x="118" y="52"/>
                  </a:lnTo>
                  <a:lnTo>
                    <a:pt x="109" y="46"/>
                  </a:lnTo>
                  <a:lnTo>
                    <a:pt x="109" y="42"/>
                  </a:lnTo>
                  <a:cubicBezTo>
                    <a:pt x="108" y="40"/>
                    <a:pt x="107" y="39"/>
                    <a:pt x="106" y="38"/>
                  </a:cubicBezTo>
                  <a:cubicBezTo>
                    <a:pt x="106" y="37"/>
                    <a:pt x="104" y="37"/>
                    <a:pt x="102" y="37"/>
                  </a:cubicBezTo>
                  <a:lnTo>
                    <a:pt x="99" y="34"/>
                  </a:lnTo>
                  <a:lnTo>
                    <a:pt x="99" y="30"/>
                  </a:lnTo>
                  <a:lnTo>
                    <a:pt x="93" y="27"/>
                  </a:lnTo>
                  <a:lnTo>
                    <a:pt x="89" y="26"/>
                  </a:lnTo>
                  <a:lnTo>
                    <a:pt x="89" y="23"/>
                  </a:lnTo>
                  <a:lnTo>
                    <a:pt x="83" y="22"/>
                  </a:lnTo>
                  <a:lnTo>
                    <a:pt x="82" y="19"/>
                  </a:lnTo>
                  <a:lnTo>
                    <a:pt x="83" y="15"/>
                  </a:lnTo>
                  <a:lnTo>
                    <a:pt x="83" y="11"/>
                  </a:lnTo>
                  <a:lnTo>
                    <a:pt x="81" y="6"/>
                  </a:lnTo>
                  <a:lnTo>
                    <a:pt x="77" y="2"/>
                  </a:lnTo>
                  <a:lnTo>
                    <a:pt x="73" y="0"/>
                  </a:lnTo>
                  <a:lnTo>
                    <a:pt x="66" y="3"/>
                  </a:lnTo>
                  <a:lnTo>
                    <a:pt x="65" y="7"/>
                  </a:lnTo>
                  <a:lnTo>
                    <a:pt x="62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3" name="Freeform 136"/>
            <p:cNvSpPr>
              <a:spLocks/>
            </p:cNvSpPr>
            <p:nvPr/>
          </p:nvSpPr>
          <p:spPr bwMode="auto">
            <a:xfrm>
              <a:off x="4789987" y="3710868"/>
              <a:ext cx="448292" cy="515682"/>
            </a:xfrm>
            <a:custGeom>
              <a:avLst/>
              <a:gdLst>
                <a:gd name="T0" fmla="*/ 89 w 173"/>
                <a:gd name="T1" fmla="*/ 13 h 176"/>
                <a:gd name="T2" fmla="*/ 76 w 173"/>
                <a:gd name="T3" fmla="*/ 10 h 176"/>
                <a:gd name="T4" fmla="*/ 66 w 173"/>
                <a:gd name="T5" fmla="*/ 2 h 176"/>
                <a:gd name="T6" fmla="*/ 55 w 173"/>
                <a:gd name="T7" fmla="*/ 17 h 176"/>
                <a:gd name="T8" fmla="*/ 51 w 173"/>
                <a:gd name="T9" fmla="*/ 31 h 176"/>
                <a:gd name="T10" fmla="*/ 46 w 173"/>
                <a:gd name="T11" fmla="*/ 58 h 176"/>
                <a:gd name="T12" fmla="*/ 33 w 173"/>
                <a:gd name="T13" fmla="*/ 71 h 176"/>
                <a:gd name="T14" fmla="*/ 25 w 173"/>
                <a:gd name="T15" fmla="*/ 90 h 176"/>
                <a:gd name="T16" fmla="*/ 17 w 173"/>
                <a:gd name="T17" fmla="*/ 90 h 176"/>
                <a:gd name="T18" fmla="*/ 11 w 173"/>
                <a:gd name="T19" fmla="*/ 94 h 176"/>
                <a:gd name="T20" fmla="*/ 5 w 173"/>
                <a:gd name="T21" fmla="*/ 95 h 176"/>
                <a:gd name="T22" fmla="*/ 36 w 173"/>
                <a:gd name="T23" fmla="*/ 105 h 176"/>
                <a:gd name="T24" fmla="*/ 53 w 173"/>
                <a:gd name="T25" fmla="*/ 125 h 176"/>
                <a:gd name="T26" fmla="*/ 64 w 173"/>
                <a:gd name="T27" fmla="*/ 115 h 176"/>
                <a:gd name="T28" fmla="*/ 85 w 173"/>
                <a:gd name="T29" fmla="*/ 119 h 176"/>
                <a:gd name="T30" fmla="*/ 85 w 173"/>
                <a:gd name="T31" fmla="*/ 134 h 176"/>
                <a:gd name="T32" fmla="*/ 88 w 173"/>
                <a:gd name="T33" fmla="*/ 151 h 176"/>
                <a:gd name="T34" fmla="*/ 101 w 173"/>
                <a:gd name="T35" fmla="*/ 153 h 176"/>
                <a:gd name="T36" fmla="*/ 108 w 173"/>
                <a:gd name="T37" fmla="*/ 155 h 176"/>
                <a:gd name="T38" fmla="*/ 116 w 173"/>
                <a:gd name="T39" fmla="*/ 155 h 176"/>
                <a:gd name="T40" fmla="*/ 131 w 173"/>
                <a:gd name="T41" fmla="*/ 163 h 176"/>
                <a:gd name="T42" fmla="*/ 139 w 173"/>
                <a:gd name="T43" fmla="*/ 164 h 176"/>
                <a:gd name="T44" fmla="*/ 150 w 173"/>
                <a:gd name="T45" fmla="*/ 174 h 176"/>
                <a:gd name="T46" fmla="*/ 158 w 173"/>
                <a:gd name="T47" fmla="*/ 176 h 176"/>
                <a:gd name="T48" fmla="*/ 152 w 173"/>
                <a:gd name="T49" fmla="*/ 167 h 176"/>
                <a:gd name="T50" fmla="*/ 146 w 173"/>
                <a:gd name="T51" fmla="*/ 159 h 176"/>
                <a:gd name="T52" fmla="*/ 147 w 173"/>
                <a:gd name="T53" fmla="*/ 148 h 176"/>
                <a:gd name="T54" fmla="*/ 145 w 173"/>
                <a:gd name="T55" fmla="*/ 138 h 176"/>
                <a:gd name="T56" fmla="*/ 149 w 173"/>
                <a:gd name="T57" fmla="*/ 130 h 176"/>
                <a:gd name="T58" fmla="*/ 165 w 173"/>
                <a:gd name="T59" fmla="*/ 125 h 176"/>
                <a:gd name="T60" fmla="*/ 155 w 173"/>
                <a:gd name="T61" fmla="*/ 108 h 176"/>
                <a:gd name="T62" fmla="*/ 154 w 173"/>
                <a:gd name="T63" fmla="*/ 91 h 176"/>
                <a:gd name="T64" fmla="*/ 153 w 173"/>
                <a:gd name="T65" fmla="*/ 78 h 176"/>
                <a:gd name="T66" fmla="*/ 152 w 173"/>
                <a:gd name="T67" fmla="*/ 66 h 176"/>
                <a:gd name="T68" fmla="*/ 156 w 173"/>
                <a:gd name="T69" fmla="*/ 54 h 176"/>
                <a:gd name="T70" fmla="*/ 169 w 173"/>
                <a:gd name="T71" fmla="*/ 35 h 176"/>
                <a:gd name="T72" fmla="*/ 166 w 173"/>
                <a:gd name="T73" fmla="*/ 27 h 176"/>
                <a:gd name="T74" fmla="*/ 165 w 173"/>
                <a:gd name="T75" fmla="*/ 16 h 176"/>
                <a:gd name="T76" fmla="*/ 153 w 173"/>
                <a:gd name="T77" fmla="*/ 10 h 176"/>
                <a:gd name="T78" fmla="*/ 143 w 173"/>
                <a:gd name="T79" fmla="*/ 10 h 176"/>
                <a:gd name="T80" fmla="*/ 136 w 173"/>
                <a:gd name="T81" fmla="*/ 0 h 176"/>
                <a:gd name="T82" fmla="*/ 123 w 173"/>
                <a:gd name="T83" fmla="*/ 3 h 176"/>
                <a:gd name="T84" fmla="*/ 111 w 173"/>
                <a:gd name="T85" fmla="*/ 5 h 176"/>
                <a:gd name="T86" fmla="*/ 94 w 173"/>
                <a:gd name="T87" fmla="*/ 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" h="176">
                  <a:moveTo>
                    <a:pt x="94" y="6"/>
                  </a:moveTo>
                  <a:lnTo>
                    <a:pt x="92" y="12"/>
                  </a:lnTo>
                  <a:lnTo>
                    <a:pt x="89" y="13"/>
                  </a:lnTo>
                  <a:cubicBezTo>
                    <a:pt x="86" y="12"/>
                    <a:pt x="84" y="11"/>
                    <a:pt x="82" y="11"/>
                  </a:cubicBezTo>
                  <a:cubicBezTo>
                    <a:pt x="80" y="11"/>
                    <a:pt x="79" y="11"/>
                    <a:pt x="79" y="11"/>
                  </a:cubicBezTo>
                  <a:cubicBezTo>
                    <a:pt x="79" y="11"/>
                    <a:pt x="78" y="10"/>
                    <a:pt x="76" y="10"/>
                  </a:cubicBezTo>
                  <a:cubicBezTo>
                    <a:pt x="74" y="10"/>
                    <a:pt x="73" y="10"/>
                    <a:pt x="73" y="10"/>
                  </a:cubicBezTo>
                  <a:cubicBezTo>
                    <a:pt x="73" y="10"/>
                    <a:pt x="72" y="9"/>
                    <a:pt x="71" y="6"/>
                  </a:cubicBezTo>
                  <a:lnTo>
                    <a:pt x="66" y="2"/>
                  </a:lnTo>
                  <a:lnTo>
                    <a:pt x="60" y="5"/>
                  </a:lnTo>
                  <a:lnTo>
                    <a:pt x="55" y="10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5" y="21"/>
                  </a:lnTo>
                  <a:lnTo>
                    <a:pt x="51" y="31"/>
                  </a:lnTo>
                  <a:lnTo>
                    <a:pt x="49" y="41"/>
                  </a:lnTo>
                  <a:lnTo>
                    <a:pt x="49" y="51"/>
                  </a:lnTo>
                  <a:lnTo>
                    <a:pt x="46" y="58"/>
                  </a:lnTo>
                  <a:lnTo>
                    <a:pt x="39" y="62"/>
                  </a:lnTo>
                  <a:lnTo>
                    <a:pt x="38" y="66"/>
                  </a:lnTo>
                  <a:lnTo>
                    <a:pt x="33" y="71"/>
                  </a:lnTo>
                  <a:lnTo>
                    <a:pt x="33" y="82"/>
                  </a:lnTo>
                  <a:lnTo>
                    <a:pt x="29" y="89"/>
                  </a:lnTo>
                  <a:lnTo>
                    <a:pt x="25" y="90"/>
                  </a:lnTo>
                  <a:lnTo>
                    <a:pt x="21" y="96"/>
                  </a:lnTo>
                  <a:lnTo>
                    <a:pt x="18" y="96"/>
                  </a:lnTo>
                  <a:lnTo>
                    <a:pt x="17" y="90"/>
                  </a:lnTo>
                  <a:lnTo>
                    <a:pt x="14" y="93"/>
                  </a:lnTo>
                  <a:lnTo>
                    <a:pt x="11" y="91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6" y="95"/>
                  </a:lnTo>
                  <a:lnTo>
                    <a:pt x="5" y="95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36" y="105"/>
                  </a:lnTo>
                  <a:lnTo>
                    <a:pt x="40" y="116"/>
                  </a:lnTo>
                  <a:lnTo>
                    <a:pt x="46" y="126"/>
                  </a:lnTo>
                  <a:lnTo>
                    <a:pt x="53" y="125"/>
                  </a:lnTo>
                  <a:lnTo>
                    <a:pt x="62" y="125"/>
                  </a:lnTo>
                  <a:lnTo>
                    <a:pt x="63" y="120"/>
                  </a:lnTo>
                  <a:lnTo>
                    <a:pt x="64" y="115"/>
                  </a:lnTo>
                  <a:lnTo>
                    <a:pt x="73" y="115"/>
                  </a:lnTo>
                  <a:lnTo>
                    <a:pt x="73" y="119"/>
                  </a:lnTo>
                  <a:lnTo>
                    <a:pt x="85" y="119"/>
                  </a:lnTo>
                  <a:lnTo>
                    <a:pt x="84" y="125"/>
                  </a:lnTo>
                  <a:lnTo>
                    <a:pt x="85" y="128"/>
                  </a:lnTo>
                  <a:lnTo>
                    <a:pt x="85" y="134"/>
                  </a:lnTo>
                  <a:lnTo>
                    <a:pt x="84" y="139"/>
                  </a:lnTo>
                  <a:lnTo>
                    <a:pt x="89" y="144"/>
                  </a:lnTo>
                  <a:lnTo>
                    <a:pt x="88" y="151"/>
                  </a:lnTo>
                  <a:lnTo>
                    <a:pt x="89" y="155"/>
                  </a:lnTo>
                  <a:lnTo>
                    <a:pt x="94" y="154"/>
                  </a:lnTo>
                  <a:lnTo>
                    <a:pt x="101" y="153"/>
                  </a:lnTo>
                  <a:lnTo>
                    <a:pt x="105" y="154"/>
                  </a:lnTo>
                  <a:lnTo>
                    <a:pt x="106" y="154"/>
                  </a:lnTo>
                  <a:lnTo>
                    <a:pt x="108" y="155"/>
                  </a:lnTo>
                  <a:lnTo>
                    <a:pt x="110" y="157"/>
                  </a:lnTo>
                  <a:lnTo>
                    <a:pt x="113" y="157"/>
                  </a:lnTo>
                  <a:lnTo>
                    <a:pt x="116" y="155"/>
                  </a:lnTo>
                  <a:lnTo>
                    <a:pt x="117" y="158"/>
                  </a:lnTo>
                  <a:lnTo>
                    <a:pt x="121" y="161"/>
                  </a:lnTo>
                  <a:lnTo>
                    <a:pt x="131" y="163"/>
                  </a:lnTo>
                  <a:lnTo>
                    <a:pt x="132" y="161"/>
                  </a:lnTo>
                  <a:lnTo>
                    <a:pt x="134" y="160"/>
                  </a:lnTo>
                  <a:lnTo>
                    <a:pt x="139" y="164"/>
                  </a:lnTo>
                  <a:lnTo>
                    <a:pt x="143" y="166"/>
                  </a:lnTo>
                  <a:lnTo>
                    <a:pt x="146" y="168"/>
                  </a:lnTo>
                  <a:lnTo>
                    <a:pt x="150" y="174"/>
                  </a:lnTo>
                  <a:lnTo>
                    <a:pt x="152" y="175"/>
                  </a:lnTo>
                  <a:lnTo>
                    <a:pt x="155" y="174"/>
                  </a:lnTo>
                  <a:lnTo>
                    <a:pt x="158" y="176"/>
                  </a:lnTo>
                  <a:lnTo>
                    <a:pt x="158" y="164"/>
                  </a:lnTo>
                  <a:lnTo>
                    <a:pt x="155" y="166"/>
                  </a:lnTo>
                  <a:lnTo>
                    <a:pt x="152" y="167"/>
                  </a:lnTo>
                  <a:lnTo>
                    <a:pt x="150" y="164"/>
                  </a:lnTo>
                  <a:lnTo>
                    <a:pt x="146" y="162"/>
                  </a:lnTo>
                  <a:lnTo>
                    <a:pt x="146" y="159"/>
                  </a:lnTo>
                  <a:lnTo>
                    <a:pt x="145" y="155"/>
                  </a:lnTo>
                  <a:lnTo>
                    <a:pt x="147" y="151"/>
                  </a:lnTo>
                  <a:lnTo>
                    <a:pt x="147" y="148"/>
                  </a:lnTo>
                  <a:lnTo>
                    <a:pt x="147" y="145"/>
                  </a:lnTo>
                  <a:lnTo>
                    <a:pt x="148" y="142"/>
                  </a:lnTo>
                  <a:lnTo>
                    <a:pt x="145" y="138"/>
                  </a:lnTo>
                  <a:lnTo>
                    <a:pt x="146" y="135"/>
                  </a:lnTo>
                  <a:lnTo>
                    <a:pt x="149" y="134"/>
                  </a:lnTo>
                  <a:lnTo>
                    <a:pt x="149" y="130"/>
                  </a:lnTo>
                  <a:lnTo>
                    <a:pt x="157" y="128"/>
                  </a:lnTo>
                  <a:lnTo>
                    <a:pt x="166" y="127"/>
                  </a:lnTo>
                  <a:lnTo>
                    <a:pt x="165" y="125"/>
                  </a:lnTo>
                  <a:lnTo>
                    <a:pt x="163" y="119"/>
                  </a:lnTo>
                  <a:lnTo>
                    <a:pt x="160" y="114"/>
                  </a:lnTo>
                  <a:lnTo>
                    <a:pt x="155" y="108"/>
                  </a:lnTo>
                  <a:lnTo>
                    <a:pt x="156" y="104"/>
                  </a:lnTo>
                  <a:lnTo>
                    <a:pt x="155" y="101"/>
                  </a:lnTo>
                  <a:lnTo>
                    <a:pt x="154" y="91"/>
                  </a:lnTo>
                  <a:lnTo>
                    <a:pt x="154" y="91"/>
                  </a:lnTo>
                  <a:lnTo>
                    <a:pt x="152" y="86"/>
                  </a:lnTo>
                  <a:lnTo>
                    <a:pt x="153" y="78"/>
                  </a:lnTo>
                  <a:lnTo>
                    <a:pt x="149" y="74"/>
                  </a:lnTo>
                  <a:lnTo>
                    <a:pt x="153" y="69"/>
                  </a:lnTo>
                  <a:lnTo>
                    <a:pt x="152" y="66"/>
                  </a:lnTo>
                  <a:lnTo>
                    <a:pt x="155" y="64"/>
                  </a:lnTo>
                  <a:lnTo>
                    <a:pt x="156" y="64"/>
                  </a:lnTo>
                  <a:lnTo>
                    <a:pt x="156" y="54"/>
                  </a:lnTo>
                  <a:lnTo>
                    <a:pt x="160" y="43"/>
                  </a:lnTo>
                  <a:lnTo>
                    <a:pt x="164" y="38"/>
                  </a:lnTo>
                  <a:lnTo>
                    <a:pt x="169" y="35"/>
                  </a:lnTo>
                  <a:lnTo>
                    <a:pt x="173" y="32"/>
                  </a:lnTo>
                  <a:lnTo>
                    <a:pt x="171" y="29"/>
                  </a:lnTo>
                  <a:lnTo>
                    <a:pt x="166" y="27"/>
                  </a:lnTo>
                  <a:lnTo>
                    <a:pt x="167" y="18"/>
                  </a:lnTo>
                  <a:lnTo>
                    <a:pt x="167" y="18"/>
                  </a:lnTo>
                  <a:cubicBezTo>
                    <a:pt x="166" y="17"/>
                    <a:pt x="165" y="17"/>
                    <a:pt x="165" y="16"/>
                  </a:cubicBezTo>
                  <a:cubicBezTo>
                    <a:pt x="164" y="15"/>
                    <a:pt x="163" y="14"/>
                    <a:pt x="161" y="13"/>
                  </a:cubicBezTo>
                  <a:lnTo>
                    <a:pt x="157" y="8"/>
                  </a:lnTo>
                  <a:lnTo>
                    <a:pt x="153" y="10"/>
                  </a:lnTo>
                  <a:lnTo>
                    <a:pt x="149" y="9"/>
                  </a:lnTo>
                  <a:lnTo>
                    <a:pt x="145" y="11"/>
                  </a:lnTo>
                  <a:cubicBezTo>
                    <a:pt x="144" y="10"/>
                    <a:pt x="143" y="10"/>
                    <a:pt x="143" y="10"/>
                  </a:cubicBezTo>
                  <a:cubicBezTo>
                    <a:pt x="142" y="10"/>
                    <a:pt x="140" y="9"/>
                    <a:pt x="138" y="7"/>
                  </a:cubicBezTo>
                  <a:lnTo>
                    <a:pt x="136" y="3"/>
                  </a:lnTo>
                  <a:lnTo>
                    <a:pt x="136" y="0"/>
                  </a:lnTo>
                  <a:lnTo>
                    <a:pt x="133" y="3"/>
                  </a:lnTo>
                  <a:lnTo>
                    <a:pt x="129" y="4"/>
                  </a:lnTo>
                  <a:lnTo>
                    <a:pt x="123" y="3"/>
                  </a:lnTo>
                  <a:lnTo>
                    <a:pt x="119" y="0"/>
                  </a:lnTo>
                  <a:lnTo>
                    <a:pt x="115" y="3"/>
                  </a:lnTo>
                  <a:lnTo>
                    <a:pt x="111" y="5"/>
                  </a:lnTo>
                  <a:lnTo>
                    <a:pt x="105" y="5"/>
                  </a:lnTo>
                  <a:lnTo>
                    <a:pt x="98" y="8"/>
                  </a:lnTo>
                  <a:lnTo>
                    <a:pt x="94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4" name="Line 137"/>
            <p:cNvSpPr>
              <a:spLocks noChangeShapeType="1"/>
            </p:cNvSpPr>
            <p:nvPr/>
          </p:nvSpPr>
          <p:spPr bwMode="auto">
            <a:xfrm>
              <a:off x="4863427" y="3655781"/>
              <a:ext cx="1530" cy="1531"/>
            </a:xfrm>
            <a:prstGeom prst="line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5" name="Freeform 138"/>
            <p:cNvSpPr>
              <a:spLocks/>
            </p:cNvSpPr>
            <p:nvPr/>
          </p:nvSpPr>
          <p:spPr bwMode="auto">
            <a:xfrm>
              <a:off x="4756326" y="3761366"/>
              <a:ext cx="177481" cy="231062"/>
            </a:xfrm>
            <a:custGeom>
              <a:avLst/>
              <a:gdLst>
                <a:gd name="T0" fmla="*/ 50 w 69"/>
                <a:gd name="T1" fmla="*/ 6 h 79"/>
                <a:gd name="T2" fmla="*/ 47 w 69"/>
                <a:gd name="T3" fmla="*/ 12 h 79"/>
                <a:gd name="T4" fmla="*/ 47 w 69"/>
                <a:gd name="T5" fmla="*/ 13 h 79"/>
                <a:gd name="T6" fmla="*/ 46 w 69"/>
                <a:gd name="T7" fmla="*/ 17 h 79"/>
                <a:gd name="T8" fmla="*/ 39 w 69"/>
                <a:gd name="T9" fmla="*/ 15 h 79"/>
                <a:gd name="T10" fmla="*/ 21 w 69"/>
                <a:gd name="T11" fmla="*/ 13 h 79"/>
                <a:gd name="T12" fmla="*/ 20 w 69"/>
                <a:gd name="T13" fmla="*/ 13 h 79"/>
                <a:gd name="T14" fmla="*/ 19 w 69"/>
                <a:gd name="T15" fmla="*/ 20 h 79"/>
                <a:gd name="T16" fmla="*/ 20 w 69"/>
                <a:gd name="T17" fmla="*/ 23 h 79"/>
                <a:gd name="T18" fmla="*/ 24 w 69"/>
                <a:gd name="T19" fmla="*/ 21 h 79"/>
                <a:gd name="T20" fmla="*/ 30 w 69"/>
                <a:gd name="T21" fmla="*/ 21 h 79"/>
                <a:gd name="T22" fmla="*/ 31 w 69"/>
                <a:gd name="T23" fmla="*/ 26 h 79"/>
                <a:gd name="T24" fmla="*/ 31 w 69"/>
                <a:gd name="T25" fmla="*/ 28 h 79"/>
                <a:gd name="T26" fmla="*/ 28 w 69"/>
                <a:gd name="T27" fmla="*/ 29 h 79"/>
                <a:gd name="T28" fmla="*/ 26 w 69"/>
                <a:gd name="T29" fmla="*/ 31 h 79"/>
                <a:gd name="T30" fmla="*/ 25 w 69"/>
                <a:gd name="T31" fmla="*/ 34 h 79"/>
                <a:gd name="T32" fmla="*/ 28 w 69"/>
                <a:gd name="T33" fmla="*/ 36 h 79"/>
                <a:gd name="T34" fmla="*/ 31 w 69"/>
                <a:gd name="T35" fmla="*/ 39 h 79"/>
                <a:gd name="T36" fmla="*/ 32 w 69"/>
                <a:gd name="T37" fmla="*/ 44 h 79"/>
                <a:gd name="T38" fmla="*/ 31 w 69"/>
                <a:gd name="T39" fmla="*/ 51 h 79"/>
                <a:gd name="T40" fmla="*/ 28 w 69"/>
                <a:gd name="T41" fmla="*/ 56 h 79"/>
                <a:gd name="T42" fmla="*/ 25 w 69"/>
                <a:gd name="T43" fmla="*/ 54 h 79"/>
                <a:gd name="T44" fmla="*/ 23 w 69"/>
                <a:gd name="T45" fmla="*/ 56 h 79"/>
                <a:gd name="T46" fmla="*/ 18 w 69"/>
                <a:gd name="T47" fmla="*/ 56 h 79"/>
                <a:gd name="T48" fmla="*/ 15 w 69"/>
                <a:gd name="T49" fmla="*/ 51 h 79"/>
                <a:gd name="T50" fmla="*/ 14 w 69"/>
                <a:gd name="T51" fmla="*/ 52 h 79"/>
                <a:gd name="T52" fmla="*/ 14 w 69"/>
                <a:gd name="T53" fmla="*/ 56 h 79"/>
                <a:gd name="T54" fmla="*/ 5 w 69"/>
                <a:gd name="T55" fmla="*/ 56 h 79"/>
                <a:gd name="T56" fmla="*/ 5 w 69"/>
                <a:gd name="T57" fmla="*/ 61 h 79"/>
                <a:gd name="T58" fmla="*/ 8 w 69"/>
                <a:gd name="T59" fmla="*/ 64 h 79"/>
                <a:gd name="T60" fmla="*/ 8 w 69"/>
                <a:gd name="T61" fmla="*/ 68 h 79"/>
                <a:gd name="T62" fmla="*/ 5 w 69"/>
                <a:gd name="T63" fmla="*/ 67 h 79"/>
                <a:gd name="T64" fmla="*/ 0 w 69"/>
                <a:gd name="T65" fmla="*/ 69 h 79"/>
                <a:gd name="T66" fmla="*/ 9 w 69"/>
                <a:gd name="T67" fmla="*/ 79 h 79"/>
                <a:gd name="T68" fmla="*/ 12 w 69"/>
                <a:gd name="T69" fmla="*/ 77 h 79"/>
                <a:gd name="T70" fmla="*/ 16 w 69"/>
                <a:gd name="T71" fmla="*/ 74 h 79"/>
                <a:gd name="T72" fmla="*/ 19 w 69"/>
                <a:gd name="T73" fmla="*/ 78 h 79"/>
                <a:gd name="T74" fmla="*/ 20 w 69"/>
                <a:gd name="T75" fmla="*/ 78 h 79"/>
                <a:gd name="T76" fmla="*/ 22 w 69"/>
                <a:gd name="T77" fmla="*/ 79 h 79"/>
                <a:gd name="T78" fmla="*/ 25 w 69"/>
                <a:gd name="T79" fmla="*/ 77 h 79"/>
                <a:gd name="T80" fmla="*/ 25 w 69"/>
                <a:gd name="T81" fmla="*/ 74 h 79"/>
                <a:gd name="T82" fmla="*/ 28 w 69"/>
                <a:gd name="T83" fmla="*/ 76 h 79"/>
                <a:gd name="T84" fmla="*/ 31 w 69"/>
                <a:gd name="T85" fmla="*/ 73 h 79"/>
                <a:gd name="T86" fmla="*/ 32 w 69"/>
                <a:gd name="T87" fmla="*/ 79 h 79"/>
                <a:gd name="T88" fmla="*/ 35 w 69"/>
                <a:gd name="T89" fmla="*/ 79 h 79"/>
                <a:gd name="T90" fmla="*/ 39 w 69"/>
                <a:gd name="T91" fmla="*/ 73 h 79"/>
                <a:gd name="T92" fmla="*/ 43 w 69"/>
                <a:gd name="T93" fmla="*/ 72 h 79"/>
                <a:gd name="T94" fmla="*/ 47 w 69"/>
                <a:gd name="T95" fmla="*/ 65 h 79"/>
                <a:gd name="T96" fmla="*/ 47 w 69"/>
                <a:gd name="T97" fmla="*/ 54 h 79"/>
                <a:gd name="T98" fmla="*/ 52 w 69"/>
                <a:gd name="T99" fmla="*/ 49 h 79"/>
                <a:gd name="T100" fmla="*/ 53 w 69"/>
                <a:gd name="T101" fmla="*/ 45 h 79"/>
                <a:gd name="T102" fmla="*/ 60 w 69"/>
                <a:gd name="T103" fmla="*/ 41 h 79"/>
                <a:gd name="T104" fmla="*/ 63 w 69"/>
                <a:gd name="T105" fmla="*/ 34 h 79"/>
                <a:gd name="T106" fmla="*/ 63 w 69"/>
                <a:gd name="T107" fmla="*/ 24 h 79"/>
                <a:gd name="T108" fmla="*/ 65 w 69"/>
                <a:gd name="T109" fmla="*/ 14 h 79"/>
                <a:gd name="T110" fmla="*/ 69 w 69"/>
                <a:gd name="T111" fmla="*/ 4 h 79"/>
                <a:gd name="T112" fmla="*/ 69 w 69"/>
                <a:gd name="T113" fmla="*/ 0 h 79"/>
                <a:gd name="T114" fmla="*/ 69 w 69"/>
                <a:gd name="T115" fmla="*/ 0 h 79"/>
                <a:gd name="T116" fmla="*/ 65 w 69"/>
                <a:gd name="T117" fmla="*/ 0 h 79"/>
                <a:gd name="T118" fmla="*/ 59 w 69"/>
                <a:gd name="T119" fmla="*/ 0 h 79"/>
                <a:gd name="T120" fmla="*/ 52 w 69"/>
                <a:gd name="T121" fmla="*/ 1 h 79"/>
                <a:gd name="T122" fmla="*/ 50 w 69"/>
                <a:gd name="T123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" h="79">
                  <a:moveTo>
                    <a:pt x="50" y="6"/>
                  </a:moveTo>
                  <a:lnTo>
                    <a:pt x="47" y="12"/>
                  </a:lnTo>
                  <a:lnTo>
                    <a:pt x="47" y="13"/>
                  </a:lnTo>
                  <a:lnTo>
                    <a:pt x="46" y="17"/>
                  </a:lnTo>
                  <a:lnTo>
                    <a:pt x="39" y="15"/>
                  </a:lnTo>
                  <a:lnTo>
                    <a:pt x="21" y="13"/>
                  </a:lnTo>
                  <a:lnTo>
                    <a:pt x="20" y="13"/>
                  </a:lnTo>
                  <a:lnTo>
                    <a:pt x="19" y="20"/>
                  </a:lnTo>
                  <a:lnTo>
                    <a:pt x="20" y="23"/>
                  </a:lnTo>
                  <a:lnTo>
                    <a:pt x="24" y="21"/>
                  </a:lnTo>
                  <a:lnTo>
                    <a:pt x="30" y="21"/>
                  </a:lnTo>
                  <a:lnTo>
                    <a:pt x="31" y="26"/>
                  </a:lnTo>
                  <a:lnTo>
                    <a:pt x="31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25" y="34"/>
                  </a:lnTo>
                  <a:lnTo>
                    <a:pt x="28" y="36"/>
                  </a:lnTo>
                  <a:lnTo>
                    <a:pt x="31" y="39"/>
                  </a:lnTo>
                  <a:lnTo>
                    <a:pt x="32" y="44"/>
                  </a:lnTo>
                  <a:lnTo>
                    <a:pt x="31" y="51"/>
                  </a:lnTo>
                  <a:lnTo>
                    <a:pt x="28" y="56"/>
                  </a:lnTo>
                  <a:lnTo>
                    <a:pt x="25" y="54"/>
                  </a:lnTo>
                  <a:lnTo>
                    <a:pt x="23" y="56"/>
                  </a:lnTo>
                  <a:lnTo>
                    <a:pt x="18" y="56"/>
                  </a:lnTo>
                  <a:lnTo>
                    <a:pt x="15" y="51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5" y="56"/>
                  </a:lnTo>
                  <a:lnTo>
                    <a:pt x="5" y="61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0" y="69"/>
                  </a:lnTo>
                  <a:lnTo>
                    <a:pt x="9" y="79"/>
                  </a:lnTo>
                  <a:lnTo>
                    <a:pt x="12" y="77"/>
                  </a:lnTo>
                  <a:lnTo>
                    <a:pt x="16" y="74"/>
                  </a:lnTo>
                  <a:lnTo>
                    <a:pt x="19" y="78"/>
                  </a:lnTo>
                  <a:lnTo>
                    <a:pt x="20" y="78"/>
                  </a:lnTo>
                  <a:lnTo>
                    <a:pt x="22" y="79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8" y="76"/>
                  </a:lnTo>
                  <a:lnTo>
                    <a:pt x="31" y="73"/>
                  </a:lnTo>
                  <a:lnTo>
                    <a:pt x="32" y="79"/>
                  </a:lnTo>
                  <a:lnTo>
                    <a:pt x="35" y="79"/>
                  </a:lnTo>
                  <a:lnTo>
                    <a:pt x="39" y="73"/>
                  </a:lnTo>
                  <a:lnTo>
                    <a:pt x="43" y="72"/>
                  </a:lnTo>
                  <a:lnTo>
                    <a:pt x="47" y="65"/>
                  </a:lnTo>
                  <a:lnTo>
                    <a:pt x="47" y="54"/>
                  </a:lnTo>
                  <a:lnTo>
                    <a:pt x="52" y="49"/>
                  </a:lnTo>
                  <a:lnTo>
                    <a:pt x="53" y="45"/>
                  </a:lnTo>
                  <a:lnTo>
                    <a:pt x="60" y="41"/>
                  </a:lnTo>
                  <a:lnTo>
                    <a:pt x="63" y="34"/>
                  </a:lnTo>
                  <a:lnTo>
                    <a:pt x="63" y="24"/>
                  </a:lnTo>
                  <a:lnTo>
                    <a:pt x="65" y="14"/>
                  </a:lnTo>
                  <a:lnTo>
                    <a:pt x="69" y="4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5" y="0"/>
                  </a:lnTo>
                  <a:lnTo>
                    <a:pt x="59" y="0"/>
                  </a:lnTo>
                  <a:lnTo>
                    <a:pt x="52" y="1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6" name="Line 139"/>
            <p:cNvSpPr>
              <a:spLocks noChangeShapeType="1"/>
            </p:cNvSpPr>
            <p:nvPr/>
          </p:nvSpPr>
          <p:spPr bwMode="auto">
            <a:xfrm>
              <a:off x="4933808" y="3761366"/>
              <a:ext cx="1530" cy="1530"/>
            </a:xfrm>
            <a:prstGeom prst="line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7" name="Freeform 140"/>
            <p:cNvSpPr>
              <a:spLocks/>
            </p:cNvSpPr>
            <p:nvPr/>
          </p:nvSpPr>
          <p:spPr bwMode="auto">
            <a:xfrm>
              <a:off x="4705836" y="3795030"/>
              <a:ext cx="133111" cy="166793"/>
            </a:xfrm>
            <a:custGeom>
              <a:avLst/>
              <a:gdLst>
                <a:gd name="T0" fmla="*/ 51 w 51"/>
                <a:gd name="T1" fmla="*/ 32 h 57"/>
                <a:gd name="T2" fmla="*/ 50 w 51"/>
                <a:gd name="T3" fmla="*/ 27 h 57"/>
                <a:gd name="T4" fmla="*/ 47 w 51"/>
                <a:gd name="T5" fmla="*/ 24 h 57"/>
                <a:gd name="T6" fmla="*/ 44 w 51"/>
                <a:gd name="T7" fmla="*/ 22 h 57"/>
                <a:gd name="T8" fmla="*/ 45 w 51"/>
                <a:gd name="T9" fmla="*/ 19 h 57"/>
                <a:gd name="T10" fmla="*/ 47 w 51"/>
                <a:gd name="T11" fmla="*/ 17 h 57"/>
                <a:gd name="T12" fmla="*/ 50 w 51"/>
                <a:gd name="T13" fmla="*/ 16 h 57"/>
                <a:gd name="T14" fmla="*/ 50 w 51"/>
                <a:gd name="T15" fmla="*/ 14 h 57"/>
                <a:gd name="T16" fmla="*/ 49 w 51"/>
                <a:gd name="T17" fmla="*/ 9 h 57"/>
                <a:gd name="T18" fmla="*/ 43 w 51"/>
                <a:gd name="T19" fmla="*/ 9 h 57"/>
                <a:gd name="T20" fmla="*/ 39 w 51"/>
                <a:gd name="T21" fmla="*/ 11 h 57"/>
                <a:gd name="T22" fmla="*/ 38 w 51"/>
                <a:gd name="T23" fmla="*/ 8 h 57"/>
                <a:gd name="T24" fmla="*/ 39 w 51"/>
                <a:gd name="T25" fmla="*/ 1 h 57"/>
                <a:gd name="T26" fmla="*/ 40 w 51"/>
                <a:gd name="T27" fmla="*/ 1 h 57"/>
                <a:gd name="T28" fmla="*/ 39 w 51"/>
                <a:gd name="T29" fmla="*/ 1 h 57"/>
                <a:gd name="T30" fmla="*/ 25 w 51"/>
                <a:gd name="T31" fmla="*/ 0 h 57"/>
                <a:gd name="T32" fmla="*/ 22 w 51"/>
                <a:gd name="T33" fmla="*/ 2 h 57"/>
                <a:gd name="T34" fmla="*/ 22 w 51"/>
                <a:gd name="T35" fmla="*/ 13 h 57"/>
                <a:gd name="T36" fmla="*/ 7 w 51"/>
                <a:gd name="T37" fmla="*/ 12 h 57"/>
                <a:gd name="T38" fmla="*/ 0 w 51"/>
                <a:gd name="T39" fmla="*/ 26 h 57"/>
                <a:gd name="T40" fmla="*/ 1 w 51"/>
                <a:gd name="T41" fmla="*/ 35 h 57"/>
                <a:gd name="T42" fmla="*/ 5 w 51"/>
                <a:gd name="T43" fmla="*/ 42 h 57"/>
                <a:gd name="T44" fmla="*/ 19 w 51"/>
                <a:gd name="T45" fmla="*/ 57 h 57"/>
                <a:gd name="T46" fmla="*/ 24 w 51"/>
                <a:gd name="T47" fmla="*/ 55 h 57"/>
                <a:gd name="T48" fmla="*/ 27 w 51"/>
                <a:gd name="T49" fmla="*/ 56 h 57"/>
                <a:gd name="T50" fmla="*/ 27 w 51"/>
                <a:gd name="T51" fmla="*/ 52 h 57"/>
                <a:gd name="T52" fmla="*/ 24 w 51"/>
                <a:gd name="T53" fmla="*/ 49 h 57"/>
                <a:gd name="T54" fmla="*/ 24 w 51"/>
                <a:gd name="T55" fmla="*/ 44 h 57"/>
                <a:gd name="T56" fmla="*/ 33 w 51"/>
                <a:gd name="T57" fmla="*/ 44 h 57"/>
                <a:gd name="T58" fmla="*/ 33 w 51"/>
                <a:gd name="T59" fmla="*/ 40 h 57"/>
                <a:gd name="T60" fmla="*/ 34 w 51"/>
                <a:gd name="T61" fmla="*/ 39 h 57"/>
                <a:gd name="T62" fmla="*/ 37 w 51"/>
                <a:gd name="T63" fmla="*/ 44 h 57"/>
                <a:gd name="T64" fmla="*/ 42 w 51"/>
                <a:gd name="T65" fmla="*/ 44 h 57"/>
                <a:gd name="T66" fmla="*/ 44 w 51"/>
                <a:gd name="T67" fmla="*/ 42 h 57"/>
                <a:gd name="T68" fmla="*/ 47 w 51"/>
                <a:gd name="T69" fmla="*/ 44 h 57"/>
                <a:gd name="T70" fmla="*/ 50 w 51"/>
                <a:gd name="T71" fmla="*/ 39 h 57"/>
                <a:gd name="T72" fmla="*/ 51 w 51"/>
                <a:gd name="T73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57">
                  <a:moveTo>
                    <a:pt x="51" y="32"/>
                  </a:moveTo>
                  <a:lnTo>
                    <a:pt x="50" y="27"/>
                  </a:lnTo>
                  <a:lnTo>
                    <a:pt x="47" y="24"/>
                  </a:lnTo>
                  <a:lnTo>
                    <a:pt x="44" y="22"/>
                  </a:lnTo>
                  <a:lnTo>
                    <a:pt x="45" y="19"/>
                  </a:lnTo>
                  <a:lnTo>
                    <a:pt x="47" y="17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49" y="9"/>
                  </a:lnTo>
                  <a:lnTo>
                    <a:pt x="43" y="9"/>
                  </a:lnTo>
                  <a:lnTo>
                    <a:pt x="39" y="11"/>
                  </a:lnTo>
                  <a:lnTo>
                    <a:pt x="38" y="8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39" y="1"/>
                  </a:lnTo>
                  <a:lnTo>
                    <a:pt x="25" y="0"/>
                  </a:lnTo>
                  <a:lnTo>
                    <a:pt x="22" y="2"/>
                  </a:lnTo>
                  <a:lnTo>
                    <a:pt x="22" y="13"/>
                  </a:lnTo>
                  <a:lnTo>
                    <a:pt x="7" y="12"/>
                  </a:lnTo>
                  <a:lnTo>
                    <a:pt x="0" y="26"/>
                  </a:lnTo>
                  <a:lnTo>
                    <a:pt x="1" y="35"/>
                  </a:lnTo>
                  <a:lnTo>
                    <a:pt x="5" y="42"/>
                  </a:lnTo>
                  <a:lnTo>
                    <a:pt x="19" y="57"/>
                  </a:lnTo>
                  <a:lnTo>
                    <a:pt x="24" y="55"/>
                  </a:lnTo>
                  <a:lnTo>
                    <a:pt x="27" y="56"/>
                  </a:lnTo>
                  <a:lnTo>
                    <a:pt x="27" y="52"/>
                  </a:lnTo>
                  <a:lnTo>
                    <a:pt x="24" y="49"/>
                  </a:lnTo>
                  <a:lnTo>
                    <a:pt x="24" y="44"/>
                  </a:lnTo>
                  <a:lnTo>
                    <a:pt x="33" y="44"/>
                  </a:lnTo>
                  <a:lnTo>
                    <a:pt x="33" y="40"/>
                  </a:lnTo>
                  <a:lnTo>
                    <a:pt x="34" y="39"/>
                  </a:lnTo>
                  <a:lnTo>
                    <a:pt x="37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7" y="44"/>
                  </a:lnTo>
                  <a:lnTo>
                    <a:pt x="50" y="39"/>
                  </a:lnTo>
                  <a:lnTo>
                    <a:pt x="51" y="3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8" name="Freeform 141"/>
            <p:cNvSpPr>
              <a:spLocks noEditPoints="1"/>
            </p:cNvSpPr>
            <p:nvPr/>
          </p:nvSpPr>
          <p:spPr bwMode="auto">
            <a:xfrm>
              <a:off x="5193909" y="3744533"/>
              <a:ext cx="128521" cy="154552"/>
            </a:xfrm>
            <a:custGeom>
              <a:avLst/>
              <a:gdLst>
                <a:gd name="T0" fmla="*/ 49 w 50"/>
                <a:gd name="T1" fmla="*/ 18 h 52"/>
                <a:gd name="T2" fmla="*/ 48 w 50"/>
                <a:gd name="T3" fmla="*/ 14 h 52"/>
                <a:gd name="T4" fmla="*/ 45 w 50"/>
                <a:gd name="T5" fmla="*/ 11 h 52"/>
                <a:gd name="T6" fmla="*/ 44 w 50"/>
                <a:gd name="T7" fmla="*/ 7 h 52"/>
                <a:gd name="T8" fmla="*/ 43 w 50"/>
                <a:gd name="T9" fmla="*/ 4 h 52"/>
                <a:gd name="T10" fmla="*/ 39 w 50"/>
                <a:gd name="T11" fmla="*/ 0 h 52"/>
                <a:gd name="T12" fmla="*/ 34 w 50"/>
                <a:gd name="T13" fmla="*/ 3 h 52"/>
                <a:gd name="T14" fmla="*/ 22 w 50"/>
                <a:gd name="T15" fmla="*/ 5 h 52"/>
                <a:gd name="T16" fmla="*/ 16 w 50"/>
                <a:gd name="T17" fmla="*/ 4 h 52"/>
                <a:gd name="T18" fmla="*/ 11 w 50"/>
                <a:gd name="T19" fmla="*/ 6 h 52"/>
                <a:gd name="T20" fmla="*/ 10 w 50"/>
                <a:gd name="T21" fmla="*/ 15 h 52"/>
                <a:gd name="T22" fmla="*/ 15 w 50"/>
                <a:gd name="T23" fmla="*/ 17 h 52"/>
                <a:gd name="T24" fmla="*/ 17 w 50"/>
                <a:gd name="T25" fmla="*/ 20 h 52"/>
                <a:gd name="T26" fmla="*/ 13 w 50"/>
                <a:gd name="T27" fmla="*/ 23 h 52"/>
                <a:gd name="T28" fmla="*/ 8 w 50"/>
                <a:gd name="T29" fmla="*/ 26 h 52"/>
                <a:gd name="T30" fmla="*/ 4 w 50"/>
                <a:gd name="T31" fmla="*/ 31 h 52"/>
                <a:gd name="T32" fmla="*/ 0 w 50"/>
                <a:gd name="T33" fmla="*/ 42 h 52"/>
                <a:gd name="T34" fmla="*/ 0 w 50"/>
                <a:gd name="T35" fmla="*/ 52 h 52"/>
                <a:gd name="T36" fmla="*/ 3 w 50"/>
                <a:gd name="T37" fmla="*/ 52 h 52"/>
                <a:gd name="T38" fmla="*/ 6 w 50"/>
                <a:gd name="T39" fmla="*/ 50 h 52"/>
                <a:gd name="T40" fmla="*/ 6 w 50"/>
                <a:gd name="T41" fmla="*/ 50 h 52"/>
                <a:gd name="T42" fmla="*/ 7 w 50"/>
                <a:gd name="T43" fmla="*/ 50 h 52"/>
                <a:gd name="T44" fmla="*/ 10 w 50"/>
                <a:gd name="T45" fmla="*/ 48 h 52"/>
                <a:gd name="T46" fmla="*/ 40 w 50"/>
                <a:gd name="T47" fmla="*/ 48 h 52"/>
                <a:gd name="T48" fmla="*/ 40 w 50"/>
                <a:gd name="T49" fmla="*/ 40 h 52"/>
                <a:gd name="T50" fmla="*/ 41 w 50"/>
                <a:gd name="T51" fmla="*/ 35 h 52"/>
                <a:gd name="T52" fmla="*/ 44 w 50"/>
                <a:gd name="T53" fmla="*/ 31 h 52"/>
                <a:gd name="T54" fmla="*/ 49 w 50"/>
                <a:gd name="T55" fmla="*/ 26 h 52"/>
                <a:gd name="T56" fmla="*/ 50 w 50"/>
                <a:gd name="T57" fmla="*/ 22 h 52"/>
                <a:gd name="T58" fmla="*/ 49 w 50"/>
                <a:gd name="T59" fmla="*/ 18 h 52"/>
                <a:gd name="T60" fmla="*/ 22 w 50"/>
                <a:gd name="T61" fmla="*/ 41 h 52"/>
                <a:gd name="T62" fmla="*/ 22 w 50"/>
                <a:gd name="T63" fmla="*/ 41 h 52"/>
                <a:gd name="T64" fmla="*/ 24 w 50"/>
                <a:gd name="T65" fmla="*/ 41 h 52"/>
                <a:gd name="T66" fmla="*/ 25 w 50"/>
                <a:gd name="T67" fmla="*/ 43 h 52"/>
                <a:gd name="T68" fmla="*/ 23 w 50"/>
                <a:gd name="T69" fmla="*/ 45 h 52"/>
                <a:gd name="T70" fmla="*/ 22 w 50"/>
                <a:gd name="T71" fmla="*/ 44 h 52"/>
                <a:gd name="T72" fmla="*/ 21 w 50"/>
                <a:gd name="T73" fmla="*/ 43 h 52"/>
                <a:gd name="T74" fmla="*/ 22 w 50"/>
                <a:gd name="T7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" h="52">
                  <a:moveTo>
                    <a:pt x="49" y="18"/>
                  </a:moveTo>
                  <a:lnTo>
                    <a:pt x="48" y="14"/>
                  </a:lnTo>
                  <a:lnTo>
                    <a:pt x="45" y="11"/>
                  </a:lnTo>
                  <a:lnTo>
                    <a:pt x="44" y="7"/>
                  </a:lnTo>
                  <a:lnTo>
                    <a:pt x="43" y="4"/>
                  </a:lnTo>
                  <a:lnTo>
                    <a:pt x="39" y="0"/>
                  </a:lnTo>
                  <a:lnTo>
                    <a:pt x="34" y="3"/>
                  </a:lnTo>
                  <a:lnTo>
                    <a:pt x="22" y="5"/>
                  </a:lnTo>
                  <a:lnTo>
                    <a:pt x="16" y="4"/>
                  </a:lnTo>
                  <a:lnTo>
                    <a:pt x="11" y="6"/>
                  </a:lnTo>
                  <a:lnTo>
                    <a:pt x="10" y="15"/>
                  </a:lnTo>
                  <a:lnTo>
                    <a:pt x="15" y="17"/>
                  </a:lnTo>
                  <a:lnTo>
                    <a:pt x="17" y="20"/>
                  </a:lnTo>
                  <a:lnTo>
                    <a:pt x="13" y="23"/>
                  </a:lnTo>
                  <a:lnTo>
                    <a:pt x="8" y="26"/>
                  </a:lnTo>
                  <a:lnTo>
                    <a:pt x="4" y="31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3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7" y="50"/>
                  </a:lnTo>
                  <a:lnTo>
                    <a:pt x="10" y="48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41" y="35"/>
                  </a:lnTo>
                  <a:lnTo>
                    <a:pt x="44" y="31"/>
                  </a:lnTo>
                  <a:lnTo>
                    <a:pt x="49" y="26"/>
                  </a:lnTo>
                  <a:lnTo>
                    <a:pt x="50" y="22"/>
                  </a:lnTo>
                  <a:lnTo>
                    <a:pt x="49" y="18"/>
                  </a:lnTo>
                  <a:close/>
                  <a:moveTo>
                    <a:pt x="22" y="41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3" y="41"/>
                    <a:pt x="24" y="41"/>
                  </a:cubicBezTo>
                  <a:lnTo>
                    <a:pt x="25" y="43"/>
                  </a:lnTo>
                  <a:lnTo>
                    <a:pt x="23" y="45"/>
                  </a:lnTo>
                  <a:cubicBezTo>
                    <a:pt x="22" y="45"/>
                    <a:pt x="22" y="44"/>
                    <a:pt x="22" y="44"/>
                  </a:cubicBezTo>
                  <a:cubicBezTo>
                    <a:pt x="21" y="44"/>
                    <a:pt x="21" y="44"/>
                    <a:pt x="21" y="43"/>
                  </a:cubicBezTo>
                  <a:lnTo>
                    <a:pt x="22" y="4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899" name="Freeform 142"/>
            <p:cNvSpPr>
              <a:spLocks/>
            </p:cNvSpPr>
            <p:nvPr/>
          </p:nvSpPr>
          <p:spPr bwMode="auto">
            <a:xfrm>
              <a:off x="5248990" y="3863890"/>
              <a:ext cx="10710" cy="12242"/>
            </a:xfrm>
            <a:custGeom>
              <a:avLst/>
              <a:gdLst>
                <a:gd name="T0" fmla="*/ 1 w 4"/>
                <a:gd name="T1" fmla="*/ 1 h 5"/>
                <a:gd name="T2" fmla="*/ 1 w 4"/>
                <a:gd name="T3" fmla="*/ 1 h 5"/>
                <a:gd name="T4" fmla="*/ 0 w 4"/>
                <a:gd name="T5" fmla="*/ 3 h 5"/>
                <a:gd name="T6" fmla="*/ 1 w 4"/>
                <a:gd name="T7" fmla="*/ 4 h 5"/>
                <a:gd name="T8" fmla="*/ 2 w 4"/>
                <a:gd name="T9" fmla="*/ 5 h 5"/>
                <a:gd name="T10" fmla="*/ 4 w 4"/>
                <a:gd name="T11" fmla="*/ 3 h 5"/>
                <a:gd name="T12" fmla="*/ 3 w 4"/>
                <a:gd name="T13" fmla="*/ 1 h 5"/>
                <a:gd name="T14" fmla="*/ 1 w 4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0" y="3"/>
                  </a:ln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lnTo>
                    <a:pt x="4" y="3"/>
                  </a:lnTo>
                  <a:lnTo>
                    <a:pt x="3" y="1"/>
                  </a:ln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0" name="Freeform 143"/>
            <p:cNvSpPr>
              <a:spLocks/>
            </p:cNvSpPr>
            <p:nvPr/>
          </p:nvSpPr>
          <p:spPr bwMode="auto">
            <a:xfrm>
              <a:off x="5177079" y="3892964"/>
              <a:ext cx="52020" cy="45906"/>
            </a:xfrm>
            <a:custGeom>
              <a:avLst/>
              <a:gdLst>
                <a:gd name="T0" fmla="*/ 10 w 20"/>
                <a:gd name="T1" fmla="*/ 2 h 16"/>
                <a:gd name="T2" fmla="*/ 7 w 20"/>
                <a:gd name="T3" fmla="*/ 2 h 16"/>
                <a:gd name="T4" fmla="*/ 6 w 20"/>
                <a:gd name="T5" fmla="*/ 2 h 16"/>
                <a:gd name="T6" fmla="*/ 3 w 20"/>
                <a:gd name="T7" fmla="*/ 4 h 16"/>
                <a:gd name="T8" fmla="*/ 4 w 20"/>
                <a:gd name="T9" fmla="*/ 7 h 16"/>
                <a:gd name="T10" fmla="*/ 0 w 20"/>
                <a:gd name="T11" fmla="*/ 12 h 16"/>
                <a:gd name="T12" fmla="*/ 4 w 20"/>
                <a:gd name="T13" fmla="*/ 16 h 16"/>
                <a:gd name="T14" fmla="*/ 4 w 20"/>
                <a:gd name="T15" fmla="*/ 13 h 16"/>
                <a:gd name="T16" fmla="*/ 7 w 20"/>
                <a:gd name="T17" fmla="*/ 15 h 16"/>
                <a:gd name="T18" fmla="*/ 10 w 20"/>
                <a:gd name="T19" fmla="*/ 14 h 16"/>
                <a:gd name="T20" fmla="*/ 11 w 20"/>
                <a:gd name="T21" fmla="*/ 11 h 16"/>
                <a:gd name="T22" fmla="*/ 15 w 20"/>
                <a:gd name="T23" fmla="*/ 11 h 16"/>
                <a:gd name="T24" fmla="*/ 15 w 20"/>
                <a:gd name="T25" fmla="*/ 11 h 16"/>
                <a:gd name="T26" fmla="*/ 17 w 20"/>
                <a:gd name="T27" fmla="*/ 11 h 16"/>
                <a:gd name="T28" fmla="*/ 20 w 20"/>
                <a:gd name="T29" fmla="*/ 7 h 16"/>
                <a:gd name="T30" fmla="*/ 20 w 20"/>
                <a:gd name="T31" fmla="*/ 4 h 16"/>
                <a:gd name="T32" fmla="*/ 17 w 20"/>
                <a:gd name="T33" fmla="*/ 3 h 16"/>
                <a:gd name="T34" fmla="*/ 13 w 20"/>
                <a:gd name="T35" fmla="*/ 0 h 16"/>
                <a:gd name="T36" fmla="*/ 10 w 20"/>
                <a:gd name="T3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6">
                  <a:moveTo>
                    <a:pt x="10" y="2"/>
                  </a:moveTo>
                  <a:lnTo>
                    <a:pt x="7" y="2"/>
                  </a:lnTo>
                  <a:lnTo>
                    <a:pt x="6" y="2"/>
                  </a:lnTo>
                  <a:lnTo>
                    <a:pt x="3" y="4"/>
                  </a:lnTo>
                  <a:lnTo>
                    <a:pt x="4" y="7"/>
                  </a:lnTo>
                  <a:lnTo>
                    <a:pt x="0" y="12"/>
                  </a:lnTo>
                  <a:lnTo>
                    <a:pt x="4" y="16"/>
                  </a:lnTo>
                  <a:lnTo>
                    <a:pt x="4" y="13"/>
                  </a:lnTo>
                  <a:lnTo>
                    <a:pt x="7" y="15"/>
                  </a:lnTo>
                  <a:lnTo>
                    <a:pt x="10" y="14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1" name="Rectangle 144"/>
            <p:cNvSpPr>
              <a:spLocks noChangeArrowheads="1"/>
            </p:cNvSpPr>
            <p:nvPr/>
          </p:nvSpPr>
          <p:spPr bwMode="auto">
            <a:xfrm>
              <a:off x="5209209" y="3892964"/>
              <a:ext cx="1530" cy="1530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2" name="Freeform 145"/>
            <p:cNvSpPr>
              <a:spLocks/>
            </p:cNvSpPr>
            <p:nvPr/>
          </p:nvSpPr>
          <p:spPr bwMode="auto">
            <a:xfrm>
              <a:off x="5183199" y="3925098"/>
              <a:ext cx="39780" cy="55088"/>
            </a:xfrm>
            <a:custGeom>
              <a:avLst/>
              <a:gdLst>
                <a:gd name="T0" fmla="*/ 1 w 15"/>
                <a:gd name="T1" fmla="*/ 5 h 19"/>
                <a:gd name="T2" fmla="*/ 0 w 15"/>
                <a:gd name="T3" fmla="*/ 13 h 19"/>
                <a:gd name="T4" fmla="*/ 2 w 15"/>
                <a:gd name="T5" fmla="*/ 18 h 19"/>
                <a:gd name="T6" fmla="*/ 2 w 15"/>
                <a:gd name="T7" fmla="*/ 18 h 19"/>
                <a:gd name="T8" fmla="*/ 7 w 15"/>
                <a:gd name="T9" fmla="*/ 19 h 19"/>
                <a:gd name="T10" fmla="*/ 12 w 15"/>
                <a:gd name="T11" fmla="*/ 12 h 19"/>
                <a:gd name="T12" fmla="*/ 14 w 15"/>
                <a:gd name="T13" fmla="*/ 10 h 19"/>
                <a:gd name="T14" fmla="*/ 15 w 15"/>
                <a:gd name="T15" fmla="*/ 7 h 19"/>
                <a:gd name="T16" fmla="*/ 12 w 15"/>
                <a:gd name="T17" fmla="*/ 3 h 19"/>
                <a:gd name="T18" fmla="*/ 12 w 15"/>
                <a:gd name="T19" fmla="*/ 0 h 19"/>
                <a:gd name="T20" fmla="*/ 8 w 15"/>
                <a:gd name="T21" fmla="*/ 0 h 19"/>
                <a:gd name="T22" fmla="*/ 7 w 15"/>
                <a:gd name="T23" fmla="*/ 3 h 19"/>
                <a:gd name="T24" fmla="*/ 4 w 15"/>
                <a:gd name="T25" fmla="*/ 4 h 19"/>
                <a:gd name="T26" fmla="*/ 1 w 15"/>
                <a:gd name="T27" fmla="*/ 2 h 19"/>
                <a:gd name="T28" fmla="*/ 1 w 15"/>
                <a:gd name="T2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9">
                  <a:moveTo>
                    <a:pt x="1" y="5"/>
                  </a:moveTo>
                  <a:lnTo>
                    <a:pt x="0" y="1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7" y="19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5" y="7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7" y="3"/>
                  </a:lnTo>
                  <a:lnTo>
                    <a:pt x="4" y="4"/>
                  </a:lnTo>
                  <a:lnTo>
                    <a:pt x="1" y="2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3" name="Freeform 146"/>
            <p:cNvSpPr>
              <a:spLocks/>
            </p:cNvSpPr>
            <p:nvPr/>
          </p:nvSpPr>
          <p:spPr bwMode="auto">
            <a:xfrm>
              <a:off x="5189319" y="3978656"/>
              <a:ext cx="1530" cy="1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4" name="Line 147"/>
            <p:cNvSpPr>
              <a:spLocks noChangeShapeType="1"/>
            </p:cNvSpPr>
            <p:nvPr/>
          </p:nvSpPr>
          <p:spPr bwMode="auto">
            <a:xfrm>
              <a:off x="5189319" y="3978656"/>
              <a:ext cx="1530" cy="1530"/>
            </a:xfrm>
            <a:prstGeom prst="line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5" name="Freeform 148"/>
            <p:cNvSpPr>
              <a:spLocks/>
            </p:cNvSpPr>
            <p:nvPr/>
          </p:nvSpPr>
          <p:spPr bwMode="auto">
            <a:xfrm>
              <a:off x="5267350" y="4117905"/>
              <a:ext cx="78030" cy="206579"/>
            </a:xfrm>
            <a:custGeom>
              <a:avLst/>
              <a:gdLst>
                <a:gd name="T0" fmla="*/ 16 w 30"/>
                <a:gd name="T1" fmla="*/ 2 h 70"/>
                <a:gd name="T2" fmla="*/ 13 w 30"/>
                <a:gd name="T3" fmla="*/ 0 h 70"/>
                <a:gd name="T4" fmla="*/ 9 w 30"/>
                <a:gd name="T5" fmla="*/ 1 h 70"/>
                <a:gd name="T6" fmla="*/ 5 w 30"/>
                <a:gd name="T7" fmla="*/ 0 h 70"/>
                <a:gd name="T8" fmla="*/ 9 w 30"/>
                <a:gd name="T9" fmla="*/ 10 h 70"/>
                <a:gd name="T10" fmla="*/ 7 w 30"/>
                <a:gd name="T11" fmla="*/ 12 h 70"/>
                <a:gd name="T12" fmla="*/ 6 w 30"/>
                <a:gd name="T13" fmla="*/ 19 h 70"/>
                <a:gd name="T14" fmla="*/ 7 w 30"/>
                <a:gd name="T15" fmla="*/ 25 h 70"/>
                <a:gd name="T16" fmla="*/ 6 w 30"/>
                <a:gd name="T17" fmla="*/ 27 h 70"/>
                <a:gd name="T18" fmla="*/ 5 w 30"/>
                <a:gd name="T19" fmla="*/ 28 h 70"/>
                <a:gd name="T20" fmla="*/ 4 w 30"/>
                <a:gd name="T21" fmla="*/ 30 h 70"/>
                <a:gd name="T22" fmla="*/ 4 w 30"/>
                <a:gd name="T23" fmla="*/ 34 h 70"/>
                <a:gd name="T24" fmla="*/ 3 w 30"/>
                <a:gd name="T25" fmla="*/ 37 h 70"/>
                <a:gd name="T26" fmla="*/ 0 w 30"/>
                <a:gd name="T27" fmla="*/ 39 h 70"/>
                <a:gd name="T28" fmla="*/ 3 w 30"/>
                <a:gd name="T29" fmla="*/ 42 h 70"/>
                <a:gd name="T30" fmla="*/ 4 w 30"/>
                <a:gd name="T31" fmla="*/ 43 h 70"/>
                <a:gd name="T32" fmla="*/ 7 w 30"/>
                <a:gd name="T33" fmla="*/ 45 h 70"/>
                <a:gd name="T34" fmla="*/ 10 w 30"/>
                <a:gd name="T35" fmla="*/ 48 h 70"/>
                <a:gd name="T36" fmla="*/ 17 w 30"/>
                <a:gd name="T37" fmla="*/ 47 h 70"/>
                <a:gd name="T38" fmla="*/ 18 w 30"/>
                <a:gd name="T39" fmla="*/ 50 h 70"/>
                <a:gd name="T40" fmla="*/ 18 w 30"/>
                <a:gd name="T41" fmla="*/ 55 h 70"/>
                <a:gd name="T42" fmla="*/ 15 w 30"/>
                <a:gd name="T43" fmla="*/ 60 h 70"/>
                <a:gd name="T44" fmla="*/ 17 w 30"/>
                <a:gd name="T45" fmla="*/ 63 h 70"/>
                <a:gd name="T46" fmla="*/ 23 w 30"/>
                <a:gd name="T47" fmla="*/ 70 h 70"/>
                <a:gd name="T48" fmla="*/ 24 w 30"/>
                <a:gd name="T49" fmla="*/ 67 h 70"/>
                <a:gd name="T50" fmla="*/ 24 w 30"/>
                <a:gd name="T51" fmla="*/ 63 h 70"/>
                <a:gd name="T52" fmla="*/ 27 w 30"/>
                <a:gd name="T53" fmla="*/ 61 h 70"/>
                <a:gd name="T54" fmla="*/ 30 w 30"/>
                <a:gd name="T55" fmla="*/ 57 h 70"/>
                <a:gd name="T56" fmla="*/ 30 w 30"/>
                <a:gd name="T57" fmla="*/ 47 h 70"/>
                <a:gd name="T58" fmla="*/ 22 w 30"/>
                <a:gd name="T59" fmla="*/ 38 h 70"/>
                <a:gd name="T60" fmla="*/ 19 w 30"/>
                <a:gd name="T61" fmla="*/ 37 h 70"/>
                <a:gd name="T62" fmla="*/ 17 w 30"/>
                <a:gd name="T63" fmla="*/ 34 h 70"/>
                <a:gd name="T64" fmla="*/ 16 w 30"/>
                <a:gd name="T65" fmla="*/ 28 h 70"/>
                <a:gd name="T66" fmla="*/ 17 w 30"/>
                <a:gd name="T67" fmla="*/ 24 h 70"/>
                <a:gd name="T68" fmla="*/ 19 w 30"/>
                <a:gd name="T69" fmla="*/ 24 h 70"/>
                <a:gd name="T70" fmla="*/ 19 w 30"/>
                <a:gd name="T71" fmla="*/ 21 h 70"/>
                <a:gd name="T72" fmla="*/ 20 w 30"/>
                <a:gd name="T73" fmla="*/ 19 h 70"/>
                <a:gd name="T74" fmla="*/ 20 w 30"/>
                <a:gd name="T75" fmla="*/ 19 h 70"/>
                <a:gd name="T76" fmla="*/ 16 w 30"/>
                <a:gd name="T77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70">
                  <a:moveTo>
                    <a:pt x="16" y="2"/>
                  </a:moveTo>
                  <a:lnTo>
                    <a:pt x="13" y="0"/>
                  </a:lnTo>
                  <a:lnTo>
                    <a:pt x="9" y="1"/>
                  </a:lnTo>
                  <a:lnTo>
                    <a:pt x="5" y="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6" y="19"/>
                  </a:lnTo>
                  <a:lnTo>
                    <a:pt x="7" y="25"/>
                  </a:lnTo>
                  <a:lnTo>
                    <a:pt x="6" y="27"/>
                  </a:lnTo>
                  <a:lnTo>
                    <a:pt x="5" y="28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3" y="37"/>
                  </a:lnTo>
                  <a:lnTo>
                    <a:pt x="0" y="39"/>
                  </a:lnTo>
                  <a:lnTo>
                    <a:pt x="3" y="42"/>
                  </a:lnTo>
                  <a:lnTo>
                    <a:pt x="4" y="43"/>
                  </a:lnTo>
                  <a:lnTo>
                    <a:pt x="7" y="45"/>
                  </a:lnTo>
                  <a:lnTo>
                    <a:pt x="10" y="48"/>
                  </a:lnTo>
                  <a:lnTo>
                    <a:pt x="17" y="47"/>
                  </a:lnTo>
                  <a:lnTo>
                    <a:pt x="18" y="50"/>
                  </a:lnTo>
                  <a:lnTo>
                    <a:pt x="18" y="55"/>
                  </a:lnTo>
                  <a:lnTo>
                    <a:pt x="15" y="60"/>
                  </a:lnTo>
                  <a:lnTo>
                    <a:pt x="17" y="63"/>
                  </a:lnTo>
                  <a:lnTo>
                    <a:pt x="23" y="70"/>
                  </a:lnTo>
                  <a:lnTo>
                    <a:pt x="24" y="67"/>
                  </a:lnTo>
                  <a:lnTo>
                    <a:pt x="24" y="63"/>
                  </a:lnTo>
                  <a:lnTo>
                    <a:pt x="27" y="61"/>
                  </a:lnTo>
                  <a:lnTo>
                    <a:pt x="30" y="57"/>
                  </a:lnTo>
                  <a:lnTo>
                    <a:pt x="30" y="47"/>
                  </a:lnTo>
                  <a:lnTo>
                    <a:pt x="22" y="38"/>
                  </a:lnTo>
                  <a:lnTo>
                    <a:pt x="19" y="37"/>
                  </a:lnTo>
                  <a:lnTo>
                    <a:pt x="17" y="34"/>
                  </a:lnTo>
                  <a:lnTo>
                    <a:pt x="16" y="28"/>
                  </a:lnTo>
                  <a:lnTo>
                    <a:pt x="17" y="24"/>
                  </a:lnTo>
                  <a:lnTo>
                    <a:pt x="19" y="24"/>
                  </a:lnTo>
                  <a:lnTo>
                    <a:pt x="19" y="21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6" name="Freeform 149"/>
            <p:cNvSpPr>
              <a:spLocks/>
            </p:cNvSpPr>
            <p:nvPr/>
          </p:nvSpPr>
          <p:spPr bwMode="auto">
            <a:xfrm>
              <a:off x="5014898" y="4082710"/>
              <a:ext cx="273872" cy="270847"/>
            </a:xfrm>
            <a:custGeom>
              <a:avLst/>
              <a:gdLst>
                <a:gd name="T0" fmla="*/ 103 w 107"/>
                <a:gd name="T1" fmla="*/ 12 h 92"/>
                <a:gd name="T2" fmla="*/ 88 w 107"/>
                <a:gd name="T3" fmla="*/ 5 h 92"/>
                <a:gd name="T4" fmla="*/ 80 w 107"/>
                <a:gd name="T5" fmla="*/ 0 h 92"/>
                <a:gd name="T6" fmla="*/ 63 w 107"/>
                <a:gd name="T7" fmla="*/ 3 h 92"/>
                <a:gd name="T8" fmla="*/ 60 w 107"/>
                <a:gd name="T9" fmla="*/ 8 h 92"/>
                <a:gd name="T10" fmla="*/ 62 w 107"/>
                <a:gd name="T11" fmla="*/ 15 h 92"/>
                <a:gd name="T12" fmla="*/ 61 w 107"/>
                <a:gd name="T13" fmla="*/ 21 h 92"/>
                <a:gd name="T14" fmla="*/ 59 w 107"/>
                <a:gd name="T15" fmla="*/ 28 h 92"/>
                <a:gd name="T16" fmla="*/ 60 w 107"/>
                <a:gd name="T17" fmla="*/ 35 h 92"/>
                <a:gd name="T18" fmla="*/ 66 w 107"/>
                <a:gd name="T19" fmla="*/ 40 h 92"/>
                <a:gd name="T20" fmla="*/ 72 w 107"/>
                <a:gd name="T21" fmla="*/ 37 h 92"/>
                <a:gd name="T22" fmla="*/ 69 w 107"/>
                <a:gd name="T23" fmla="*/ 47 h 92"/>
                <a:gd name="T24" fmla="*/ 64 w 107"/>
                <a:gd name="T25" fmla="*/ 47 h 92"/>
                <a:gd name="T26" fmla="*/ 57 w 107"/>
                <a:gd name="T27" fmla="*/ 39 h 92"/>
                <a:gd name="T28" fmla="*/ 48 w 107"/>
                <a:gd name="T29" fmla="*/ 33 h 92"/>
                <a:gd name="T30" fmla="*/ 45 w 107"/>
                <a:gd name="T31" fmla="*/ 36 h 92"/>
                <a:gd name="T32" fmla="*/ 31 w 107"/>
                <a:gd name="T33" fmla="*/ 31 h 92"/>
                <a:gd name="T34" fmla="*/ 27 w 107"/>
                <a:gd name="T35" fmla="*/ 30 h 92"/>
                <a:gd name="T36" fmla="*/ 22 w 107"/>
                <a:gd name="T37" fmla="*/ 28 h 92"/>
                <a:gd name="T38" fmla="*/ 19 w 107"/>
                <a:gd name="T39" fmla="*/ 27 h 92"/>
                <a:gd name="T40" fmla="*/ 0 w 107"/>
                <a:gd name="T41" fmla="*/ 45 h 92"/>
                <a:gd name="T42" fmla="*/ 2 w 107"/>
                <a:gd name="T43" fmla="*/ 78 h 92"/>
                <a:gd name="T44" fmla="*/ 23 w 107"/>
                <a:gd name="T45" fmla="*/ 86 h 92"/>
                <a:gd name="T46" fmla="*/ 29 w 107"/>
                <a:gd name="T47" fmla="*/ 89 h 92"/>
                <a:gd name="T48" fmla="*/ 31 w 107"/>
                <a:gd name="T49" fmla="*/ 89 h 92"/>
                <a:gd name="T50" fmla="*/ 41 w 107"/>
                <a:gd name="T51" fmla="*/ 90 h 92"/>
                <a:gd name="T52" fmla="*/ 48 w 107"/>
                <a:gd name="T53" fmla="*/ 90 h 92"/>
                <a:gd name="T54" fmla="*/ 56 w 107"/>
                <a:gd name="T55" fmla="*/ 81 h 92"/>
                <a:gd name="T56" fmla="*/ 64 w 107"/>
                <a:gd name="T57" fmla="*/ 76 h 92"/>
                <a:gd name="T58" fmla="*/ 68 w 107"/>
                <a:gd name="T59" fmla="*/ 69 h 92"/>
                <a:gd name="T60" fmla="*/ 78 w 107"/>
                <a:gd name="T61" fmla="*/ 68 h 92"/>
                <a:gd name="T62" fmla="*/ 89 w 107"/>
                <a:gd name="T63" fmla="*/ 59 h 92"/>
                <a:gd name="T64" fmla="*/ 102 w 107"/>
                <a:gd name="T65" fmla="*/ 55 h 92"/>
                <a:gd name="T66" fmla="*/ 98 w 107"/>
                <a:gd name="T67" fmla="*/ 51 h 92"/>
                <a:gd name="T68" fmla="*/ 102 w 107"/>
                <a:gd name="T69" fmla="*/ 46 h 92"/>
                <a:gd name="T70" fmla="*/ 103 w 107"/>
                <a:gd name="T71" fmla="*/ 40 h 92"/>
                <a:gd name="T72" fmla="*/ 105 w 107"/>
                <a:gd name="T73" fmla="*/ 37 h 92"/>
                <a:gd name="T74" fmla="*/ 105 w 107"/>
                <a:gd name="T75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" h="92">
                  <a:moveTo>
                    <a:pt x="107" y="22"/>
                  </a:moveTo>
                  <a:lnTo>
                    <a:pt x="103" y="12"/>
                  </a:lnTo>
                  <a:lnTo>
                    <a:pt x="94" y="9"/>
                  </a:lnTo>
                  <a:lnTo>
                    <a:pt x="88" y="5"/>
                  </a:lnTo>
                  <a:lnTo>
                    <a:pt x="82" y="2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63" y="3"/>
                  </a:lnTo>
                  <a:lnTo>
                    <a:pt x="63" y="7"/>
                  </a:lnTo>
                  <a:lnTo>
                    <a:pt x="60" y="8"/>
                  </a:lnTo>
                  <a:lnTo>
                    <a:pt x="59" y="11"/>
                  </a:lnTo>
                  <a:lnTo>
                    <a:pt x="62" y="15"/>
                  </a:lnTo>
                  <a:lnTo>
                    <a:pt x="61" y="18"/>
                  </a:lnTo>
                  <a:lnTo>
                    <a:pt x="61" y="21"/>
                  </a:lnTo>
                  <a:lnTo>
                    <a:pt x="61" y="24"/>
                  </a:lnTo>
                  <a:lnTo>
                    <a:pt x="59" y="28"/>
                  </a:lnTo>
                  <a:lnTo>
                    <a:pt x="60" y="32"/>
                  </a:lnTo>
                  <a:lnTo>
                    <a:pt x="60" y="35"/>
                  </a:lnTo>
                  <a:lnTo>
                    <a:pt x="64" y="37"/>
                  </a:lnTo>
                  <a:lnTo>
                    <a:pt x="66" y="40"/>
                  </a:lnTo>
                  <a:lnTo>
                    <a:pt x="69" y="39"/>
                  </a:lnTo>
                  <a:lnTo>
                    <a:pt x="72" y="37"/>
                  </a:lnTo>
                  <a:lnTo>
                    <a:pt x="72" y="49"/>
                  </a:lnTo>
                  <a:lnTo>
                    <a:pt x="69" y="47"/>
                  </a:lnTo>
                  <a:lnTo>
                    <a:pt x="66" y="48"/>
                  </a:lnTo>
                  <a:lnTo>
                    <a:pt x="64" y="47"/>
                  </a:lnTo>
                  <a:lnTo>
                    <a:pt x="60" y="41"/>
                  </a:lnTo>
                  <a:lnTo>
                    <a:pt x="57" y="39"/>
                  </a:lnTo>
                  <a:lnTo>
                    <a:pt x="53" y="37"/>
                  </a:lnTo>
                  <a:lnTo>
                    <a:pt x="48" y="33"/>
                  </a:lnTo>
                  <a:lnTo>
                    <a:pt x="46" y="34"/>
                  </a:lnTo>
                  <a:lnTo>
                    <a:pt x="45" y="36"/>
                  </a:lnTo>
                  <a:lnTo>
                    <a:pt x="35" y="34"/>
                  </a:lnTo>
                  <a:lnTo>
                    <a:pt x="31" y="31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4" y="30"/>
                  </a:lnTo>
                  <a:lnTo>
                    <a:pt x="22" y="28"/>
                  </a:lnTo>
                  <a:lnTo>
                    <a:pt x="20" y="27"/>
                  </a:lnTo>
                  <a:lnTo>
                    <a:pt x="19" y="27"/>
                  </a:lnTo>
                  <a:lnTo>
                    <a:pt x="19" y="45"/>
                  </a:lnTo>
                  <a:lnTo>
                    <a:pt x="0" y="45"/>
                  </a:lnTo>
                  <a:lnTo>
                    <a:pt x="1" y="71"/>
                  </a:lnTo>
                  <a:lnTo>
                    <a:pt x="2" y="78"/>
                  </a:lnTo>
                  <a:lnTo>
                    <a:pt x="14" y="88"/>
                  </a:lnTo>
                  <a:lnTo>
                    <a:pt x="23" y="86"/>
                  </a:lnTo>
                  <a:lnTo>
                    <a:pt x="28" y="87"/>
                  </a:lnTo>
                  <a:lnTo>
                    <a:pt x="29" y="89"/>
                  </a:lnTo>
                  <a:lnTo>
                    <a:pt x="30" y="88"/>
                  </a:lnTo>
                  <a:lnTo>
                    <a:pt x="31" y="89"/>
                  </a:lnTo>
                  <a:lnTo>
                    <a:pt x="37" y="91"/>
                  </a:lnTo>
                  <a:lnTo>
                    <a:pt x="41" y="90"/>
                  </a:lnTo>
                  <a:lnTo>
                    <a:pt x="44" y="92"/>
                  </a:lnTo>
                  <a:lnTo>
                    <a:pt x="48" y="90"/>
                  </a:lnTo>
                  <a:lnTo>
                    <a:pt x="51" y="85"/>
                  </a:lnTo>
                  <a:lnTo>
                    <a:pt x="56" y="81"/>
                  </a:lnTo>
                  <a:lnTo>
                    <a:pt x="61" y="78"/>
                  </a:lnTo>
                  <a:lnTo>
                    <a:pt x="64" y="76"/>
                  </a:lnTo>
                  <a:lnTo>
                    <a:pt x="64" y="72"/>
                  </a:lnTo>
                  <a:lnTo>
                    <a:pt x="68" y="69"/>
                  </a:lnTo>
                  <a:lnTo>
                    <a:pt x="76" y="70"/>
                  </a:lnTo>
                  <a:lnTo>
                    <a:pt x="78" y="68"/>
                  </a:lnTo>
                  <a:lnTo>
                    <a:pt x="75" y="63"/>
                  </a:lnTo>
                  <a:lnTo>
                    <a:pt x="89" y="59"/>
                  </a:lnTo>
                  <a:cubicBezTo>
                    <a:pt x="94" y="58"/>
                    <a:pt x="96" y="57"/>
                    <a:pt x="96" y="57"/>
                  </a:cubicBezTo>
                  <a:cubicBezTo>
                    <a:pt x="97" y="57"/>
                    <a:pt x="99" y="56"/>
                    <a:pt x="102" y="55"/>
                  </a:cubicBezTo>
                  <a:lnTo>
                    <a:pt x="101" y="54"/>
                  </a:lnTo>
                  <a:lnTo>
                    <a:pt x="98" y="51"/>
                  </a:lnTo>
                  <a:lnTo>
                    <a:pt x="101" y="49"/>
                  </a:lnTo>
                  <a:lnTo>
                    <a:pt x="102" y="46"/>
                  </a:lnTo>
                  <a:lnTo>
                    <a:pt x="102" y="42"/>
                  </a:lnTo>
                  <a:lnTo>
                    <a:pt x="103" y="40"/>
                  </a:lnTo>
                  <a:lnTo>
                    <a:pt x="104" y="39"/>
                  </a:lnTo>
                  <a:lnTo>
                    <a:pt x="105" y="37"/>
                  </a:lnTo>
                  <a:lnTo>
                    <a:pt x="104" y="31"/>
                  </a:lnTo>
                  <a:lnTo>
                    <a:pt x="105" y="24"/>
                  </a:lnTo>
                  <a:lnTo>
                    <a:pt x="107" y="2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7" name="Freeform 150"/>
            <p:cNvSpPr>
              <a:spLocks/>
            </p:cNvSpPr>
            <p:nvPr/>
          </p:nvSpPr>
          <p:spPr bwMode="auto">
            <a:xfrm>
              <a:off x="5206149" y="4145449"/>
              <a:ext cx="255511" cy="449883"/>
            </a:xfrm>
            <a:custGeom>
              <a:avLst/>
              <a:gdLst>
                <a:gd name="T0" fmla="*/ 43 w 99"/>
                <a:gd name="T1" fmla="*/ 10 h 154"/>
                <a:gd name="T2" fmla="*/ 42 w 99"/>
                <a:gd name="T3" fmla="*/ 15 h 154"/>
                <a:gd name="T4" fmla="*/ 39 w 99"/>
                <a:gd name="T5" fmla="*/ 19 h 154"/>
                <a:gd name="T6" fmla="*/ 42 w 99"/>
                <a:gd name="T7" fmla="*/ 28 h 154"/>
                <a:gd name="T8" fmla="*/ 53 w 99"/>
                <a:gd name="T9" fmla="*/ 38 h 154"/>
                <a:gd name="T10" fmla="*/ 50 w 99"/>
                <a:gd name="T11" fmla="*/ 52 h 154"/>
                <a:gd name="T12" fmla="*/ 47 w 99"/>
                <a:gd name="T13" fmla="*/ 58 h 154"/>
                <a:gd name="T14" fmla="*/ 40 w 99"/>
                <a:gd name="T15" fmla="*/ 54 h 154"/>
                <a:gd name="T16" fmla="*/ 41 w 99"/>
                <a:gd name="T17" fmla="*/ 46 h 154"/>
                <a:gd name="T18" fmla="*/ 40 w 99"/>
                <a:gd name="T19" fmla="*/ 38 h 154"/>
                <a:gd name="T20" fmla="*/ 30 w 99"/>
                <a:gd name="T21" fmla="*/ 36 h 154"/>
                <a:gd name="T22" fmla="*/ 21 w 99"/>
                <a:gd name="T23" fmla="*/ 36 h 154"/>
                <a:gd name="T24" fmla="*/ 0 w 99"/>
                <a:gd name="T25" fmla="*/ 42 h 154"/>
                <a:gd name="T26" fmla="*/ 3 w 99"/>
                <a:gd name="T27" fmla="*/ 52 h 154"/>
                <a:gd name="T28" fmla="*/ 21 w 99"/>
                <a:gd name="T29" fmla="*/ 56 h 154"/>
                <a:gd name="T30" fmla="*/ 26 w 99"/>
                <a:gd name="T31" fmla="*/ 65 h 154"/>
                <a:gd name="T32" fmla="*/ 27 w 99"/>
                <a:gd name="T33" fmla="*/ 74 h 154"/>
                <a:gd name="T34" fmla="*/ 25 w 99"/>
                <a:gd name="T35" fmla="*/ 83 h 154"/>
                <a:gd name="T36" fmla="*/ 26 w 99"/>
                <a:gd name="T37" fmla="*/ 90 h 154"/>
                <a:gd name="T38" fmla="*/ 21 w 99"/>
                <a:gd name="T39" fmla="*/ 95 h 154"/>
                <a:gd name="T40" fmla="*/ 20 w 99"/>
                <a:gd name="T41" fmla="*/ 102 h 154"/>
                <a:gd name="T42" fmla="*/ 10 w 99"/>
                <a:gd name="T43" fmla="*/ 111 h 154"/>
                <a:gd name="T44" fmla="*/ 12 w 99"/>
                <a:gd name="T45" fmla="*/ 113 h 154"/>
                <a:gd name="T46" fmla="*/ 16 w 99"/>
                <a:gd name="T47" fmla="*/ 127 h 154"/>
                <a:gd name="T48" fmla="*/ 17 w 99"/>
                <a:gd name="T49" fmla="*/ 142 h 154"/>
                <a:gd name="T50" fmla="*/ 19 w 99"/>
                <a:gd name="T51" fmla="*/ 145 h 154"/>
                <a:gd name="T52" fmla="*/ 20 w 99"/>
                <a:gd name="T53" fmla="*/ 152 h 154"/>
                <a:gd name="T54" fmla="*/ 24 w 99"/>
                <a:gd name="T55" fmla="*/ 154 h 154"/>
                <a:gd name="T56" fmla="*/ 26 w 99"/>
                <a:gd name="T57" fmla="*/ 148 h 154"/>
                <a:gd name="T58" fmla="*/ 26 w 99"/>
                <a:gd name="T59" fmla="*/ 139 h 154"/>
                <a:gd name="T60" fmla="*/ 44 w 99"/>
                <a:gd name="T61" fmla="*/ 133 h 154"/>
                <a:gd name="T62" fmla="*/ 49 w 99"/>
                <a:gd name="T63" fmla="*/ 116 h 154"/>
                <a:gd name="T64" fmla="*/ 42 w 99"/>
                <a:gd name="T65" fmla="*/ 94 h 154"/>
                <a:gd name="T66" fmla="*/ 41 w 99"/>
                <a:gd name="T67" fmla="*/ 85 h 154"/>
                <a:gd name="T68" fmla="*/ 58 w 99"/>
                <a:gd name="T69" fmla="*/ 78 h 154"/>
                <a:gd name="T70" fmla="*/ 67 w 99"/>
                <a:gd name="T71" fmla="*/ 65 h 154"/>
                <a:gd name="T72" fmla="*/ 83 w 99"/>
                <a:gd name="T73" fmla="*/ 60 h 154"/>
                <a:gd name="T74" fmla="*/ 99 w 99"/>
                <a:gd name="T75" fmla="*/ 39 h 154"/>
                <a:gd name="T76" fmla="*/ 96 w 99"/>
                <a:gd name="T77" fmla="*/ 20 h 154"/>
                <a:gd name="T78" fmla="*/ 95 w 99"/>
                <a:gd name="T79" fmla="*/ 2 h 154"/>
                <a:gd name="T80" fmla="*/ 89 w 99"/>
                <a:gd name="T81" fmla="*/ 5 h 154"/>
                <a:gd name="T82" fmla="*/ 80 w 99"/>
                <a:gd name="T83" fmla="*/ 6 h 154"/>
                <a:gd name="T84" fmla="*/ 75 w 99"/>
                <a:gd name="T85" fmla="*/ 8 h 154"/>
                <a:gd name="T86" fmla="*/ 69 w 99"/>
                <a:gd name="T87" fmla="*/ 11 h 154"/>
                <a:gd name="T88" fmla="*/ 62 w 99"/>
                <a:gd name="T89" fmla="*/ 10 h 154"/>
                <a:gd name="T90" fmla="*/ 55 w 99"/>
                <a:gd name="T91" fmla="*/ 12 h 154"/>
                <a:gd name="T92" fmla="*/ 48 w 99"/>
                <a:gd name="T93" fmla="*/ 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154">
                  <a:moveTo>
                    <a:pt x="43" y="10"/>
                  </a:moveTo>
                  <a:lnTo>
                    <a:pt x="43" y="10"/>
                  </a:lnTo>
                  <a:lnTo>
                    <a:pt x="42" y="12"/>
                  </a:lnTo>
                  <a:lnTo>
                    <a:pt x="42" y="15"/>
                  </a:lnTo>
                  <a:lnTo>
                    <a:pt x="40" y="15"/>
                  </a:lnTo>
                  <a:lnTo>
                    <a:pt x="39" y="19"/>
                  </a:lnTo>
                  <a:lnTo>
                    <a:pt x="40" y="25"/>
                  </a:lnTo>
                  <a:lnTo>
                    <a:pt x="42" y="28"/>
                  </a:lnTo>
                  <a:lnTo>
                    <a:pt x="45" y="29"/>
                  </a:lnTo>
                  <a:lnTo>
                    <a:pt x="53" y="38"/>
                  </a:lnTo>
                  <a:lnTo>
                    <a:pt x="53" y="48"/>
                  </a:lnTo>
                  <a:lnTo>
                    <a:pt x="50" y="52"/>
                  </a:lnTo>
                  <a:lnTo>
                    <a:pt x="47" y="54"/>
                  </a:lnTo>
                  <a:lnTo>
                    <a:pt x="47" y="58"/>
                  </a:lnTo>
                  <a:lnTo>
                    <a:pt x="46" y="61"/>
                  </a:lnTo>
                  <a:lnTo>
                    <a:pt x="40" y="54"/>
                  </a:lnTo>
                  <a:lnTo>
                    <a:pt x="38" y="51"/>
                  </a:lnTo>
                  <a:lnTo>
                    <a:pt x="41" y="46"/>
                  </a:lnTo>
                  <a:lnTo>
                    <a:pt x="41" y="41"/>
                  </a:lnTo>
                  <a:lnTo>
                    <a:pt x="40" y="38"/>
                  </a:lnTo>
                  <a:lnTo>
                    <a:pt x="33" y="39"/>
                  </a:lnTo>
                  <a:lnTo>
                    <a:pt x="30" y="36"/>
                  </a:lnTo>
                  <a:lnTo>
                    <a:pt x="27" y="34"/>
                  </a:lnTo>
                  <a:cubicBezTo>
                    <a:pt x="24" y="35"/>
                    <a:pt x="22" y="36"/>
                    <a:pt x="21" y="36"/>
                  </a:cubicBezTo>
                  <a:cubicBezTo>
                    <a:pt x="21" y="36"/>
                    <a:pt x="19" y="37"/>
                    <a:pt x="14" y="38"/>
                  </a:cubicBezTo>
                  <a:lnTo>
                    <a:pt x="0" y="42"/>
                  </a:lnTo>
                  <a:lnTo>
                    <a:pt x="3" y="47"/>
                  </a:lnTo>
                  <a:lnTo>
                    <a:pt x="3" y="52"/>
                  </a:lnTo>
                  <a:lnTo>
                    <a:pt x="9" y="51"/>
                  </a:lnTo>
                  <a:lnTo>
                    <a:pt x="21" y="56"/>
                  </a:lnTo>
                  <a:lnTo>
                    <a:pt x="25" y="58"/>
                  </a:lnTo>
                  <a:lnTo>
                    <a:pt x="26" y="65"/>
                  </a:lnTo>
                  <a:lnTo>
                    <a:pt x="26" y="71"/>
                  </a:lnTo>
                  <a:lnTo>
                    <a:pt x="27" y="74"/>
                  </a:lnTo>
                  <a:lnTo>
                    <a:pt x="23" y="80"/>
                  </a:lnTo>
                  <a:lnTo>
                    <a:pt x="25" y="83"/>
                  </a:lnTo>
                  <a:lnTo>
                    <a:pt x="27" y="86"/>
                  </a:lnTo>
                  <a:lnTo>
                    <a:pt x="26" y="90"/>
                  </a:lnTo>
                  <a:lnTo>
                    <a:pt x="23" y="92"/>
                  </a:lnTo>
                  <a:lnTo>
                    <a:pt x="21" y="95"/>
                  </a:lnTo>
                  <a:lnTo>
                    <a:pt x="21" y="99"/>
                  </a:lnTo>
                  <a:lnTo>
                    <a:pt x="20" y="102"/>
                  </a:lnTo>
                  <a:lnTo>
                    <a:pt x="17" y="104"/>
                  </a:lnTo>
                  <a:lnTo>
                    <a:pt x="10" y="111"/>
                  </a:lnTo>
                  <a:lnTo>
                    <a:pt x="10" y="111"/>
                  </a:lnTo>
                  <a:lnTo>
                    <a:pt x="12" y="113"/>
                  </a:lnTo>
                  <a:lnTo>
                    <a:pt x="14" y="122"/>
                  </a:lnTo>
                  <a:lnTo>
                    <a:pt x="16" y="127"/>
                  </a:lnTo>
                  <a:lnTo>
                    <a:pt x="17" y="132"/>
                  </a:lnTo>
                  <a:lnTo>
                    <a:pt x="17" y="142"/>
                  </a:lnTo>
                  <a:lnTo>
                    <a:pt x="17" y="143"/>
                  </a:lnTo>
                  <a:lnTo>
                    <a:pt x="19" y="145"/>
                  </a:lnTo>
                  <a:lnTo>
                    <a:pt x="18" y="149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4" y="154"/>
                  </a:lnTo>
                  <a:lnTo>
                    <a:pt x="25" y="154"/>
                  </a:lnTo>
                  <a:lnTo>
                    <a:pt x="26" y="148"/>
                  </a:lnTo>
                  <a:lnTo>
                    <a:pt x="25" y="142"/>
                  </a:lnTo>
                  <a:lnTo>
                    <a:pt x="26" y="139"/>
                  </a:lnTo>
                  <a:lnTo>
                    <a:pt x="33" y="136"/>
                  </a:lnTo>
                  <a:lnTo>
                    <a:pt x="44" y="133"/>
                  </a:lnTo>
                  <a:lnTo>
                    <a:pt x="49" y="126"/>
                  </a:lnTo>
                  <a:lnTo>
                    <a:pt x="49" y="116"/>
                  </a:lnTo>
                  <a:lnTo>
                    <a:pt x="47" y="101"/>
                  </a:lnTo>
                  <a:lnTo>
                    <a:pt x="42" y="94"/>
                  </a:lnTo>
                  <a:lnTo>
                    <a:pt x="43" y="90"/>
                  </a:lnTo>
                  <a:lnTo>
                    <a:pt x="41" y="85"/>
                  </a:lnTo>
                  <a:lnTo>
                    <a:pt x="53" y="79"/>
                  </a:lnTo>
                  <a:lnTo>
                    <a:pt x="58" y="78"/>
                  </a:lnTo>
                  <a:lnTo>
                    <a:pt x="62" y="71"/>
                  </a:lnTo>
                  <a:lnTo>
                    <a:pt x="67" y="65"/>
                  </a:lnTo>
                  <a:lnTo>
                    <a:pt x="74" y="62"/>
                  </a:lnTo>
                  <a:lnTo>
                    <a:pt x="83" y="60"/>
                  </a:lnTo>
                  <a:lnTo>
                    <a:pt x="91" y="53"/>
                  </a:lnTo>
                  <a:lnTo>
                    <a:pt x="99" y="39"/>
                  </a:lnTo>
                  <a:lnTo>
                    <a:pt x="96" y="37"/>
                  </a:lnTo>
                  <a:lnTo>
                    <a:pt x="96" y="20"/>
                  </a:lnTo>
                  <a:lnTo>
                    <a:pt x="94" y="10"/>
                  </a:lnTo>
                  <a:lnTo>
                    <a:pt x="95" y="2"/>
                  </a:lnTo>
                  <a:lnTo>
                    <a:pt x="93" y="0"/>
                  </a:lnTo>
                  <a:lnTo>
                    <a:pt x="89" y="5"/>
                  </a:lnTo>
                  <a:lnTo>
                    <a:pt x="83" y="6"/>
                  </a:lnTo>
                  <a:lnTo>
                    <a:pt x="80" y="6"/>
                  </a:lnTo>
                  <a:lnTo>
                    <a:pt x="78" y="9"/>
                  </a:lnTo>
                  <a:lnTo>
                    <a:pt x="75" y="8"/>
                  </a:lnTo>
                  <a:lnTo>
                    <a:pt x="71" y="8"/>
                  </a:lnTo>
                  <a:lnTo>
                    <a:pt x="69" y="11"/>
                  </a:lnTo>
                  <a:lnTo>
                    <a:pt x="66" y="12"/>
                  </a:lnTo>
                  <a:lnTo>
                    <a:pt x="62" y="10"/>
                  </a:lnTo>
                  <a:lnTo>
                    <a:pt x="59" y="13"/>
                  </a:lnTo>
                  <a:lnTo>
                    <a:pt x="55" y="12"/>
                  </a:lnTo>
                  <a:lnTo>
                    <a:pt x="53" y="9"/>
                  </a:lnTo>
                  <a:lnTo>
                    <a:pt x="48" y="11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8" name="Freeform 151"/>
            <p:cNvSpPr>
              <a:spLocks/>
            </p:cNvSpPr>
            <p:nvPr/>
          </p:nvSpPr>
          <p:spPr bwMode="auto">
            <a:xfrm>
              <a:off x="5094458" y="4283168"/>
              <a:ext cx="182072" cy="186686"/>
            </a:xfrm>
            <a:custGeom>
              <a:avLst/>
              <a:gdLst>
                <a:gd name="T0" fmla="*/ 47 w 71"/>
                <a:gd name="T1" fmla="*/ 5 h 64"/>
                <a:gd name="T2" fmla="*/ 47 w 71"/>
                <a:gd name="T3" fmla="*/ 0 h 64"/>
                <a:gd name="T4" fmla="*/ 45 w 71"/>
                <a:gd name="T5" fmla="*/ 2 h 64"/>
                <a:gd name="T6" fmla="*/ 37 w 71"/>
                <a:gd name="T7" fmla="*/ 1 h 64"/>
                <a:gd name="T8" fmla="*/ 33 w 71"/>
                <a:gd name="T9" fmla="*/ 4 h 64"/>
                <a:gd name="T10" fmla="*/ 33 w 71"/>
                <a:gd name="T11" fmla="*/ 8 h 64"/>
                <a:gd name="T12" fmla="*/ 30 w 71"/>
                <a:gd name="T13" fmla="*/ 10 h 64"/>
                <a:gd name="T14" fmla="*/ 25 w 71"/>
                <a:gd name="T15" fmla="*/ 13 h 64"/>
                <a:gd name="T16" fmla="*/ 20 w 71"/>
                <a:gd name="T17" fmla="*/ 17 h 64"/>
                <a:gd name="T18" fmla="*/ 17 w 71"/>
                <a:gd name="T19" fmla="*/ 22 h 64"/>
                <a:gd name="T20" fmla="*/ 13 w 71"/>
                <a:gd name="T21" fmla="*/ 24 h 64"/>
                <a:gd name="T22" fmla="*/ 10 w 71"/>
                <a:gd name="T23" fmla="*/ 22 h 64"/>
                <a:gd name="T24" fmla="*/ 6 w 71"/>
                <a:gd name="T25" fmla="*/ 23 h 64"/>
                <a:gd name="T26" fmla="*/ 0 w 71"/>
                <a:gd name="T27" fmla="*/ 21 h 64"/>
                <a:gd name="T28" fmla="*/ 0 w 71"/>
                <a:gd name="T29" fmla="*/ 22 h 64"/>
                <a:gd name="T30" fmla="*/ 2 w 71"/>
                <a:gd name="T31" fmla="*/ 28 h 64"/>
                <a:gd name="T32" fmla="*/ 5 w 71"/>
                <a:gd name="T33" fmla="*/ 32 h 64"/>
                <a:gd name="T34" fmla="*/ 7 w 71"/>
                <a:gd name="T35" fmla="*/ 36 h 64"/>
                <a:gd name="T36" fmla="*/ 13 w 71"/>
                <a:gd name="T37" fmla="*/ 42 h 64"/>
                <a:gd name="T38" fmla="*/ 17 w 71"/>
                <a:gd name="T39" fmla="*/ 43 h 64"/>
                <a:gd name="T40" fmla="*/ 17 w 71"/>
                <a:gd name="T41" fmla="*/ 47 h 64"/>
                <a:gd name="T42" fmla="*/ 22 w 71"/>
                <a:gd name="T43" fmla="*/ 47 h 64"/>
                <a:gd name="T44" fmla="*/ 22 w 71"/>
                <a:gd name="T45" fmla="*/ 52 h 64"/>
                <a:gd name="T46" fmla="*/ 25 w 71"/>
                <a:gd name="T47" fmla="*/ 57 h 64"/>
                <a:gd name="T48" fmla="*/ 32 w 71"/>
                <a:gd name="T49" fmla="*/ 58 h 64"/>
                <a:gd name="T50" fmla="*/ 36 w 71"/>
                <a:gd name="T51" fmla="*/ 62 h 64"/>
                <a:gd name="T52" fmla="*/ 41 w 71"/>
                <a:gd name="T53" fmla="*/ 62 h 64"/>
                <a:gd name="T54" fmla="*/ 45 w 71"/>
                <a:gd name="T55" fmla="*/ 63 h 64"/>
                <a:gd name="T56" fmla="*/ 53 w 71"/>
                <a:gd name="T57" fmla="*/ 64 h 64"/>
                <a:gd name="T58" fmla="*/ 54 w 71"/>
                <a:gd name="T59" fmla="*/ 64 h 64"/>
                <a:gd name="T60" fmla="*/ 61 w 71"/>
                <a:gd name="T61" fmla="*/ 57 h 64"/>
                <a:gd name="T62" fmla="*/ 64 w 71"/>
                <a:gd name="T63" fmla="*/ 55 h 64"/>
                <a:gd name="T64" fmla="*/ 65 w 71"/>
                <a:gd name="T65" fmla="*/ 52 h 64"/>
                <a:gd name="T66" fmla="*/ 65 w 71"/>
                <a:gd name="T67" fmla="*/ 48 h 64"/>
                <a:gd name="T68" fmla="*/ 67 w 71"/>
                <a:gd name="T69" fmla="*/ 45 h 64"/>
                <a:gd name="T70" fmla="*/ 70 w 71"/>
                <a:gd name="T71" fmla="*/ 43 h 64"/>
                <a:gd name="T72" fmla="*/ 71 w 71"/>
                <a:gd name="T73" fmla="*/ 39 h 64"/>
                <a:gd name="T74" fmla="*/ 69 w 71"/>
                <a:gd name="T75" fmla="*/ 36 h 64"/>
                <a:gd name="T76" fmla="*/ 67 w 71"/>
                <a:gd name="T77" fmla="*/ 33 h 64"/>
                <a:gd name="T78" fmla="*/ 71 w 71"/>
                <a:gd name="T79" fmla="*/ 27 h 64"/>
                <a:gd name="T80" fmla="*/ 70 w 71"/>
                <a:gd name="T81" fmla="*/ 24 h 64"/>
                <a:gd name="T82" fmla="*/ 70 w 71"/>
                <a:gd name="T83" fmla="*/ 18 h 64"/>
                <a:gd name="T84" fmla="*/ 69 w 71"/>
                <a:gd name="T85" fmla="*/ 11 h 64"/>
                <a:gd name="T86" fmla="*/ 65 w 71"/>
                <a:gd name="T87" fmla="*/ 9 h 64"/>
                <a:gd name="T88" fmla="*/ 53 w 71"/>
                <a:gd name="T89" fmla="*/ 4 h 64"/>
                <a:gd name="T90" fmla="*/ 47 w 71"/>
                <a:gd name="T91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4">
                  <a:moveTo>
                    <a:pt x="47" y="5"/>
                  </a:moveTo>
                  <a:lnTo>
                    <a:pt x="47" y="0"/>
                  </a:lnTo>
                  <a:lnTo>
                    <a:pt x="45" y="2"/>
                  </a:lnTo>
                  <a:lnTo>
                    <a:pt x="37" y="1"/>
                  </a:lnTo>
                  <a:lnTo>
                    <a:pt x="33" y="4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5" y="13"/>
                  </a:lnTo>
                  <a:lnTo>
                    <a:pt x="20" y="17"/>
                  </a:lnTo>
                  <a:lnTo>
                    <a:pt x="17" y="22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6" y="23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5" y="32"/>
                  </a:lnTo>
                  <a:lnTo>
                    <a:pt x="7" y="36"/>
                  </a:lnTo>
                  <a:lnTo>
                    <a:pt x="13" y="42"/>
                  </a:lnTo>
                  <a:lnTo>
                    <a:pt x="17" y="43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7"/>
                  </a:lnTo>
                  <a:lnTo>
                    <a:pt x="32" y="58"/>
                  </a:lnTo>
                  <a:lnTo>
                    <a:pt x="36" y="62"/>
                  </a:lnTo>
                  <a:lnTo>
                    <a:pt x="41" y="62"/>
                  </a:lnTo>
                  <a:lnTo>
                    <a:pt x="45" y="63"/>
                  </a:lnTo>
                  <a:lnTo>
                    <a:pt x="53" y="64"/>
                  </a:lnTo>
                  <a:lnTo>
                    <a:pt x="54" y="64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5" y="52"/>
                  </a:lnTo>
                  <a:lnTo>
                    <a:pt x="65" y="48"/>
                  </a:lnTo>
                  <a:lnTo>
                    <a:pt x="67" y="45"/>
                  </a:lnTo>
                  <a:lnTo>
                    <a:pt x="70" y="43"/>
                  </a:lnTo>
                  <a:lnTo>
                    <a:pt x="71" y="39"/>
                  </a:lnTo>
                  <a:lnTo>
                    <a:pt x="69" y="36"/>
                  </a:lnTo>
                  <a:lnTo>
                    <a:pt x="67" y="33"/>
                  </a:lnTo>
                  <a:lnTo>
                    <a:pt x="71" y="27"/>
                  </a:lnTo>
                  <a:lnTo>
                    <a:pt x="70" y="24"/>
                  </a:lnTo>
                  <a:lnTo>
                    <a:pt x="70" y="18"/>
                  </a:lnTo>
                  <a:lnTo>
                    <a:pt x="69" y="11"/>
                  </a:lnTo>
                  <a:lnTo>
                    <a:pt x="65" y="9"/>
                  </a:lnTo>
                  <a:lnTo>
                    <a:pt x="53" y="4"/>
                  </a:lnTo>
                  <a:lnTo>
                    <a:pt x="47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09" name="Freeform 152"/>
            <p:cNvSpPr>
              <a:spLocks/>
            </p:cNvSpPr>
            <p:nvPr/>
          </p:nvSpPr>
          <p:spPr bwMode="auto">
            <a:xfrm>
              <a:off x="4967468" y="4344376"/>
              <a:ext cx="218791" cy="244834"/>
            </a:xfrm>
            <a:custGeom>
              <a:avLst/>
              <a:gdLst>
                <a:gd name="T0" fmla="*/ 66 w 85"/>
                <a:gd name="T1" fmla="*/ 22 h 84"/>
                <a:gd name="T2" fmla="*/ 62 w 85"/>
                <a:gd name="T3" fmla="*/ 21 h 84"/>
                <a:gd name="T4" fmla="*/ 56 w 85"/>
                <a:gd name="T5" fmla="*/ 15 h 84"/>
                <a:gd name="T6" fmla="*/ 54 w 85"/>
                <a:gd name="T7" fmla="*/ 11 h 84"/>
                <a:gd name="T8" fmla="*/ 51 w 85"/>
                <a:gd name="T9" fmla="*/ 7 h 84"/>
                <a:gd name="T10" fmla="*/ 49 w 85"/>
                <a:gd name="T11" fmla="*/ 1 h 84"/>
                <a:gd name="T12" fmla="*/ 47 w 85"/>
                <a:gd name="T13" fmla="*/ 0 h 84"/>
                <a:gd name="T14" fmla="*/ 43 w 85"/>
                <a:gd name="T15" fmla="*/ 2 h 84"/>
                <a:gd name="T16" fmla="*/ 38 w 85"/>
                <a:gd name="T17" fmla="*/ 3 h 84"/>
                <a:gd name="T18" fmla="*/ 33 w 85"/>
                <a:gd name="T19" fmla="*/ 7 h 84"/>
                <a:gd name="T20" fmla="*/ 30 w 85"/>
                <a:gd name="T21" fmla="*/ 3 h 84"/>
                <a:gd name="T22" fmla="*/ 26 w 85"/>
                <a:gd name="T23" fmla="*/ 2 h 84"/>
                <a:gd name="T24" fmla="*/ 9 w 85"/>
                <a:gd name="T25" fmla="*/ 6 h 84"/>
                <a:gd name="T26" fmla="*/ 9 w 85"/>
                <a:gd name="T27" fmla="*/ 39 h 84"/>
                <a:gd name="T28" fmla="*/ 0 w 85"/>
                <a:gd name="T29" fmla="*/ 39 h 84"/>
                <a:gd name="T30" fmla="*/ 0 w 85"/>
                <a:gd name="T31" fmla="*/ 66 h 84"/>
                <a:gd name="T32" fmla="*/ 5 w 85"/>
                <a:gd name="T33" fmla="*/ 70 h 84"/>
                <a:gd name="T34" fmla="*/ 8 w 85"/>
                <a:gd name="T35" fmla="*/ 77 h 84"/>
                <a:gd name="T36" fmla="*/ 5 w 85"/>
                <a:gd name="T37" fmla="*/ 81 h 84"/>
                <a:gd name="T38" fmla="*/ 6 w 85"/>
                <a:gd name="T39" fmla="*/ 84 h 84"/>
                <a:gd name="T40" fmla="*/ 16 w 85"/>
                <a:gd name="T41" fmla="*/ 84 h 84"/>
                <a:gd name="T42" fmla="*/ 24 w 85"/>
                <a:gd name="T43" fmla="*/ 79 h 84"/>
                <a:gd name="T44" fmla="*/ 26 w 85"/>
                <a:gd name="T45" fmla="*/ 75 h 84"/>
                <a:gd name="T46" fmla="*/ 27 w 85"/>
                <a:gd name="T47" fmla="*/ 71 h 84"/>
                <a:gd name="T48" fmla="*/ 32 w 85"/>
                <a:gd name="T49" fmla="*/ 70 h 84"/>
                <a:gd name="T50" fmla="*/ 35 w 85"/>
                <a:gd name="T51" fmla="*/ 73 h 84"/>
                <a:gd name="T52" fmla="*/ 39 w 85"/>
                <a:gd name="T53" fmla="*/ 75 h 84"/>
                <a:gd name="T54" fmla="*/ 50 w 85"/>
                <a:gd name="T55" fmla="*/ 74 h 84"/>
                <a:gd name="T56" fmla="*/ 52 w 85"/>
                <a:gd name="T57" fmla="*/ 72 h 84"/>
                <a:gd name="T58" fmla="*/ 55 w 85"/>
                <a:gd name="T59" fmla="*/ 64 h 84"/>
                <a:gd name="T60" fmla="*/ 64 w 85"/>
                <a:gd name="T61" fmla="*/ 61 h 84"/>
                <a:gd name="T62" fmla="*/ 64 w 85"/>
                <a:gd name="T63" fmla="*/ 57 h 84"/>
                <a:gd name="T64" fmla="*/ 66 w 85"/>
                <a:gd name="T65" fmla="*/ 54 h 84"/>
                <a:gd name="T66" fmla="*/ 69 w 85"/>
                <a:gd name="T67" fmla="*/ 53 h 84"/>
                <a:gd name="T68" fmla="*/ 71 w 85"/>
                <a:gd name="T69" fmla="*/ 51 h 84"/>
                <a:gd name="T70" fmla="*/ 77 w 85"/>
                <a:gd name="T71" fmla="*/ 45 h 84"/>
                <a:gd name="T72" fmla="*/ 81 w 85"/>
                <a:gd name="T73" fmla="*/ 45 h 84"/>
                <a:gd name="T74" fmla="*/ 83 w 85"/>
                <a:gd name="T75" fmla="*/ 44 h 84"/>
                <a:gd name="T76" fmla="*/ 85 w 85"/>
                <a:gd name="T77" fmla="*/ 41 h 84"/>
                <a:gd name="T78" fmla="*/ 81 w 85"/>
                <a:gd name="T79" fmla="*/ 37 h 84"/>
                <a:gd name="T80" fmla="*/ 74 w 85"/>
                <a:gd name="T81" fmla="*/ 36 h 84"/>
                <a:gd name="T82" fmla="*/ 71 w 85"/>
                <a:gd name="T83" fmla="*/ 31 h 84"/>
                <a:gd name="T84" fmla="*/ 71 w 85"/>
                <a:gd name="T85" fmla="*/ 26 h 84"/>
                <a:gd name="T86" fmla="*/ 66 w 85"/>
                <a:gd name="T87" fmla="*/ 26 h 84"/>
                <a:gd name="T88" fmla="*/ 66 w 85"/>
                <a:gd name="T8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" h="84">
                  <a:moveTo>
                    <a:pt x="66" y="22"/>
                  </a:moveTo>
                  <a:lnTo>
                    <a:pt x="62" y="21"/>
                  </a:lnTo>
                  <a:lnTo>
                    <a:pt x="56" y="15"/>
                  </a:lnTo>
                  <a:lnTo>
                    <a:pt x="54" y="11"/>
                  </a:lnTo>
                  <a:lnTo>
                    <a:pt x="51" y="7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3" y="2"/>
                  </a:lnTo>
                  <a:lnTo>
                    <a:pt x="38" y="3"/>
                  </a:lnTo>
                  <a:lnTo>
                    <a:pt x="33" y="7"/>
                  </a:lnTo>
                  <a:lnTo>
                    <a:pt x="30" y="3"/>
                  </a:lnTo>
                  <a:lnTo>
                    <a:pt x="26" y="2"/>
                  </a:lnTo>
                  <a:lnTo>
                    <a:pt x="9" y="6"/>
                  </a:lnTo>
                  <a:lnTo>
                    <a:pt x="9" y="39"/>
                  </a:lnTo>
                  <a:lnTo>
                    <a:pt x="0" y="39"/>
                  </a:lnTo>
                  <a:lnTo>
                    <a:pt x="0" y="66"/>
                  </a:lnTo>
                  <a:lnTo>
                    <a:pt x="5" y="70"/>
                  </a:lnTo>
                  <a:lnTo>
                    <a:pt x="8" y="77"/>
                  </a:lnTo>
                  <a:lnTo>
                    <a:pt x="5" y="81"/>
                  </a:lnTo>
                  <a:lnTo>
                    <a:pt x="6" y="84"/>
                  </a:lnTo>
                  <a:lnTo>
                    <a:pt x="16" y="84"/>
                  </a:lnTo>
                  <a:cubicBezTo>
                    <a:pt x="21" y="81"/>
                    <a:pt x="24" y="79"/>
                    <a:pt x="24" y="79"/>
                  </a:cubicBezTo>
                  <a:cubicBezTo>
                    <a:pt x="25" y="79"/>
                    <a:pt x="26" y="78"/>
                    <a:pt x="26" y="75"/>
                  </a:cubicBezTo>
                  <a:lnTo>
                    <a:pt x="27" y="71"/>
                  </a:lnTo>
                  <a:lnTo>
                    <a:pt x="32" y="70"/>
                  </a:lnTo>
                  <a:lnTo>
                    <a:pt x="35" y="73"/>
                  </a:lnTo>
                  <a:lnTo>
                    <a:pt x="39" y="75"/>
                  </a:lnTo>
                  <a:lnTo>
                    <a:pt x="50" y="74"/>
                  </a:lnTo>
                  <a:lnTo>
                    <a:pt x="52" y="72"/>
                  </a:lnTo>
                  <a:lnTo>
                    <a:pt x="55" y="64"/>
                  </a:lnTo>
                  <a:lnTo>
                    <a:pt x="64" y="61"/>
                  </a:lnTo>
                  <a:lnTo>
                    <a:pt x="64" y="57"/>
                  </a:lnTo>
                  <a:lnTo>
                    <a:pt x="66" y="54"/>
                  </a:lnTo>
                  <a:lnTo>
                    <a:pt x="69" y="53"/>
                  </a:lnTo>
                  <a:lnTo>
                    <a:pt x="71" y="51"/>
                  </a:lnTo>
                  <a:lnTo>
                    <a:pt x="77" y="45"/>
                  </a:lnTo>
                  <a:lnTo>
                    <a:pt x="81" y="45"/>
                  </a:lnTo>
                  <a:lnTo>
                    <a:pt x="83" y="44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6"/>
                  </a:lnTo>
                  <a:lnTo>
                    <a:pt x="71" y="31"/>
                  </a:lnTo>
                  <a:lnTo>
                    <a:pt x="71" y="26"/>
                  </a:lnTo>
                  <a:lnTo>
                    <a:pt x="66" y="26"/>
                  </a:lnTo>
                  <a:lnTo>
                    <a:pt x="66" y="2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0" name="Freeform 153"/>
            <p:cNvSpPr>
              <a:spLocks/>
            </p:cNvSpPr>
            <p:nvPr/>
          </p:nvSpPr>
          <p:spPr bwMode="auto">
            <a:xfrm>
              <a:off x="4770096" y="4018442"/>
              <a:ext cx="293762" cy="335116"/>
            </a:xfrm>
            <a:custGeom>
              <a:avLst/>
              <a:gdLst>
                <a:gd name="T0" fmla="*/ 93 w 113"/>
                <a:gd name="T1" fmla="*/ 29 h 114"/>
                <a:gd name="T2" fmla="*/ 93 w 113"/>
                <a:gd name="T3" fmla="*/ 23 h 114"/>
                <a:gd name="T4" fmla="*/ 92 w 113"/>
                <a:gd name="T5" fmla="*/ 20 h 114"/>
                <a:gd name="T6" fmla="*/ 93 w 113"/>
                <a:gd name="T7" fmla="*/ 14 h 114"/>
                <a:gd name="T8" fmla="*/ 81 w 113"/>
                <a:gd name="T9" fmla="*/ 14 h 114"/>
                <a:gd name="T10" fmla="*/ 81 w 113"/>
                <a:gd name="T11" fmla="*/ 10 h 114"/>
                <a:gd name="T12" fmla="*/ 72 w 113"/>
                <a:gd name="T13" fmla="*/ 10 h 114"/>
                <a:gd name="T14" fmla="*/ 71 w 113"/>
                <a:gd name="T15" fmla="*/ 15 h 114"/>
                <a:gd name="T16" fmla="*/ 70 w 113"/>
                <a:gd name="T17" fmla="*/ 20 h 114"/>
                <a:gd name="T18" fmla="*/ 61 w 113"/>
                <a:gd name="T19" fmla="*/ 20 h 114"/>
                <a:gd name="T20" fmla="*/ 54 w 113"/>
                <a:gd name="T21" fmla="*/ 21 h 114"/>
                <a:gd name="T22" fmla="*/ 48 w 113"/>
                <a:gd name="T23" fmla="*/ 11 h 114"/>
                <a:gd name="T24" fmla="*/ 44 w 113"/>
                <a:gd name="T25" fmla="*/ 0 h 114"/>
                <a:gd name="T26" fmla="*/ 9 w 113"/>
                <a:gd name="T27" fmla="*/ 1 h 114"/>
                <a:gd name="T28" fmla="*/ 9 w 113"/>
                <a:gd name="T29" fmla="*/ 1 h 114"/>
                <a:gd name="T30" fmla="*/ 5 w 113"/>
                <a:gd name="T31" fmla="*/ 4 h 114"/>
                <a:gd name="T32" fmla="*/ 14 w 113"/>
                <a:gd name="T33" fmla="*/ 20 h 114"/>
                <a:gd name="T34" fmla="*/ 15 w 113"/>
                <a:gd name="T35" fmla="*/ 26 h 114"/>
                <a:gd name="T36" fmla="*/ 11 w 113"/>
                <a:gd name="T37" fmla="*/ 30 h 114"/>
                <a:gd name="T38" fmla="*/ 19 w 113"/>
                <a:gd name="T39" fmla="*/ 45 h 114"/>
                <a:gd name="T40" fmla="*/ 19 w 113"/>
                <a:gd name="T41" fmla="*/ 57 h 114"/>
                <a:gd name="T42" fmla="*/ 15 w 113"/>
                <a:gd name="T43" fmla="*/ 63 h 114"/>
                <a:gd name="T44" fmla="*/ 7 w 113"/>
                <a:gd name="T45" fmla="*/ 70 h 114"/>
                <a:gd name="T46" fmla="*/ 4 w 113"/>
                <a:gd name="T47" fmla="*/ 88 h 114"/>
                <a:gd name="T48" fmla="*/ 0 w 113"/>
                <a:gd name="T49" fmla="*/ 93 h 114"/>
                <a:gd name="T50" fmla="*/ 0 w 113"/>
                <a:gd name="T51" fmla="*/ 106 h 114"/>
                <a:gd name="T52" fmla="*/ 8 w 113"/>
                <a:gd name="T53" fmla="*/ 106 h 114"/>
                <a:gd name="T54" fmla="*/ 13 w 113"/>
                <a:gd name="T55" fmla="*/ 104 h 114"/>
                <a:gd name="T56" fmla="*/ 18 w 113"/>
                <a:gd name="T57" fmla="*/ 105 h 114"/>
                <a:gd name="T58" fmla="*/ 20 w 113"/>
                <a:gd name="T59" fmla="*/ 109 h 114"/>
                <a:gd name="T60" fmla="*/ 26 w 113"/>
                <a:gd name="T61" fmla="*/ 108 h 114"/>
                <a:gd name="T62" fmla="*/ 41 w 113"/>
                <a:gd name="T63" fmla="*/ 108 h 114"/>
                <a:gd name="T64" fmla="*/ 52 w 113"/>
                <a:gd name="T65" fmla="*/ 108 h 114"/>
                <a:gd name="T66" fmla="*/ 62 w 113"/>
                <a:gd name="T67" fmla="*/ 108 h 114"/>
                <a:gd name="T68" fmla="*/ 65 w 113"/>
                <a:gd name="T69" fmla="*/ 111 h 114"/>
                <a:gd name="T70" fmla="*/ 85 w 113"/>
                <a:gd name="T71" fmla="*/ 114 h 114"/>
                <a:gd name="T72" fmla="*/ 108 w 113"/>
                <a:gd name="T73" fmla="*/ 110 h 114"/>
                <a:gd name="T74" fmla="*/ 96 w 113"/>
                <a:gd name="T75" fmla="*/ 100 h 114"/>
                <a:gd name="T76" fmla="*/ 95 w 113"/>
                <a:gd name="T77" fmla="*/ 93 h 114"/>
                <a:gd name="T78" fmla="*/ 94 w 113"/>
                <a:gd name="T79" fmla="*/ 67 h 114"/>
                <a:gd name="T80" fmla="*/ 113 w 113"/>
                <a:gd name="T81" fmla="*/ 67 h 114"/>
                <a:gd name="T82" fmla="*/ 113 w 113"/>
                <a:gd name="T83" fmla="*/ 49 h 114"/>
                <a:gd name="T84" fmla="*/ 109 w 113"/>
                <a:gd name="T85" fmla="*/ 48 h 114"/>
                <a:gd name="T86" fmla="*/ 102 w 113"/>
                <a:gd name="T87" fmla="*/ 49 h 114"/>
                <a:gd name="T88" fmla="*/ 97 w 113"/>
                <a:gd name="T89" fmla="*/ 50 h 114"/>
                <a:gd name="T90" fmla="*/ 96 w 113"/>
                <a:gd name="T91" fmla="*/ 46 h 114"/>
                <a:gd name="T92" fmla="*/ 97 w 113"/>
                <a:gd name="T93" fmla="*/ 39 h 114"/>
                <a:gd name="T94" fmla="*/ 92 w 113"/>
                <a:gd name="T95" fmla="*/ 34 h 114"/>
                <a:gd name="T96" fmla="*/ 93 w 113"/>
                <a:gd name="T97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" h="114">
                  <a:moveTo>
                    <a:pt x="93" y="29"/>
                  </a:moveTo>
                  <a:lnTo>
                    <a:pt x="93" y="23"/>
                  </a:lnTo>
                  <a:lnTo>
                    <a:pt x="92" y="20"/>
                  </a:lnTo>
                  <a:lnTo>
                    <a:pt x="93" y="14"/>
                  </a:lnTo>
                  <a:lnTo>
                    <a:pt x="81" y="14"/>
                  </a:lnTo>
                  <a:lnTo>
                    <a:pt x="81" y="10"/>
                  </a:lnTo>
                  <a:lnTo>
                    <a:pt x="72" y="10"/>
                  </a:lnTo>
                  <a:lnTo>
                    <a:pt x="71" y="15"/>
                  </a:lnTo>
                  <a:lnTo>
                    <a:pt x="70" y="20"/>
                  </a:lnTo>
                  <a:lnTo>
                    <a:pt x="61" y="20"/>
                  </a:lnTo>
                  <a:lnTo>
                    <a:pt x="54" y="21"/>
                  </a:lnTo>
                  <a:lnTo>
                    <a:pt x="48" y="11"/>
                  </a:lnTo>
                  <a:lnTo>
                    <a:pt x="44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5" y="4"/>
                  </a:lnTo>
                  <a:lnTo>
                    <a:pt x="14" y="20"/>
                  </a:lnTo>
                  <a:lnTo>
                    <a:pt x="15" y="26"/>
                  </a:lnTo>
                  <a:lnTo>
                    <a:pt x="11" y="30"/>
                  </a:lnTo>
                  <a:lnTo>
                    <a:pt x="19" y="45"/>
                  </a:lnTo>
                  <a:lnTo>
                    <a:pt x="19" y="57"/>
                  </a:lnTo>
                  <a:lnTo>
                    <a:pt x="15" y="63"/>
                  </a:lnTo>
                  <a:lnTo>
                    <a:pt x="7" y="70"/>
                  </a:lnTo>
                  <a:lnTo>
                    <a:pt x="4" y="88"/>
                  </a:lnTo>
                  <a:lnTo>
                    <a:pt x="0" y="93"/>
                  </a:lnTo>
                  <a:lnTo>
                    <a:pt x="0" y="106"/>
                  </a:lnTo>
                  <a:lnTo>
                    <a:pt x="8" y="106"/>
                  </a:lnTo>
                  <a:lnTo>
                    <a:pt x="13" y="104"/>
                  </a:lnTo>
                  <a:lnTo>
                    <a:pt x="18" y="105"/>
                  </a:lnTo>
                  <a:lnTo>
                    <a:pt x="20" y="109"/>
                  </a:lnTo>
                  <a:cubicBezTo>
                    <a:pt x="23" y="108"/>
                    <a:pt x="25" y="108"/>
                    <a:pt x="26" y="108"/>
                  </a:cubicBezTo>
                  <a:cubicBezTo>
                    <a:pt x="27" y="108"/>
                    <a:pt x="32" y="108"/>
                    <a:pt x="41" y="108"/>
                  </a:cubicBezTo>
                  <a:lnTo>
                    <a:pt x="52" y="108"/>
                  </a:lnTo>
                  <a:lnTo>
                    <a:pt x="62" y="108"/>
                  </a:lnTo>
                  <a:lnTo>
                    <a:pt x="65" y="111"/>
                  </a:lnTo>
                  <a:lnTo>
                    <a:pt x="85" y="114"/>
                  </a:lnTo>
                  <a:lnTo>
                    <a:pt x="108" y="110"/>
                  </a:lnTo>
                  <a:lnTo>
                    <a:pt x="96" y="100"/>
                  </a:lnTo>
                  <a:lnTo>
                    <a:pt x="95" y="93"/>
                  </a:lnTo>
                  <a:lnTo>
                    <a:pt x="94" y="67"/>
                  </a:lnTo>
                  <a:lnTo>
                    <a:pt x="113" y="67"/>
                  </a:lnTo>
                  <a:lnTo>
                    <a:pt x="113" y="49"/>
                  </a:lnTo>
                  <a:lnTo>
                    <a:pt x="109" y="48"/>
                  </a:lnTo>
                  <a:lnTo>
                    <a:pt x="102" y="49"/>
                  </a:lnTo>
                  <a:lnTo>
                    <a:pt x="97" y="50"/>
                  </a:lnTo>
                  <a:lnTo>
                    <a:pt x="96" y="46"/>
                  </a:lnTo>
                  <a:lnTo>
                    <a:pt x="97" y="39"/>
                  </a:lnTo>
                  <a:lnTo>
                    <a:pt x="92" y="34"/>
                  </a:lnTo>
                  <a:lnTo>
                    <a:pt x="93" y="2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1" name="Freeform 154"/>
            <p:cNvSpPr>
              <a:spLocks/>
            </p:cNvSpPr>
            <p:nvPr/>
          </p:nvSpPr>
          <p:spPr bwMode="auto">
            <a:xfrm>
              <a:off x="5063858" y="4162282"/>
              <a:ext cx="0" cy="153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2" name="Freeform 155"/>
            <p:cNvSpPr>
              <a:spLocks/>
            </p:cNvSpPr>
            <p:nvPr/>
          </p:nvSpPr>
          <p:spPr bwMode="auto">
            <a:xfrm>
              <a:off x="4770096" y="4324484"/>
              <a:ext cx="316713" cy="327466"/>
            </a:xfrm>
            <a:custGeom>
              <a:avLst/>
              <a:gdLst>
                <a:gd name="T0" fmla="*/ 41 w 123"/>
                <a:gd name="T1" fmla="*/ 4 h 112"/>
                <a:gd name="T2" fmla="*/ 26 w 123"/>
                <a:gd name="T3" fmla="*/ 4 h 112"/>
                <a:gd name="T4" fmla="*/ 20 w 123"/>
                <a:gd name="T5" fmla="*/ 5 h 112"/>
                <a:gd name="T6" fmla="*/ 18 w 123"/>
                <a:gd name="T7" fmla="*/ 1 h 112"/>
                <a:gd name="T8" fmla="*/ 13 w 123"/>
                <a:gd name="T9" fmla="*/ 0 h 112"/>
                <a:gd name="T10" fmla="*/ 8 w 123"/>
                <a:gd name="T11" fmla="*/ 2 h 112"/>
                <a:gd name="T12" fmla="*/ 0 w 123"/>
                <a:gd name="T13" fmla="*/ 2 h 112"/>
                <a:gd name="T14" fmla="*/ 0 w 123"/>
                <a:gd name="T15" fmla="*/ 5 h 112"/>
                <a:gd name="T16" fmla="*/ 2 w 123"/>
                <a:gd name="T17" fmla="*/ 12 h 112"/>
                <a:gd name="T18" fmla="*/ 13 w 123"/>
                <a:gd name="T19" fmla="*/ 29 h 112"/>
                <a:gd name="T20" fmla="*/ 16 w 123"/>
                <a:gd name="T21" fmla="*/ 37 h 112"/>
                <a:gd name="T22" fmla="*/ 25 w 123"/>
                <a:gd name="T23" fmla="*/ 50 h 112"/>
                <a:gd name="T24" fmla="*/ 26 w 123"/>
                <a:gd name="T25" fmla="*/ 66 h 112"/>
                <a:gd name="T26" fmla="*/ 28 w 123"/>
                <a:gd name="T27" fmla="*/ 74 h 112"/>
                <a:gd name="T28" fmla="*/ 28 w 123"/>
                <a:gd name="T29" fmla="*/ 81 h 112"/>
                <a:gd name="T30" fmla="*/ 31 w 123"/>
                <a:gd name="T31" fmla="*/ 92 h 112"/>
                <a:gd name="T32" fmla="*/ 36 w 123"/>
                <a:gd name="T33" fmla="*/ 102 h 112"/>
                <a:gd name="T34" fmla="*/ 44 w 123"/>
                <a:gd name="T35" fmla="*/ 108 h 112"/>
                <a:gd name="T36" fmla="*/ 47 w 123"/>
                <a:gd name="T37" fmla="*/ 105 h 112"/>
                <a:gd name="T38" fmla="*/ 49 w 123"/>
                <a:gd name="T39" fmla="*/ 102 h 112"/>
                <a:gd name="T40" fmla="*/ 51 w 123"/>
                <a:gd name="T41" fmla="*/ 104 h 112"/>
                <a:gd name="T42" fmla="*/ 53 w 123"/>
                <a:gd name="T43" fmla="*/ 109 h 112"/>
                <a:gd name="T44" fmla="*/ 61 w 123"/>
                <a:gd name="T45" fmla="*/ 111 h 112"/>
                <a:gd name="T46" fmla="*/ 65 w 123"/>
                <a:gd name="T47" fmla="*/ 110 h 112"/>
                <a:gd name="T48" fmla="*/ 68 w 123"/>
                <a:gd name="T49" fmla="*/ 112 h 112"/>
                <a:gd name="T50" fmla="*/ 70 w 123"/>
                <a:gd name="T51" fmla="*/ 110 h 112"/>
                <a:gd name="T52" fmla="*/ 73 w 123"/>
                <a:gd name="T53" fmla="*/ 108 h 112"/>
                <a:gd name="T54" fmla="*/ 76 w 123"/>
                <a:gd name="T55" fmla="*/ 107 h 112"/>
                <a:gd name="T56" fmla="*/ 76 w 123"/>
                <a:gd name="T57" fmla="*/ 73 h 112"/>
                <a:gd name="T58" fmla="*/ 76 w 123"/>
                <a:gd name="T59" fmla="*/ 46 h 112"/>
                <a:gd name="T60" fmla="*/ 85 w 123"/>
                <a:gd name="T61" fmla="*/ 46 h 112"/>
                <a:gd name="T62" fmla="*/ 85 w 123"/>
                <a:gd name="T63" fmla="*/ 13 h 112"/>
                <a:gd name="T64" fmla="*/ 102 w 123"/>
                <a:gd name="T65" fmla="*/ 9 h 112"/>
                <a:gd name="T66" fmla="*/ 106 w 123"/>
                <a:gd name="T67" fmla="*/ 10 h 112"/>
                <a:gd name="T68" fmla="*/ 109 w 123"/>
                <a:gd name="T69" fmla="*/ 14 h 112"/>
                <a:gd name="T70" fmla="*/ 114 w 123"/>
                <a:gd name="T71" fmla="*/ 10 h 112"/>
                <a:gd name="T72" fmla="*/ 119 w 123"/>
                <a:gd name="T73" fmla="*/ 9 h 112"/>
                <a:gd name="T74" fmla="*/ 123 w 123"/>
                <a:gd name="T75" fmla="*/ 7 h 112"/>
                <a:gd name="T76" fmla="*/ 122 w 123"/>
                <a:gd name="T77" fmla="*/ 5 h 112"/>
                <a:gd name="T78" fmla="*/ 117 w 123"/>
                <a:gd name="T79" fmla="*/ 4 h 112"/>
                <a:gd name="T80" fmla="*/ 108 w 123"/>
                <a:gd name="T81" fmla="*/ 6 h 112"/>
                <a:gd name="T82" fmla="*/ 85 w 123"/>
                <a:gd name="T83" fmla="*/ 10 h 112"/>
                <a:gd name="T84" fmla="*/ 65 w 123"/>
                <a:gd name="T85" fmla="*/ 7 h 112"/>
                <a:gd name="T86" fmla="*/ 62 w 123"/>
                <a:gd name="T87" fmla="*/ 4 h 112"/>
                <a:gd name="T88" fmla="*/ 52 w 123"/>
                <a:gd name="T89" fmla="*/ 4 h 112"/>
                <a:gd name="T90" fmla="*/ 41 w 123"/>
                <a:gd name="T91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3" h="112">
                  <a:moveTo>
                    <a:pt x="41" y="4"/>
                  </a:moveTo>
                  <a:cubicBezTo>
                    <a:pt x="32" y="4"/>
                    <a:pt x="27" y="4"/>
                    <a:pt x="26" y="4"/>
                  </a:cubicBezTo>
                  <a:cubicBezTo>
                    <a:pt x="25" y="4"/>
                    <a:pt x="23" y="4"/>
                    <a:pt x="20" y="5"/>
                  </a:cubicBezTo>
                  <a:lnTo>
                    <a:pt x="18" y="1"/>
                  </a:lnTo>
                  <a:lnTo>
                    <a:pt x="13" y="0"/>
                  </a:lnTo>
                  <a:lnTo>
                    <a:pt x="8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12"/>
                  </a:lnTo>
                  <a:lnTo>
                    <a:pt x="13" y="29"/>
                  </a:lnTo>
                  <a:lnTo>
                    <a:pt x="16" y="37"/>
                  </a:lnTo>
                  <a:lnTo>
                    <a:pt x="25" y="50"/>
                  </a:lnTo>
                  <a:lnTo>
                    <a:pt x="26" y="66"/>
                  </a:lnTo>
                  <a:lnTo>
                    <a:pt x="28" y="74"/>
                  </a:lnTo>
                  <a:lnTo>
                    <a:pt x="28" y="81"/>
                  </a:lnTo>
                  <a:lnTo>
                    <a:pt x="31" y="92"/>
                  </a:lnTo>
                  <a:lnTo>
                    <a:pt x="36" y="102"/>
                  </a:lnTo>
                  <a:lnTo>
                    <a:pt x="44" y="108"/>
                  </a:lnTo>
                  <a:lnTo>
                    <a:pt x="47" y="105"/>
                  </a:lnTo>
                  <a:lnTo>
                    <a:pt x="49" y="102"/>
                  </a:lnTo>
                  <a:lnTo>
                    <a:pt x="51" y="104"/>
                  </a:lnTo>
                  <a:lnTo>
                    <a:pt x="53" y="109"/>
                  </a:lnTo>
                  <a:lnTo>
                    <a:pt x="61" y="111"/>
                  </a:lnTo>
                  <a:lnTo>
                    <a:pt x="65" y="110"/>
                  </a:lnTo>
                  <a:lnTo>
                    <a:pt x="68" y="112"/>
                  </a:lnTo>
                  <a:lnTo>
                    <a:pt x="70" y="110"/>
                  </a:lnTo>
                  <a:lnTo>
                    <a:pt x="73" y="108"/>
                  </a:lnTo>
                  <a:lnTo>
                    <a:pt x="76" y="107"/>
                  </a:lnTo>
                  <a:lnTo>
                    <a:pt x="76" y="73"/>
                  </a:lnTo>
                  <a:lnTo>
                    <a:pt x="76" y="46"/>
                  </a:lnTo>
                  <a:lnTo>
                    <a:pt x="85" y="46"/>
                  </a:lnTo>
                  <a:lnTo>
                    <a:pt x="85" y="13"/>
                  </a:lnTo>
                  <a:lnTo>
                    <a:pt x="102" y="9"/>
                  </a:lnTo>
                  <a:lnTo>
                    <a:pt x="106" y="10"/>
                  </a:lnTo>
                  <a:lnTo>
                    <a:pt x="109" y="14"/>
                  </a:lnTo>
                  <a:lnTo>
                    <a:pt x="114" y="10"/>
                  </a:lnTo>
                  <a:lnTo>
                    <a:pt x="119" y="9"/>
                  </a:lnTo>
                  <a:lnTo>
                    <a:pt x="123" y="7"/>
                  </a:lnTo>
                  <a:lnTo>
                    <a:pt x="122" y="5"/>
                  </a:lnTo>
                  <a:lnTo>
                    <a:pt x="117" y="4"/>
                  </a:lnTo>
                  <a:lnTo>
                    <a:pt x="108" y="6"/>
                  </a:lnTo>
                  <a:lnTo>
                    <a:pt x="85" y="10"/>
                  </a:lnTo>
                  <a:lnTo>
                    <a:pt x="65" y="7"/>
                  </a:lnTo>
                  <a:lnTo>
                    <a:pt x="62" y="4"/>
                  </a:lnTo>
                  <a:lnTo>
                    <a:pt x="52" y="4"/>
                  </a:lnTo>
                  <a:lnTo>
                    <a:pt x="41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3" name="Freeform 156"/>
            <p:cNvSpPr>
              <a:spLocks/>
            </p:cNvSpPr>
            <p:nvPr/>
          </p:nvSpPr>
          <p:spPr bwMode="auto">
            <a:xfrm>
              <a:off x="5086809" y="4341316"/>
              <a:ext cx="7650" cy="6121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2" y="2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4" name="Freeform 157"/>
            <p:cNvSpPr>
              <a:spLocks noEditPoints="1"/>
            </p:cNvSpPr>
            <p:nvPr/>
          </p:nvSpPr>
          <p:spPr bwMode="auto">
            <a:xfrm>
              <a:off x="4884847" y="4463733"/>
              <a:ext cx="387092" cy="348889"/>
            </a:xfrm>
            <a:custGeom>
              <a:avLst/>
              <a:gdLst>
                <a:gd name="T0" fmla="*/ 37 w 150"/>
                <a:gd name="T1" fmla="*/ 29 h 119"/>
                <a:gd name="T2" fmla="*/ 32 w 150"/>
                <a:gd name="T3" fmla="*/ 59 h 119"/>
                <a:gd name="T4" fmla="*/ 26 w 150"/>
                <a:gd name="T5" fmla="*/ 62 h 119"/>
                <a:gd name="T6" fmla="*/ 21 w 150"/>
                <a:gd name="T7" fmla="*/ 62 h 119"/>
                <a:gd name="T8" fmla="*/ 9 w 150"/>
                <a:gd name="T9" fmla="*/ 61 h 119"/>
                <a:gd name="T10" fmla="*/ 5 w 150"/>
                <a:gd name="T11" fmla="*/ 54 h 119"/>
                <a:gd name="T12" fmla="*/ 0 w 150"/>
                <a:gd name="T13" fmla="*/ 60 h 119"/>
                <a:gd name="T14" fmla="*/ 16 w 150"/>
                <a:gd name="T15" fmla="*/ 90 h 119"/>
                <a:gd name="T16" fmla="*/ 12 w 150"/>
                <a:gd name="T17" fmla="*/ 99 h 119"/>
                <a:gd name="T18" fmla="*/ 17 w 150"/>
                <a:gd name="T19" fmla="*/ 113 h 119"/>
                <a:gd name="T20" fmla="*/ 38 w 150"/>
                <a:gd name="T21" fmla="*/ 115 h 119"/>
                <a:gd name="T22" fmla="*/ 56 w 150"/>
                <a:gd name="T23" fmla="*/ 110 h 119"/>
                <a:gd name="T24" fmla="*/ 75 w 150"/>
                <a:gd name="T25" fmla="*/ 112 h 119"/>
                <a:gd name="T26" fmla="*/ 90 w 150"/>
                <a:gd name="T27" fmla="*/ 108 h 119"/>
                <a:gd name="T28" fmla="*/ 114 w 150"/>
                <a:gd name="T29" fmla="*/ 94 h 119"/>
                <a:gd name="T30" fmla="*/ 135 w 150"/>
                <a:gd name="T31" fmla="*/ 70 h 119"/>
                <a:gd name="T32" fmla="*/ 147 w 150"/>
                <a:gd name="T33" fmla="*/ 57 h 119"/>
                <a:gd name="T34" fmla="*/ 150 w 150"/>
                <a:gd name="T35" fmla="*/ 46 h 119"/>
                <a:gd name="T36" fmla="*/ 149 w 150"/>
                <a:gd name="T37" fmla="*/ 45 h 119"/>
                <a:gd name="T38" fmla="*/ 144 w 150"/>
                <a:gd name="T39" fmla="*/ 44 h 119"/>
                <a:gd name="T40" fmla="*/ 138 w 150"/>
                <a:gd name="T41" fmla="*/ 48 h 119"/>
                <a:gd name="T42" fmla="*/ 132 w 150"/>
                <a:gd name="T43" fmla="*/ 44 h 119"/>
                <a:gd name="T44" fmla="*/ 133 w 150"/>
                <a:gd name="T45" fmla="*/ 38 h 119"/>
                <a:gd name="T46" fmla="*/ 137 w 150"/>
                <a:gd name="T47" fmla="*/ 33 h 119"/>
                <a:gd name="T48" fmla="*/ 142 w 150"/>
                <a:gd name="T49" fmla="*/ 34 h 119"/>
                <a:gd name="T50" fmla="*/ 142 w 150"/>
                <a:gd name="T51" fmla="*/ 23 h 119"/>
                <a:gd name="T52" fmla="*/ 139 w 150"/>
                <a:gd name="T53" fmla="*/ 13 h 119"/>
                <a:gd name="T54" fmla="*/ 135 w 150"/>
                <a:gd name="T55" fmla="*/ 2 h 119"/>
                <a:gd name="T56" fmla="*/ 126 w 150"/>
                <a:gd name="T57" fmla="*/ 1 h 119"/>
                <a:gd name="T58" fmla="*/ 117 w 150"/>
                <a:gd name="T59" fmla="*/ 0 h 119"/>
                <a:gd name="T60" fmla="*/ 113 w 150"/>
                <a:gd name="T61" fmla="*/ 4 h 119"/>
                <a:gd name="T62" fmla="*/ 103 w 150"/>
                <a:gd name="T63" fmla="*/ 10 h 119"/>
                <a:gd name="T64" fmla="*/ 98 w 150"/>
                <a:gd name="T65" fmla="*/ 13 h 119"/>
                <a:gd name="T66" fmla="*/ 96 w 150"/>
                <a:gd name="T67" fmla="*/ 20 h 119"/>
                <a:gd name="T68" fmla="*/ 84 w 150"/>
                <a:gd name="T69" fmla="*/ 31 h 119"/>
                <a:gd name="T70" fmla="*/ 71 w 150"/>
                <a:gd name="T71" fmla="*/ 34 h 119"/>
                <a:gd name="T72" fmla="*/ 64 w 150"/>
                <a:gd name="T73" fmla="*/ 29 h 119"/>
                <a:gd name="T74" fmla="*/ 58 w 150"/>
                <a:gd name="T75" fmla="*/ 34 h 119"/>
                <a:gd name="T76" fmla="*/ 48 w 150"/>
                <a:gd name="T77" fmla="*/ 43 h 119"/>
                <a:gd name="T78" fmla="*/ 37 w 150"/>
                <a:gd name="T79" fmla="*/ 40 h 119"/>
                <a:gd name="T80" fmla="*/ 119 w 150"/>
                <a:gd name="T81" fmla="*/ 67 h 119"/>
                <a:gd name="T82" fmla="*/ 116 w 150"/>
                <a:gd name="T83" fmla="*/ 72 h 119"/>
                <a:gd name="T84" fmla="*/ 109 w 150"/>
                <a:gd name="T85" fmla="*/ 73 h 119"/>
                <a:gd name="T86" fmla="*/ 105 w 150"/>
                <a:gd name="T87" fmla="*/ 79 h 119"/>
                <a:gd name="T88" fmla="*/ 97 w 150"/>
                <a:gd name="T89" fmla="*/ 73 h 119"/>
                <a:gd name="T90" fmla="*/ 99 w 150"/>
                <a:gd name="T91" fmla="*/ 69 h 119"/>
                <a:gd name="T92" fmla="*/ 104 w 150"/>
                <a:gd name="T93" fmla="*/ 63 h 119"/>
                <a:gd name="T94" fmla="*/ 112 w 150"/>
                <a:gd name="T95" fmla="*/ 60 h 119"/>
                <a:gd name="T96" fmla="*/ 119 w 150"/>
                <a:gd name="T97" fmla="*/ 6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119">
                  <a:moveTo>
                    <a:pt x="40" y="36"/>
                  </a:moveTo>
                  <a:lnTo>
                    <a:pt x="37" y="29"/>
                  </a:lnTo>
                  <a:lnTo>
                    <a:pt x="32" y="25"/>
                  </a:lnTo>
                  <a:lnTo>
                    <a:pt x="32" y="59"/>
                  </a:lnTo>
                  <a:lnTo>
                    <a:pt x="29" y="60"/>
                  </a:lnTo>
                  <a:lnTo>
                    <a:pt x="26" y="62"/>
                  </a:lnTo>
                  <a:lnTo>
                    <a:pt x="24" y="64"/>
                  </a:lnTo>
                  <a:lnTo>
                    <a:pt x="21" y="62"/>
                  </a:lnTo>
                  <a:lnTo>
                    <a:pt x="17" y="63"/>
                  </a:lnTo>
                  <a:lnTo>
                    <a:pt x="9" y="61"/>
                  </a:lnTo>
                  <a:lnTo>
                    <a:pt x="7" y="56"/>
                  </a:lnTo>
                  <a:lnTo>
                    <a:pt x="5" y="54"/>
                  </a:lnTo>
                  <a:lnTo>
                    <a:pt x="3" y="57"/>
                  </a:lnTo>
                  <a:lnTo>
                    <a:pt x="0" y="60"/>
                  </a:lnTo>
                  <a:lnTo>
                    <a:pt x="7" y="75"/>
                  </a:lnTo>
                  <a:lnTo>
                    <a:pt x="16" y="90"/>
                  </a:lnTo>
                  <a:cubicBezTo>
                    <a:pt x="16" y="93"/>
                    <a:pt x="16" y="95"/>
                    <a:pt x="16" y="96"/>
                  </a:cubicBezTo>
                  <a:cubicBezTo>
                    <a:pt x="16" y="97"/>
                    <a:pt x="14" y="98"/>
                    <a:pt x="12" y="99"/>
                  </a:cubicBezTo>
                  <a:lnTo>
                    <a:pt x="17" y="108"/>
                  </a:lnTo>
                  <a:lnTo>
                    <a:pt x="17" y="113"/>
                  </a:lnTo>
                  <a:lnTo>
                    <a:pt x="31" y="119"/>
                  </a:lnTo>
                  <a:lnTo>
                    <a:pt x="38" y="115"/>
                  </a:lnTo>
                  <a:lnTo>
                    <a:pt x="49" y="114"/>
                  </a:lnTo>
                  <a:lnTo>
                    <a:pt x="56" y="110"/>
                  </a:lnTo>
                  <a:lnTo>
                    <a:pt x="64" y="110"/>
                  </a:lnTo>
                  <a:lnTo>
                    <a:pt x="75" y="112"/>
                  </a:lnTo>
                  <a:lnTo>
                    <a:pt x="84" y="108"/>
                  </a:lnTo>
                  <a:lnTo>
                    <a:pt x="90" y="108"/>
                  </a:lnTo>
                  <a:lnTo>
                    <a:pt x="101" y="103"/>
                  </a:lnTo>
                  <a:lnTo>
                    <a:pt x="114" y="94"/>
                  </a:lnTo>
                  <a:lnTo>
                    <a:pt x="121" y="87"/>
                  </a:lnTo>
                  <a:lnTo>
                    <a:pt x="135" y="70"/>
                  </a:lnTo>
                  <a:lnTo>
                    <a:pt x="142" y="63"/>
                  </a:lnTo>
                  <a:lnTo>
                    <a:pt x="147" y="57"/>
                  </a:lnTo>
                  <a:lnTo>
                    <a:pt x="150" y="48"/>
                  </a:lnTo>
                  <a:lnTo>
                    <a:pt x="150" y="46"/>
                  </a:lnTo>
                  <a:lnTo>
                    <a:pt x="150" y="45"/>
                  </a:lnTo>
                  <a:lnTo>
                    <a:pt x="149" y="45"/>
                  </a:lnTo>
                  <a:lnTo>
                    <a:pt x="145" y="43"/>
                  </a:lnTo>
                  <a:lnTo>
                    <a:pt x="144" y="44"/>
                  </a:lnTo>
                  <a:lnTo>
                    <a:pt x="142" y="48"/>
                  </a:lnTo>
                  <a:lnTo>
                    <a:pt x="138" y="48"/>
                  </a:lnTo>
                  <a:lnTo>
                    <a:pt x="134" y="47"/>
                  </a:lnTo>
                  <a:lnTo>
                    <a:pt x="132" y="44"/>
                  </a:lnTo>
                  <a:lnTo>
                    <a:pt x="131" y="40"/>
                  </a:lnTo>
                  <a:lnTo>
                    <a:pt x="133" y="38"/>
                  </a:lnTo>
                  <a:lnTo>
                    <a:pt x="134" y="35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2" y="34"/>
                  </a:lnTo>
                  <a:lnTo>
                    <a:pt x="142" y="33"/>
                  </a:lnTo>
                  <a:lnTo>
                    <a:pt x="142" y="23"/>
                  </a:lnTo>
                  <a:lnTo>
                    <a:pt x="141" y="18"/>
                  </a:lnTo>
                  <a:lnTo>
                    <a:pt x="139" y="13"/>
                  </a:lnTo>
                  <a:lnTo>
                    <a:pt x="137" y="4"/>
                  </a:lnTo>
                  <a:lnTo>
                    <a:pt x="135" y="2"/>
                  </a:lnTo>
                  <a:lnTo>
                    <a:pt x="134" y="2"/>
                  </a:lnTo>
                  <a:lnTo>
                    <a:pt x="126" y="1"/>
                  </a:lnTo>
                  <a:lnTo>
                    <a:pt x="122" y="0"/>
                  </a:lnTo>
                  <a:lnTo>
                    <a:pt x="117" y="0"/>
                  </a:lnTo>
                  <a:lnTo>
                    <a:pt x="115" y="3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3" y="10"/>
                  </a:lnTo>
                  <a:lnTo>
                    <a:pt x="101" y="12"/>
                  </a:lnTo>
                  <a:lnTo>
                    <a:pt x="98" y="13"/>
                  </a:lnTo>
                  <a:lnTo>
                    <a:pt x="96" y="16"/>
                  </a:lnTo>
                  <a:lnTo>
                    <a:pt x="96" y="20"/>
                  </a:lnTo>
                  <a:lnTo>
                    <a:pt x="87" y="23"/>
                  </a:lnTo>
                  <a:lnTo>
                    <a:pt x="84" y="31"/>
                  </a:lnTo>
                  <a:lnTo>
                    <a:pt x="82" y="33"/>
                  </a:lnTo>
                  <a:lnTo>
                    <a:pt x="71" y="34"/>
                  </a:lnTo>
                  <a:lnTo>
                    <a:pt x="67" y="32"/>
                  </a:lnTo>
                  <a:lnTo>
                    <a:pt x="64" y="29"/>
                  </a:lnTo>
                  <a:lnTo>
                    <a:pt x="59" y="30"/>
                  </a:lnTo>
                  <a:lnTo>
                    <a:pt x="58" y="34"/>
                  </a:lnTo>
                  <a:cubicBezTo>
                    <a:pt x="58" y="37"/>
                    <a:pt x="57" y="38"/>
                    <a:pt x="56" y="38"/>
                  </a:cubicBezTo>
                  <a:cubicBezTo>
                    <a:pt x="56" y="38"/>
                    <a:pt x="53" y="40"/>
                    <a:pt x="48" y="43"/>
                  </a:cubicBezTo>
                  <a:lnTo>
                    <a:pt x="38" y="43"/>
                  </a:lnTo>
                  <a:lnTo>
                    <a:pt x="37" y="40"/>
                  </a:lnTo>
                  <a:lnTo>
                    <a:pt x="40" y="36"/>
                  </a:lnTo>
                  <a:close/>
                  <a:moveTo>
                    <a:pt x="119" y="67"/>
                  </a:moveTo>
                  <a:lnTo>
                    <a:pt x="117" y="68"/>
                  </a:lnTo>
                  <a:lnTo>
                    <a:pt x="116" y="72"/>
                  </a:lnTo>
                  <a:lnTo>
                    <a:pt x="113" y="74"/>
                  </a:lnTo>
                  <a:lnTo>
                    <a:pt x="109" y="73"/>
                  </a:lnTo>
                  <a:lnTo>
                    <a:pt x="108" y="77"/>
                  </a:lnTo>
                  <a:lnTo>
                    <a:pt x="105" y="79"/>
                  </a:lnTo>
                  <a:lnTo>
                    <a:pt x="103" y="78"/>
                  </a:lnTo>
                  <a:lnTo>
                    <a:pt x="97" y="73"/>
                  </a:lnTo>
                  <a:lnTo>
                    <a:pt x="96" y="70"/>
                  </a:lnTo>
                  <a:lnTo>
                    <a:pt x="99" y="69"/>
                  </a:lnTo>
                  <a:lnTo>
                    <a:pt x="100" y="67"/>
                  </a:lnTo>
                  <a:lnTo>
                    <a:pt x="104" y="63"/>
                  </a:lnTo>
                  <a:lnTo>
                    <a:pt x="107" y="61"/>
                  </a:lnTo>
                  <a:lnTo>
                    <a:pt x="112" y="60"/>
                  </a:lnTo>
                  <a:lnTo>
                    <a:pt x="116" y="63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5" name="Freeform 158"/>
            <p:cNvSpPr>
              <a:spLocks/>
            </p:cNvSpPr>
            <p:nvPr/>
          </p:nvSpPr>
          <p:spPr bwMode="auto">
            <a:xfrm>
              <a:off x="5134238" y="4639708"/>
              <a:ext cx="58140" cy="56617"/>
            </a:xfrm>
            <a:custGeom>
              <a:avLst/>
              <a:gdLst>
                <a:gd name="T0" fmla="*/ 21 w 23"/>
                <a:gd name="T1" fmla="*/ 8 h 19"/>
                <a:gd name="T2" fmla="*/ 23 w 23"/>
                <a:gd name="T3" fmla="*/ 7 h 19"/>
                <a:gd name="T4" fmla="*/ 20 w 23"/>
                <a:gd name="T5" fmla="*/ 3 h 19"/>
                <a:gd name="T6" fmla="*/ 16 w 23"/>
                <a:gd name="T7" fmla="*/ 0 h 19"/>
                <a:gd name="T8" fmla="*/ 11 w 23"/>
                <a:gd name="T9" fmla="*/ 1 h 19"/>
                <a:gd name="T10" fmla="*/ 8 w 23"/>
                <a:gd name="T11" fmla="*/ 3 h 19"/>
                <a:gd name="T12" fmla="*/ 4 w 23"/>
                <a:gd name="T13" fmla="*/ 7 h 19"/>
                <a:gd name="T14" fmla="*/ 3 w 23"/>
                <a:gd name="T15" fmla="*/ 9 h 19"/>
                <a:gd name="T16" fmla="*/ 0 w 23"/>
                <a:gd name="T17" fmla="*/ 10 h 19"/>
                <a:gd name="T18" fmla="*/ 1 w 23"/>
                <a:gd name="T19" fmla="*/ 13 h 19"/>
                <a:gd name="T20" fmla="*/ 7 w 23"/>
                <a:gd name="T21" fmla="*/ 18 h 19"/>
                <a:gd name="T22" fmla="*/ 9 w 23"/>
                <a:gd name="T23" fmla="*/ 19 h 19"/>
                <a:gd name="T24" fmla="*/ 12 w 23"/>
                <a:gd name="T25" fmla="*/ 17 h 19"/>
                <a:gd name="T26" fmla="*/ 13 w 23"/>
                <a:gd name="T27" fmla="*/ 13 h 19"/>
                <a:gd name="T28" fmla="*/ 17 w 23"/>
                <a:gd name="T29" fmla="*/ 14 h 19"/>
                <a:gd name="T30" fmla="*/ 20 w 23"/>
                <a:gd name="T31" fmla="*/ 12 h 19"/>
                <a:gd name="T32" fmla="*/ 21 w 23"/>
                <a:gd name="T3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9">
                  <a:moveTo>
                    <a:pt x="21" y="8"/>
                  </a:moveTo>
                  <a:lnTo>
                    <a:pt x="23" y="7"/>
                  </a:lnTo>
                  <a:lnTo>
                    <a:pt x="20" y="3"/>
                  </a:lnTo>
                  <a:lnTo>
                    <a:pt x="16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4" y="7"/>
                  </a:lnTo>
                  <a:lnTo>
                    <a:pt x="3" y="9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7" y="18"/>
                  </a:lnTo>
                  <a:lnTo>
                    <a:pt x="9" y="19"/>
                  </a:lnTo>
                  <a:lnTo>
                    <a:pt x="12" y="17"/>
                  </a:lnTo>
                  <a:lnTo>
                    <a:pt x="13" y="13"/>
                  </a:lnTo>
                  <a:lnTo>
                    <a:pt x="17" y="14"/>
                  </a:lnTo>
                  <a:lnTo>
                    <a:pt x="20" y="12"/>
                  </a:lnTo>
                  <a:lnTo>
                    <a:pt x="21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6" name="Freeform 159"/>
            <p:cNvSpPr>
              <a:spLocks/>
            </p:cNvSpPr>
            <p:nvPr/>
          </p:nvSpPr>
          <p:spPr bwMode="auto">
            <a:xfrm>
              <a:off x="5230629" y="4469854"/>
              <a:ext cx="1530" cy="1531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7" name="Freeform 160"/>
            <p:cNvSpPr>
              <a:spLocks/>
            </p:cNvSpPr>
            <p:nvPr/>
          </p:nvSpPr>
          <p:spPr bwMode="auto">
            <a:xfrm>
              <a:off x="5222979" y="4561667"/>
              <a:ext cx="36720" cy="42846"/>
            </a:xfrm>
            <a:custGeom>
              <a:avLst/>
              <a:gdLst>
                <a:gd name="T0" fmla="*/ 12 w 14"/>
                <a:gd name="T1" fmla="*/ 7 h 15"/>
                <a:gd name="T2" fmla="*/ 13 w 14"/>
                <a:gd name="T3" fmla="*/ 3 h 15"/>
                <a:gd name="T4" fmla="*/ 11 w 14"/>
                <a:gd name="T5" fmla="*/ 1 h 15"/>
                <a:gd name="T6" fmla="*/ 9 w 14"/>
                <a:gd name="T7" fmla="*/ 1 h 15"/>
                <a:gd name="T8" fmla="*/ 6 w 14"/>
                <a:gd name="T9" fmla="*/ 0 h 15"/>
                <a:gd name="T10" fmla="*/ 3 w 14"/>
                <a:gd name="T11" fmla="*/ 2 h 15"/>
                <a:gd name="T12" fmla="*/ 2 w 14"/>
                <a:gd name="T13" fmla="*/ 5 h 15"/>
                <a:gd name="T14" fmla="*/ 0 w 14"/>
                <a:gd name="T15" fmla="*/ 7 h 15"/>
                <a:gd name="T16" fmla="*/ 1 w 14"/>
                <a:gd name="T17" fmla="*/ 11 h 15"/>
                <a:gd name="T18" fmla="*/ 3 w 14"/>
                <a:gd name="T19" fmla="*/ 14 h 15"/>
                <a:gd name="T20" fmla="*/ 7 w 14"/>
                <a:gd name="T21" fmla="*/ 15 h 15"/>
                <a:gd name="T22" fmla="*/ 11 w 14"/>
                <a:gd name="T23" fmla="*/ 15 h 15"/>
                <a:gd name="T24" fmla="*/ 13 w 14"/>
                <a:gd name="T25" fmla="*/ 11 h 15"/>
                <a:gd name="T26" fmla="*/ 14 w 14"/>
                <a:gd name="T27" fmla="*/ 10 h 15"/>
                <a:gd name="T28" fmla="*/ 14 w 14"/>
                <a:gd name="T29" fmla="*/ 10 h 15"/>
                <a:gd name="T30" fmla="*/ 12 w 14"/>
                <a:gd name="T3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5">
                  <a:moveTo>
                    <a:pt x="12" y="7"/>
                  </a:moveTo>
                  <a:lnTo>
                    <a:pt x="13" y="3"/>
                  </a:lnTo>
                  <a:lnTo>
                    <a:pt x="11" y="1"/>
                  </a:lnTo>
                  <a:lnTo>
                    <a:pt x="9" y="1"/>
                  </a:lnTo>
                  <a:lnTo>
                    <a:pt x="6" y="0"/>
                  </a:lnTo>
                  <a:lnTo>
                    <a:pt x="3" y="2"/>
                  </a:lnTo>
                  <a:lnTo>
                    <a:pt x="2" y="5"/>
                  </a:lnTo>
                  <a:lnTo>
                    <a:pt x="0" y="7"/>
                  </a:lnTo>
                  <a:lnTo>
                    <a:pt x="1" y="11"/>
                  </a:lnTo>
                  <a:lnTo>
                    <a:pt x="3" y="14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3" y="11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8" name="Freeform 161"/>
            <p:cNvSpPr>
              <a:spLocks/>
            </p:cNvSpPr>
            <p:nvPr/>
          </p:nvSpPr>
          <p:spPr bwMode="auto">
            <a:xfrm>
              <a:off x="6912110" y="3221200"/>
              <a:ext cx="174421" cy="411628"/>
            </a:xfrm>
            <a:custGeom>
              <a:avLst/>
              <a:gdLst>
                <a:gd name="T0" fmla="*/ 41 w 68"/>
                <a:gd name="T1" fmla="*/ 5 h 140"/>
                <a:gd name="T2" fmla="*/ 33 w 68"/>
                <a:gd name="T3" fmla="*/ 2 h 140"/>
                <a:gd name="T4" fmla="*/ 26 w 68"/>
                <a:gd name="T5" fmla="*/ 0 h 140"/>
                <a:gd name="T6" fmla="*/ 18 w 68"/>
                <a:gd name="T7" fmla="*/ 8 h 140"/>
                <a:gd name="T8" fmla="*/ 12 w 68"/>
                <a:gd name="T9" fmla="*/ 6 h 140"/>
                <a:gd name="T10" fmla="*/ 6 w 68"/>
                <a:gd name="T11" fmla="*/ 6 h 140"/>
                <a:gd name="T12" fmla="*/ 3 w 68"/>
                <a:gd name="T13" fmla="*/ 9 h 140"/>
                <a:gd name="T14" fmla="*/ 7 w 68"/>
                <a:gd name="T15" fmla="*/ 15 h 140"/>
                <a:gd name="T16" fmla="*/ 8 w 68"/>
                <a:gd name="T17" fmla="*/ 22 h 140"/>
                <a:gd name="T18" fmla="*/ 18 w 68"/>
                <a:gd name="T19" fmla="*/ 24 h 140"/>
                <a:gd name="T20" fmla="*/ 24 w 68"/>
                <a:gd name="T21" fmla="*/ 26 h 140"/>
                <a:gd name="T22" fmla="*/ 27 w 68"/>
                <a:gd name="T23" fmla="*/ 31 h 140"/>
                <a:gd name="T24" fmla="*/ 20 w 68"/>
                <a:gd name="T25" fmla="*/ 35 h 140"/>
                <a:gd name="T26" fmla="*/ 18 w 68"/>
                <a:gd name="T27" fmla="*/ 40 h 140"/>
                <a:gd name="T28" fmla="*/ 27 w 68"/>
                <a:gd name="T29" fmla="*/ 43 h 140"/>
                <a:gd name="T30" fmla="*/ 31 w 68"/>
                <a:gd name="T31" fmla="*/ 49 h 140"/>
                <a:gd name="T32" fmla="*/ 46 w 68"/>
                <a:gd name="T33" fmla="*/ 67 h 140"/>
                <a:gd name="T34" fmla="*/ 49 w 68"/>
                <a:gd name="T35" fmla="*/ 73 h 140"/>
                <a:gd name="T36" fmla="*/ 49 w 68"/>
                <a:gd name="T37" fmla="*/ 84 h 140"/>
                <a:gd name="T38" fmla="*/ 50 w 68"/>
                <a:gd name="T39" fmla="*/ 89 h 140"/>
                <a:gd name="T40" fmla="*/ 51 w 68"/>
                <a:gd name="T41" fmla="*/ 103 h 140"/>
                <a:gd name="T42" fmla="*/ 41 w 68"/>
                <a:gd name="T43" fmla="*/ 107 h 140"/>
                <a:gd name="T44" fmla="*/ 35 w 68"/>
                <a:gd name="T45" fmla="*/ 109 h 140"/>
                <a:gd name="T46" fmla="*/ 38 w 68"/>
                <a:gd name="T47" fmla="*/ 117 h 140"/>
                <a:gd name="T48" fmla="*/ 28 w 68"/>
                <a:gd name="T49" fmla="*/ 117 h 140"/>
                <a:gd name="T50" fmla="*/ 24 w 68"/>
                <a:gd name="T51" fmla="*/ 119 h 140"/>
                <a:gd name="T52" fmla="*/ 23 w 68"/>
                <a:gd name="T53" fmla="*/ 123 h 140"/>
                <a:gd name="T54" fmla="*/ 26 w 68"/>
                <a:gd name="T55" fmla="*/ 137 h 140"/>
                <a:gd name="T56" fmla="*/ 27 w 68"/>
                <a:gd name="T57" fmla="*/ 140 h 140"/>
                <a:gd name="T58" fmla="*/ 37 w 68"/>
                <a:gd name="T59" fmla="*/ 128 h 140"/>
                <a:gd name="T60" fmla="*/ 39 w 68"/>
                <a:gd name="T61" fmla="*/ 126 h 140"/>
                <a:gd name="T62" fmla="*/ 41 w 68"/>
                <a:gd name="T63" fmla="*/ 129 h 140"/>
                <a:gd name="T64" fmla="*/ 48 w 68"/>
                <a:gd name="T65" fmla="*/ 121 h 140"/>
                <a:gd name="T66" fmla="*/ 58 w 68"/>
                <a:gd name="T67" fmla="*/ 115 h 140"/>
                <a:gd name="T68" fmla="*/ 65 w 68"/>
                <a:gd name="T69" fmla="*/ 110 h 140"/>
                <a:gd name="T70" fmla="*/ 67 w 68"/>
                <a:gd name="T71" fmla="*/ 94 h 140"/>
                <a:gd name="T72" fmla="*/ 65 w 68"/>
                <a:gd name="T73" fmla="*/ 84 h 140"/>
                <a:gd name="T74" fmla="*/ 63 w 68"/>
                <a:gd name="T75" fmla="*/ 75 h 140"/>
                <a:gd name="T76" fmla="*/ 57 w 68"/>
                <a:gd name="T77" fmla="*/ 68 h 140"/>
                <a:gd name="T78" fmla="*/ 52 w 68"/>
                <a:gd name="T79" fmla="*/ 66 h 140"/>
                <a:gd name="T80" fmla="*/ 44 w 68"/>
                <a:gd name="T81" fmla="*/ 57 h 140"/>
                <a:gd name="T82" fmla="*/ 40 w 68"/>
                <a:gd name="T83" fmla="*/ 48 h 140"/>
                <a:gd name="T84" fmla="*/ 33 w 68"/>
                <a:gd name="T85" fmla="*/ 42 h 140"/>
                <a:gd name="T86" fmla="*/ 38 w 68"/>
                <a:gd name="T87" fmla="*/ 31 h 140"/>
                <a:gd name="T88" fmla="*/ 45 w 68"/>
                <a:gd name="T89" fmla="*/ 23 h 140"/>
                <a:gd name="T90" fmla="*/ 52 w 68"/>
                <a:gd name="T91" fmla="*/ 17 h 140"/>
                <a:gd name="T92" fmla="*/ 42 w 68"/>
                <a:gd name="T93" fmla="*/ 13 h 140"/>
                <a:gd name="T94" fmla="*/ 45 w 68"/>
                <a:gd name="T95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140">
                  <a:moveTo>
                    <a:pt x="43" y="5"/>
                  </a:moveTo>
                  <a:lnTo>
                    <a:pt x="41" y="5"/>
                  </a:lnTo>
                  <a:lnTo>
                    <a:pt x="34" y="5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4" y="5"/>
                  </a:lnTo>
                  <a:lnTo>
                    <a:pt x="18" y="8"/>
                  </a:lnTo>
                  <a:lnTo>
                    <a:pt x="17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6" y="6"/>
                  </a:lnTo>
                  <a:lnTo>
                    <a:pt x="0" y="9"/>
                  </a:lnTo>
                  <a:lnTo>
                    <a:pt x="3" y="9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8" y="19"/>
                  </a:lnTo>
                  <a:lnTo>
                    <a:pt x="8" y="22"/>
                  </a:lnTo>
                  <a:cubicBezTo>
                    <a:pt x="10" y="23"/>
                    <a:pt x="11" y="24"/>
                    <a:pt x="11" y="24"/>
                  </a:cubicBezTo>
                  <a:cubicBezTo>
                    <a:pt x="12" y="24"/>
                    <a:pt x="14" y="24"/>
                    <a:pt x="18" y="24"/>
                  </a:cubicBezTo>
                  <a:cubicBezTo>
                    <a:pt x="19" y="21"/>
                    <a:pt x="19" y="21"/>
                    <a:pt x="20" y="22"/>
                  </a:cubicBezTo>
                  <a:cubicBezTo>
                    <a:pt x="21" y="23"/>
                    <a:pt x="22" y="25"/>
                    <a:pt x="24" y="26"/>
                  </a:cubicBezTo>
                  <a:lnTo>
                    <a:pt x="24" y="30"/>
                  </a:lnTo>
                  <a:lnTo>
                    <a:pt x="27" y="31"/>
                  </a:lnTo>
                  <a:lnTo>
                    <a:pt x="25" y="34"/>
                  </a:lnTo>
                  <a:lnTo>
                    <a:pt x="20" y="35"/>
                  </a:lnTo>
                  <a:cubicBezTo>
                    <a:pt x="18" y="35"/>
                    <a:pt x="18" y="35"/>
                    <a:pt x="18" y="36"/>
                  </a:cubicBezTo>
                  <a:cubicBezTo>
                    <a:pt x="18" y="37"/>
                    <a:pt x="18" y="38"/>
                    <a:pt x="18" y="40"/>
                  </a:cubicBezTo>
                  <a:lnTo>
                    <a:pt x="22" y="42"/>
                  </a:lnTo>
                  <a:lnTo>
                    <a:pt x="27" y="43"/>
                  </a:lnTo>
                  <a:lnTo>
                    <a:pt x="28" y="47"/>
                  </a:lnTo>
                  <a:lnTo>
                    <a:pt x="31" y="49"/>
                  </a:lnTo>
                  <a:lnTo>
                    <a:pt x="42" y="64"/>
                  </a:lnTo>
                  <a:lnTo>
                    <a:pt x="46" y="67"/>
                  </a:lnTo>
                  <a:lnTo>
                    <a:pt x="49" y="70"/>
                  </a:lnTo>
                  <a:cubicBezTo>
                    <a:pt x="49" y="71"/>
                    <a:pt x="49" y="72"/>
                    <a:pt x="49" y="73"/>
                  </a:cubicBezTo>
                  <a:cubicBezTo>
                    <a:pt x="49" y="74"/>
                    <a:pt x="50" y="75"/>
                    <a:pt x="51" y="77"/>
                  </a:cubicBezTo>
                  <a:lnTo>
                    <a:pt x="49" y="84"/>
                  </a:lnTo>
                  <a:lnTo>
                    <a:pt x="48" y="84"/>
                  </a:lnTo>
                  <a:lnTo>
                    <a:pt x="50" y="89"/>
                  </a:lnTo>
                  <a:lnTo>
                    <a:pt x="51" y="93"/>
                  </a:lnTo>
                  <a:lnTo>
                    <a:pt x="51" y="103"/>
                  </a:lnTo>
                  <a:lnTo>
                    <a:pt x="45" y="105"/>
                  </a:lnTo>
                  <a:cubicBezTo>
                    <a:pt x="43" y="106"/>
                    <a:pt x="42" y="107"/>
                    <a:pt x="41" y="107"/>
                  </a:cubicBezTo>
                  <a:cubicBezTo>
                    <a:pt x="41" y="108"/>
                    <a:pt x="39" y="108"/>
                    <a:pt x="38" y="107"/>
                  </a:cubicBezTo>
                  <a:lnTo>
                    <a:pt x="35" y="109"/>
                  </a:lnTo>
                  <a:lnTo>
                    <a:pt x="36" y="112"/>
                  </a:lnTo>
                  <a:cubicBezTo>
                    <a:pt x="37" y="115"/>
                    <a:pt x="38" y="116"/>
                    <a:pt x="38" y="117"/>
                  </a:cubicBezTo>
                  <a:cubicBezTo>
                    <a:pt x="38" y="117"/>
                    <a:pt x="36" y="117"/>
                    <a:pt x="33" y="117"/>
                  </a:cubicBezTo>
                  <a:lnTo>
                    <a:pt x="28" y="117"/>
                  </a:lnTo>
                  <a:lnTo>
                    <a:pt x="27" y="119"/>
                  </a:lnTo>
                  <a:lnTo>
                    <a:pt x="24" y="119"/>
                  </a:lnTo>
                  <a:lnTo>
                    <a:pt x="22" y="123"/>
                  </a:lnTo>
                  <a:lnTo>
                    <a:pt x="23" y="123"/>
                  </a:lnTo>
                  <a:lnTo>
                    <a:pt x="27" y="127"/>
                  </a:lnTo>
                  <a:lnTo>
                    <a:pt x="26" y="137"/>
                  </a:lnTo>
                  <a:lnTo>
                    <a:pt x="24" y="138"/>
                  </a:lnTo>
                  <a:lnTo>
                    <a:pt x="27" y="140"/>
                  </a:lnTo>
                  <a:lnTo>
                    <a:pt x="38" y="132"/>
                  </a:lnTo>
                  <a:lnTo>
                    <a:pt x="37" y="128"/>
                  </a:lnTo>
                  <a:lnTo>
                    <a:pt x="36" y="125"/>
                  </a:lnTo>
                  <a:lnTo>
                    <a:pt x="39" y="126"/>
                  </a:lnTo>
                  <a:lnTo>
                    <a:pt x="39" y="129"/>
                  </a:lnTo>
                  <a:lnTo>
                    <a:pt x="41" y="129"/>
                  </a:lnTo>
                  <a:lnTo>
                    <a:pt x="45" y="124"/>
                  </a:lnTo>
                  <a:lnTo>
                    <a:pt x="48" y="121"/>
                  </a:lnTo>
                  <a:lnTo>
                    <a:pt x="54" y="120"/>
                  </a:lnTo>
                  <a:lnTo>
                    <a:pt x="58" y="115"/>
                  </a:lnTo>
                  <a:lnTo>
                    <a:pt x="63" y="110"/>
                  </a:lnTo>
                  <a:lnTo>
                    <a:pt x="65" y="110"/>
                  </a:lnTo>
                  <a:lnTo>
                    <a:pt x="68" y="100"/>
                  </a:lnTo>
                  <a:lnTo>
                    <a:pt x="67" y="94"/>
                  </a:lnTo>
                  <a:lnTo>
                    <a:pt x="68" y="88"/>
                  </a:lnTo>
                  <a:lnTo>
                    <a:pt x="65" y="84"/>
                  </a:lnTo>
                  <a:lnTo>
                    <a:pt x="63" y="80"/>
                  </a:lnTo>
                  <a:lnTo>
                    <a:pt x="63" y="75"/>
                  </a:lnTo>
                  <a:lnTo>
                    <a:pt x="61" y="71"/>
                  </a:lnTo>
                  <a:lnTo>
                    <a:pt x="57" y="68"/>
                  </a:lnTo>
                  <a:lnTo>
                    <a:pt x="55" y="66"/>
                  </a:lnTo>
                  <a:lnTo>
                    <a:pt x="52" y="66"/>
                  </a:lnTo>
                  <a:lnTo>
                    <a:pt x="49" y="61"/>
                  </a:lnTo>
                  <a:lnTo>
                    <a:pt x="44" y="57"/>
                  </a:lnTo>
                  <a:lnTo>
                    <a:pt x="41" y="54"/>
                  </a:lnTo>
                  <a:lnTo>
                    <a:pt x="40" y="48"/>
                  </a:lnTo>
                  <a:lnTo>
                    <a:pt x="35" y="45"/>
                  </a:lnTo>
                  <a:lnTo>
                    <a:pt x="33" y="42"/>
                  </a:lnTo>
                  <a:lnTo>
                    <a:pt x="35" y="36"/>
                  </a:lnTo>
                  <a:lnTo>
                    <a:pt x="38" y="31"/>
                  </a:lnTo>
                  <a:lnTo>
                    <a:pt x="43" y="31"/>
                  </a:lnTo>
                  <a:lnTo>
                    <a:pt x="45" y="23"/>
                  </a:lnTo>
                  <a:lnTo>
                    <a:pt x="51" y="23"/>
                  </a:lnTo>
                  <a:lnTo>
                    <a:pt x="52" y="17"/>
                  </a:lnTo>
                  <a:lnTo>
                    <a:pt x="47" y="16"/>
                  </a:lnTo>
                  <a:lnTo>
                    <a:pt x="42" y="13"/>
                  </a:lnTo>
                  <a:lnTo>
                    <a:pt x="42" y="10"/>
                  </a:lnTo>
                  <a:lnTo>
                    <a:pt x="45" y="8"/>
                  </a:lnTo>
                  <a:lnTo>
                    <a:pt x="4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19" name="Line 162"/>
            <p:cNvSpPr>
              <a:spLocks noChangeShapeType="1"/>
            </p:cNvSpPr>
            <p:nvPr/>
          </p:nvSpPr>
          <p:spPr bwMode="auto">
            <a:xfrm>
              <a:off x="7045221" y="3270167"/>
              <a:ext cx="1530" cy="1531"/>
            </a:xfrm>
            <a:prstGeom prst="line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0" name="Freeform 163"/>
            <p:cNvSpPr>
              <a:spLocks/>
            </p:cNvSpPr>
            <p:nvPr/>
          </p:nvSpPr>
          <p:spPr bwMode="auto">
            <a:xfrm>
              <a:off x="6869270" y="3242623"/>
              <a:ext cx="174421" cy="238713"/>
            </a:xfrm>
            <a:custGeom>
              <a:avLst/>
              <a:gdLst>
                <a:gd name="T0" fmla="*/ 44 w 67"/>
                <a:gd name="T1" fmla="*/ 39 h 81"/>
                <a:gd name="T2" fmla="*/ 38 w 67"/>
                <a:gd name="T3" fmla="*/ 34 h 81"/>
                <a:gd name="T4" fmla="*/ 34 w 67"/>
                <a:gd name="T5" fmla="*/ 28 h 81"/>
                <a:gd name="T6" fmla="*/ 41 w 67"/>
                <a:gd name="T7" fmla="*/ 26 h 81"/>
                <a:gd name="T8" fmla="*/ 40 w 67"/>
                <a:gd name="T9" fmla="*/ 22 h 81"/>
                <a:gd name="T10" fmla="*/ 36 w 67"/>
                <a:gd name="T11" fmla="*/ 14 h 81"/>
                <a:gd name="T12" fmla="*/ 27 w 67"/>
                <a:gd name="T13" fmla="*/ 16 h 81"/>
                <a:gd name="T14" fmla="*/ 24 w 67"/>
                <a:gd name="T15" fmla="*/ 11 h 81"/>
                <a:gd name="T16" fmla="*/ 20 w 67"/>
                <a:gd name="T17" fmla="*/ 6 h 81"/>
                <a:gd name="T18" fmla="*/ 16 w 67"/>
                <a:gd name="T19" fmla="*/ 1 h 81"/>
                <a:gd name="T20" fmla="*/ 12 w 67"/>
                <a:gd name="T21" fmla="*/ 2 h 81"/>
                <a:gd name="T22" fmla="*/ 14 w 67"/>
                <a:gd name="T23" fmla="*/ 12 h 81"/>
                <a:gd name="T24" fmla="*/ 9 w 67"/>
                <a:gd name="T25" fmla="*/ 12 h 81"/>
                <a:gd name="T26" fmla="*/ 4 w 67"/>
                <a:gd name="T27" fmla="*/ 8 h 81"/>
                <a:gd name="T28" fmla="*/ 3 w 67"/>
                <a:gd name="T29" fmla="*/ 12 h 81"/>
                <a:gd name="T30" fmla="*/ 0 w 67"/>
                <a:gd name="T31" fmla="*/ 18 h 81"/>
                <a:gd name="T32" fmla="*/ 2 w 67"/>
                <a:gd name="T33" fmla="*/ 26 h 81"/>
                <a:gd name="T34" fmla="*/ 7 w 67"/>
                <a:gd name="T35" fmla="*/ 27 h 81"/>
                <a:gd name="T36" fmla="*/ 9 w 67"/>
                <a:gd name="T37" fmla="*/ 31 h 81"/>
                <a:gd name="T38" fmla="*/ 8 w 67"/>
                <a:gd name="T39" fmla="*/ 36 h 81"/>
                <a:gd name="T40" fmla="*/ 8 w 67"/>
                <a:gd name="T41" fmla="*/ 41 h 81"/>
                <a:gd name="T42" fmla="*/ 5 w 67"/>
                <a:gd name="T43" fmla="*/ 46 h 81"/>
                <a:gd name="T44" fmla="*/ 11 w 67"/>
                <a:gd name="T45" fmla="*/ 43 h 81"/>
                <a:gd name="T46" fmla="*/ 19 w 67"/>
                <a:gd name="T47" fmla="*/ 41 h 81"/>
                <a:gd name="T48" fmla="*/ 26 w 67"/>
                <a:gd name="T49" fmla="*/ 41 h 81"/>
                <a:gd name="T50" fmla="*/ 30 w 67"/>
                <a:gd name="T51" fmla="*/ 37 h 81"/>
                <a:gd name="T52" fmla="*/ 36 w 67"/>
                <a:gd name="T53" fmla="*/ 44 h 81"/>
                <a:gd name="T54" fmla="*/ 41 w 67"/>
                <a:gd name="T55" fmla="*/ 50 h 81"/>
                <a:gd name="T56" fmla="*/ 43 w 67"/>
                <a:gd name="T57" fmla="*/ 59 h 81"/>
                <a:gd name="T58" fmla="*/ 49 w 67"/>
                <a:gd name="T59" fmla="*/ 67 h 81"/>
                <a:gd name="T60" fmla="*/ 47 w 67"/>
                <a:gd name="T61" fmla="*/ 76 h 81"/>
                <a:gd name="T62" fmla="*/ 48 w 67"/>
                <a:gd name="T63" fmla="*/ 80 h 81"/>
                <a:gd name="T64" fmla="*/ 53 w 67"/>
                <a:gd name="T65" fmla="*/ 79 h 81"/>
                <a:gd name="T66" fmla="*/ 57 w 67"/>
                <a:gd name="T67" fmla="*/ 74 h 81"/>
                <a:gd name="T68" fmla="*/ 60 w 67"/>
                <a:gd name="T69" fmla="*/ 75 h 81"/>
                <a:gd name="T70" fmla="*/ 65 w 67"/>
                <a:gd name="T71" fmla="*/ 76 h 81"/>
                <a:gd name="T72" fmla="*/ 65 w 67"/>
                <a:gd name="T73" fmla="*/ 65 h 81"/>
                <a:gd name="T74" fmla="*/ 62 w 67"/>
                <a:gd name="T75" fmla="*/ 59 h 81"/>
                <a:gd name="T76" fmla="*/ 47 w 67"/>
                <a:gd name="T77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" h="81">
                  <a:moveTo>
                    <a:pt x="47" y="41"/>
                  </a:moveTo>
                  <a:lnTo>
                    <a:pt x="44" y="39"/>
                  </a:lnTo>
                  <a:lnTo>
                    <a:pt x="43" y="35"/>
                  </a:lnTo>
                  <a:lnTo>
                    <a:pt x="38" y="34"/>
                  </a:lnTo>
                  <a:lnTo>
                    <a:pt x="34" y="32"/>
                  </a:lnTo>
                  <a:cubicBezTo>
                    <a:pt x="34" y="30"/>
                    <a:pt x="34" y="29"/>
                    <a:pt x="34" y="28"/>
                  </a:cubicBezTo>
                  <a:cubicBezTo>
                    <a:pt x="34" y="27"/>
                    <a:pt x="34" y="27"/>
                    <a:pt x="36" y="27"/>
                  </a:cubicBezTo>
                  <a:lnTo>
                    <a:pt x="41" y="26"/>
                  </a:lnTo>
                  <a:lnTo>
                    <a:pt x="43" y="23"/>
                  </a:lnTo>
                  <a:lnTo>
                    <a:pt x="40" y="22"/>
                  </a:lnTo>
                  <a:lnTo>
                    <a:pt x="40" y="18"/>
                  </a:lnTo>
                  <a:cubicBezTo>
                    <a:pt x="38" y="17"/>
                    <a:pt x="37" y="15"/>
                    <a:pt x="36" y="14"/>
                  </a:cubicBezTo>
                  <a:cubicBezTo>
                    <a:pt x="35" y="13"/>
                    <a:pt x="35" y="13"/>
                    <a:pt x="34" y="16"/>
                  </a:cubicBezTo>
                  <a:cubicBezTo>
                    <a:pt x="30" y="16"/>
                    <a:pt x="28" y="16"/>
                    <a:pt x="27" y="16"/>
                  </a:cubicBezTo>
                  <a:cubicBezTo>
                    <a:pt x="27" y="16"/>
                    <a:pt x="26" y="15"/>
                    <a:pt x="24" y="14"/>
                  </a:cubicBezTo>
                  <a:lnTo>
                    <a:pt x="24" y="11"/>
                  </a:lnTo>
                  <a:lnTo>
                    <a:pt x="23" y="7"/>
                  </a:lnTo>
                  <a:lnTo>
                    <a:pt x="20" y="6"/>
                  </a:lnTo>
                  <a:lnTo>
                    <a:pt x="19" y="1"/>
                  </a:lnTo>
                  <a:lnTo>
                    <a:pt x="16" y="1"/>
                  </a:lnTo>
                  <a:lnTo>
                    <a:pt x="13" y="0"/>
                  </a:lnTo>
                  <a:lnTo>
                    <a:pt x="12" y="2"/>
                  </a:lnTo>
                  <a:lnTo>
                    <a:pt x="13" y="6"/>
                  </a:lnTo>
                  <a:lnTo>
                    <a:pt x="14" y="12"/>
                  </a:lnTo>
                  <a:cubicBezTo>
                    <a:pt x="13" y="13"/>
                    <a:pt x="12" y="13"/>
                    <a:pt x="11" y="13"/>
                  </a:cubicBezTo>
                  <a:cubicBezTo>
                    <a:pt x="10" y="13"/>
                    <a:pt x="10" y="13"/>
                    <a:pt x="9" y="12"/>
                  </a:cubicBezTo>
                  <a:lnTo>
                    <a:pt x="7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3" y="22"/>
                  </a:lnTo>
                  <a:lnTo>
                    <a:pt x="2" y="26"/>
                  </a:lnTo>
                  <a:lnTo>
                    <a:pt x="3" y="29"/>
                  </a:lnTo>
                  <a:lnTo>
                    <a:pt x="7" y="27"/>
                  </a:lnTo>
                  <a:lnTo>
                    <a:pt x="10" y="28"/>
                  </a:lnTo>
                  <a:lnTo>
                    <a:pt x="9" y="31"/>
                  </a:lnTo>
                  <a:lnTo>
                    <a:pt x="10" y="34"/>
                  </a:lnTo>
                  <a:lnTo>
                    <a:pt x="8" y="36"/>
                  </a:ln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9"/>
                    <a:pt x="8" y="41"/>
                  </a:cubicBezTo>
                  <a:lnTo>
                    <a:pt x="7" y="44"/>
                  </a:lnTo>
                  <a:lnTo>
                    <a:pt x="5" y="46"/>
                  </a:lnTo>
                  <a:lnTo>
                    <a:pt x="8" y="48"/>
                  </a:lnTo>
                  <a:lnTo>
                    <a:pt x="11" y="43"/>
                  </a:lnTo>
                  <a:lnTo>
                    <a:pt x="15" y="41"/>
                  </a:lnTo>
                  <a:lnTo>
                    <a:pt x="19" y="41"/>
                  </a:lnTo>
                  <a:lnTo>
                    <a:pt x="21" y="44"/>
                  </a:lnTo>
                  <a:lnTo>
                    <a:pt x="26" y="41"/>
                  </a:lnTo>
                  <a:lnTo>
                    <a:pt x="27" y="37"/>
                  </a:lnTo>
                  <a:lnTo>
                    <a:pt x="30" y="37"/>
                  </a:lnTo>
                  <a:lnTo>
                    <a:pt x="34" y="41"/>
                  </a:lnTo>
                  <a:lnTo>
                    <a:pt x="36" y="44"/>
                  </a:lnTo>
                  <a:lnTo>
                    <a:pt x="40" y="47"/>
                  </a:lnTo>
                  <a:lnTo>
                    <a:pt x="41" y="50"/>
                  </a:lnTo>
                  <a:lnTo>
                    <a:pt x="41" y="56"/>
                  </a:lnTo>
                  <a:lnTo>
                    <a:pt x="43" y="59"/>
                  </a:lnTo>
                  <a:lnTo>
                    <a:pt x="48" y="63"/>
                  </a:lnTo>
                  <a:lnTo>
                    <a:pt x="49" y="67"/>
                  </a:lnTo>
                  <a:cubicBezTo>
                    <a:pt x="49" y="70"/>
                    <a:pt x="49" y="72"/>
                    <a:pt x="49" y="72"/>
                  </a:cubicBezTo>
                  <a:cubicBezTo>
                    <a:pt x="49" y="73"/>
                    <a:pt x="48" y="74"/>
                    <a:pt x="47" y="76"/>
                  </a:cubicBezTo>
                  <a:lnTo>
                    <a:pt x="45" y="77"/>
                  </a:lnTo>
                  <a:lnTo>
                    <a:pt x="48" y="80"/>
                  </a:lnTo>
                  <a:lnTo>
                    <a:pt x="52" y="81"/>
                  </a:lnTo>
                  <a:lnTo>
                    <a:pt x="53" y="79"/>
                  </a:lnTo>
                  <a:lnTo>
                    <a:pt x="53" y="76"/>
                  </a:lnTo>
                  <a:lnTo>
                    <a:pt x="57" y="74"/>
                  </a:lnTo>
                  <a:lnTo>
                    <a:pt x="58" y="76"/>
                  </a:lnTo>
                  <a:lnTo>
                    <a:pt x="60" y="75"/>
                  </a:lnTo>
                  <a:lnTo>
                    <a:pt x="64" y="76"/>
                  </a:lnTo>
                  <a:lnTo>
                    <a:pt x="65" y="76"/>
                  </a:lnTo>
                  <a:lnTo>
                    <a:pt x="67" y="69"/>
                  </a:lnTo>
                  <a:cubicBezTo>
                    <a:pt x="66" y="67"/>
                    <a:pt x="65" y="66"/>
                    <a:pt x="65" y="65"/>
                  </a:cubicBezTo>
                  <a:cubicBezTo>
                    <a:pt x="65" y="64"/>
                    <a:pt x="65" y="63"/>
                    <a:pt x="65" y="62"/>
                  </a:cubicBezTo>
                  <a:lnTo>
                    <a:pt x="62" y="59"/>
                  </a:lnTo>
                  <a:lnTo>
                    <a:pt x="58" y="56"/>
                  </a:lnTo>
                  <a:lnTo>
                    <a:pt x="47" y="4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1" name="Freeform 164"/>
            <p:cNvSpPr>
              <a:spLocks/>
            </p:cNvSpPr>
            <p:nvPr/>
          </p:nvSpPr>
          <p:spPr bwMode="auto">
            <a:xfrm>
              <a:off x="6797360" y="3297711"/>
              <a:ext cx="198901" cy="410097"/>
            </a:xfrm>
            <a:custGeom>
              <a:avLst/>
              <a:gdLst>
                <a:gd name="T0" fmla="*/ 31 w 77"/>
                <a:gd name="T1" fmla="*/ 4 h 140"/>
                <a:gd name="T2" fmla="*/ 27 w 77"/>
                <a:gd name="T3" fmla="*/ 2 h 140"/>
                <a:gd name="T4" fmla="*/ 20 w 77"/>
                <a:gd name="T5" fmla="*/ 3 h 140"/>
                <a:gd name="T6" fmla="*/ 14 w 77"/>
                <a:gd name="T7" fmla="*/ 8 h 140"/>
                <a:gd name="T8" fmla="*/ 7 w 77"/>
                <a:gd name="T9" fmla="*/ 8 h 140"/>
                <a:gd name="T10" fmla="*/ 5 w 77"/>
                <a:gd name="T11" fmla="*/ 17 h 140"/>
                <a:gd name="T12" fmla="*/ 0 w 77"/>
                <a:gd name="T13" fmla="*/ 19 h 140"/>
                <a:gd name="T14" fmla="*/ 5 w 77"/>
                <a:gd name="T15" fmla="*/ 27 h 140"/>
                <a:gd name="T16" fmla="*/ 13 w 77"/>
                <a:gd name="T17" fmla="*/ 42 h 140"/>
                <a:gd name="T18" fmla="*/ 11 w 77"/>
                <a:gd name="T19" fmla="*/ 56 h 140"/>
                <a:gd name="T20" fmla="*/ 16 w 77"/>
                <a:gd name="T21" fmla="*/ 63 h 140"/>
                <a:gd name="T22" fmla="*/ 19 w 77"/>
                <a:gd name="T23" fmla="*/ 75 h 140"/>
                <a:gd name="T24" fmla="*/ 20 w 77"/>
                <a:gd name="T25" fmla="*/ 81 h 140"/>
                <a:gd name="T26" fmla="*/ 15 w 77"/>
                <a:gd name="T27" fmla="*/ 91 h 140"/>
                <a:gd name="T28" fmla="*/ 12 w 77"/>
                <a:gd name="T29" fmla="*/ 98 h 140"/>
                <a:gd name="T30" fmla="*/ 9 w 77"/>
                <a:gd name="T31" fmla="*/ 97 h 140"/>
                <a:gd name="T32" fmla="*/ 6 w 77"/>
                <a:gd name="T33" fmla="*/ 101 h 140"/>
                <a:gd name="T34" fmla="*/ 8 w 77"/>
                <a:gd name="T35" fmla="*/ 104 h 140"/>
                <a:gd name="T36" fmla="*/ 9 w 77"/>
                <a:gd name="T37" fmla="*/ 113 h 140"/>
                <a:gd name="T38" fmla="*/ 14 w 77"/>
                <a:gd name="T39" fmla="*/ 119 h 140"/>
                <a:gd name="T40" fmla="*/ 21 w 77"/>
                <a:gd name="T41" fmla="*/ 124 h 140"/>
                <a:gd name="T42" fmla="*/ 19 w 77"/>
                <a:gd name="T43" fmla="*/ 132 h 140"/>
                <a:gd name="T44" fmla="*/ 24 w 77"/>
                <a:gd name="T45" fmla="*/ 132 h 140"/>
                <a:gd name="T46" fmla="*/ 26 w 77"/>
                <a:gd name="T47" fmla="*/ 130 h 140"/>
                <a:gd name="T48" fmla="*/ 34 w 77"/>
                <a:gd name="T49" fmla="*/ 135 h 140"/>
                <a:gd name="T50" fmla="*/ 36 w 77"/>
                <a:gd name="T51" fmla="*/ 138 h 140"/>
                <a:gd name="T52" fmla="*/ 40 w 77"/>
                <a:gd name="T53" fmla="*/ 138 h 140"/>
                <a:gd name="T54" fmla="*/ 46 w 77"/>
                <a:gd name="T55" fmla="*/ 134 h 140"/>
                <a:gd name="T56" fmla="*/ 39 w 77"/>
                <a:gd name="T57" fmla="*/ 127 h 140"/>
                <a:gd name="T58" fmla="*/ 28 w 77"/>
                <a:gd name="T59" fmla="*/ 123 h 140"/>
                <a:gd name="T60" fmla="*/ 27 w 77"/>
                <a:gd name="T61" fmla="*/ 112 h 140"/>
                <a:gd name="T62" fmla="*/ 28 w 77"/>
                <a:gd name="T63" fmla="*/ 101 h 140"/>
                <a:gd name="T64" fmla="*/ 24 w 77"/>
                <a:gd name="T65" fmla="*/ 106 h 140"/>
                <a:gd name="T66" fmla="*/ 21 w 77"/>
                <a:gd name="T67" fmla="*/ 103 h 140"/>
                <a:gd name="T68" fmla="*/ 17 w 77"/>
                <a:gd name="T69" fmla="*/ 106 h 140"/>
                <a:gd name="T70" fmla="*/ 19 w 77"/>
                <a:gd name="T71" fmla="*/ 92 h 140"/>
                <a:gd name="T72" fmla="*/ 26 w 77"/>
                <a:gd name="T73" fmla="*/ 68 h 140"/>
                <a:gd name="T74" fmla="*/ 35 w 77"/>
                <a:gd name="T75" fmla="*/ 68 h 140"/>
                <a:gd name="T76" fmla="*/ 36 w 77"/>
                <a:gd name="T77" fmla="*/ 75 h 140"/>
                <a:gd name="T78" fmla="*/ 44 w 77"/>
                <a:gd name="T79" fmla="*/ 74 h 140"/>
                <a:gd name="T80" fmla="*/ 50 w 77"/>
                <a:gd name="T81" fmla="*/ 84 h 140"/>
                <a:gd name="T82" fmla="*/ 50 w 77"/>
                <a:gd name="T83" fmla="*/ 77 h 140"/>
                <a:gd name="T84" fmla="*/ 48 w 77"/>
                <a:gd name="T85" fmla="*/ 65 h 140"/>
                <a:gd name="T86" fmla="*/ 54 w 77"/>
                <a:gd name="T87" fmla="*/ 59 h 140"/>
                <a:gd name="T88" fmla="*/ 62 w 77"/>
                <a:gd name="T89" fmla="*/ 59 h 140"/>
                <a:gd name="T90" fmla="*/ 73 w 77"/>
                <a:gd name="T91" fmla="*/ 59 h 140"/>
                <a:gd name="T92" fmla="*/ 75 w 77"/>
                <a:gd name="T93" fmla="*/ 58 h 140"/>
                <a:gd name="T94" fmla="*/ 77 w 77"/>
                <a:gd name="T95" fmla="*/ 49 h 140"/>
                <a:gd name="T96" fmla="*/ 71 w 77"/>
                <a:gd name="T97" fmla="*/ 41 h 140"/>
                <a:gd name="T98" fmla="*/ 69 w 77"/>
                <a:gd name="T99" fmla="*/ 32 h 140"/>
                <a:gd name="T100" fmla="*/ 64 w 77"/>
                <a:gd name="T101" fmla="*/ 26 h 140"/>
                <a:gd name="T102" fmla="*/ 58 w 77"/>
                <a:gd name="T103" fmla="*/ 19 h 140"/>
                <a:gd name="T104" fmla="*/ 54 w 77"/>
                <a:gd name="T105" fmla="*/ 23 h 140"/>
                <a:gd name="T106" fmla="*/ 47 w 77"/>
                <a:gd name="T107" fmla="*/ 23 h 140"/>
                <a:gd name="T108" fmla="*/ 39 w 77"/>
                <a:gd name="T109" fmla="*/ 25 h 140"/>
                <a:gd name="T110" fmla="*/ 33 w 77"/>
                <a:gd name="T111" fmla="*/ 28 h 140"/>
                <a:gd name="T112" fmla="*/ 36 w 77"/>
                <a:gd name="T113" fmla="*/ 23 h 140"/>
                <a:gd name="T114" fmla="*/ 36 w 77"/>
                <a:gd name="T115" fmla="*/ 18 h 140"/>
                <a:gd name="T116" fmla="*/ 37 w 77"/>
                <a:gd name="T117" fmla="*/ 13 h 140"/>
                <a:gd name="T118" fmla="*/ 35 w 77"/>
                <a:gd name="T119" fmla="*/ 9 h 140"/>
                <a:gd name="T120" fmla="*/ 30 w 77"/>
                <a:gd name="T121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140">
                  <a:moveTo>
                    <a:pt x="30" y="8"/>
                  </a:moveTo>
                  <a:lnTo>
                    <a:pt x="31" y="4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23" y="2"/>
                  </a:lnTo>
                  <a:lnTo>
                    <a:pt x="20" y="3"/>
                  </a:lnTo>
                  <a:lnTo>
                    <a:pt x="16" y="6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5" y="13"/>
                  </a:lnTo>
                  <a:lnTo>
                    <a:pt x="5" y="17"/>
                  </a:lnTo>
                  <a:lnTo>
                    <a:pt x="3" y="19"/>
                  </a:lnTo>
                  <a:lnTo>
                    <a:pt x="0" y="19"/>
                  </a:lnTo>
                  <a:lnTo>
                    <a:pt x="3" y="23"/>
                  </a:lnTo>
                  <a:lnTo>
                    <a:pt x="5" y="27"/>
                  </a:lnTo>
                  <a:lnTo>
                    <a:pt x="11" y="34"/>
                  </a:lnTo>
                  <a:lnTo>
                    <a:pt x="13" y="42"/>
                  </a:lnTo>
                  <a:lnTo>
                    <a:pt x="9" y="52"/>
                  </a:lnTo>
                  <a:lnTo>
                    <a:pt x="11" y="56"/>
                  </a:lnTo>
                  <a:lnTo>
                    <a:pt x="13" y="59"/>
                  </a:lnTo>
                  <a:lnTo>
                    <a:pt x="16" y="63"/>
                  </a:lnTo>
                  <a:lnTo>
                    <a:pt x="18" y="69"/>
                  </a:lnTo>
                  <a:lnTo>
                    <a:pt x="19" y="75"/>
                  </a:lnTo>
                  <a:lnTo>
                    <a:pt x="20" y="77"/>
                  </a:lnTo>
                  <a:lnTo>
                    <a:pt x="20" y="81"/>
                  </a:lnTo>
                  <a:lnTo>
                    <a:pt x="19" y="87"/>
                  </a:lnTo>
                  <a:lnTo>
                    <a:pt x="15" y="91"/>
                  </a:lnTo>
                  <a:lnTo>
                    <a:pt x="13" y="95"/>
                  </a:lnTo>
                  <a:lnTo>
                    <a:pt x="12" y="98"/>
                  </a:lnTo>
                  <a:lnTo>
                    <a:pt x="11" y="100"/>
                  </a:lnTo>
                  <a:lnTo>
                    <a:pt x="9" y="97"/>
                  </a:lnTo>
                  <a:lnTo>
                    <a:pt x="7" y="97"/>
                  </a:lnTo>
                  <a:lnTo>
                    <a:pt x="6" y="101"/>
                  </a:lnTo>
                  <a:lnTo>
                    <a:pt x="5" y="104"/>
                  </a:lnTo>
                  <a:lnTo>
                    <a:pt x="8" y="104"/>
                  </a:lnTo>
                  <a:lnTo>
                    <a:pt x="9" y="106"/>
                  </a:lnTo>
                  <a:lnTo>
                    <a:pt x="9" y="113"/>
                  </a:lnTo>
                  <a:lnTo>
                    <a:pt x="11" y="116"/>
                  </a:lnTo>
                  <a:lnTo>
                    <a:pt x="14" y="119"/>
                  </a:lnTo>
                  <a:lnTo>
                    <a:pt x="18" y="123"/>
                  </a:lnTo>
                  <a:lnTo>
                    <a:pt x="21" y="124"/>
                  </a:lnTo>
                  <a:lnTo>
                    <a:pt x="23" y="126"/>
                  </a:lnTo>
                  <a:lnTo>
                    <a:pt x="19" y="132"/>
                  </a:lnTo>
                  <a:lnTo>
                    <a:pt x="22" y="135"/>
                  </a:lnTo>
                  <a:lnTo>
                    <a:pt x="24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32" y="131"/>
                  </a:lnTo>
                  <a:lnTo>
                    <a:pt x="34" y="135"/>
                  </a:lnTo>
                  <a:lnTo>
                    <a:pt x="35" y="140"/>
                  </a:lnTo>
                  <a:lnTo>
                    <a:pt x="36" y="138"/>
                  </a:lnTo>
                  <a:lnTo>
                    <a:pt x="37" y="137"/>
                  </a:lnTo>
                  <a:lnTo>
                    <a:pt x="40" y="138"/>
                  </a:lnTo>
                  <a:lnTo>
                    <a:pt x="44" y="137"/>
                  </a:lnTo>
                  <a:lnTo>
                    <a:pt x="46" y="134"/>
                  </a:lnTo>
                  <a:lnTo>
                    <a:pt x="42" y="131"/>
                  </a:lnTo>
                  <a:lnTo>
                    <a:pt x="39" y="127"/>
                  </a:lnTo>
                  <a:lnTo>
                    <a:pt x="33" y="126"/>
                  </a:lnTo>
                  <a:lnTo>
                    <a:pt x="28" y="123"/>
                  </a:lnTo>
                  <a:lnTo>
                    <a:pt x="28" y="118"/>
                  </a:lnTo>
                  <a:cubicBezTo>
                    <a:pt x="27" y="114"/>
                    <a:pt x="27" y="112"/>
                    <a:pt x="27" y="112"/>
                  </a:cubicBezTo>
                  <a:cubicBezTo>
                    <a:pt x="27" y="111"/>
                    <a:pt x="27" y="110"/>
                    <a:pt x="26" y="108"/>
                  </a:cubicBezTo>
                  <a:lnTo>
                    <a:pt x="28" y="101"/>
                  </a:lnTo>
                  <a:lnTo>
                    <a:pt x="26" y="101"/>
                  </a:lnTo>
                  <a:lnTo>
                    <a:pt x="24" y="106"/>
                  </a:lnTo>
                  <a:lnTo>
                    <a:pt x="22" y="104"/>
                  </a:lnTo>
                  <a:lnTo>
                    <a:pt x="21" y="103"/>
                  </a:lnTo>
                  <a:lnTo>
                    <a:pt x="20" y="106"/>
                  </a:lnTo>
                  <a:lnTo>
                    <a:pt x="17" y="106"/>
                  </a:lnTo>
                  <a:lnTo>
                    <a:pt x="17" y="98"/>
                  </a:lnTo>
                  <a:lnTo>
                    <a:pt x="19" y="92"/>
                  </a:lnTo>
                  <a:lnTo>
                    <a:pt x="26" y="79"/>
                  </a:lnTo>
                  <a:lnTo>
                    <a:pt x="26" y="68"/>
                  </a:lnTo>
                  <a:lnTo>
                    <a:pt x="29" y="67"/>
                  </a:lnTo>
                  <a:lnTo>
                    <a:pt x="35" y="68"/>
                  </a:lnTo>
                  <a:lnTo>
                    <a:pt x="33" y="74"/>
                  </a:lnTo>
                  <a:lnTo>
                    <a:pt x="36" y="75"/>
                  </a:lnTo>
                  <a:lnTo>
                    <a:pt x="39" y="74"/>
                  </a:lnTo>
                  <a:lnTo>
                    <a:pt x="44" y="74"/>
                  </a:lnTo>
                  <a:lnTo>
                    <a:pt x="48" y="82"/>
                  </a:lnTo>
                  <a:lnTo>
                    <a:pt x="50" y="84"/>
                  </a:lnTo>
                  <a:lnTo>
                    <a:pt x="50" y="81"/>
                  </a:lnTo>
                  <a:lnTo>
                    <a:pt x="50" y="77"/>
                  </a:lnTo>
                  <a:lnTo>
                    <a:pt x="47" y="67"/>
                  </a:lnTo>
                  <a:lnTo>
                    <a:pt x="48" y="65"/>
                  </a:lnTo>
                  <a:lnTo>
                    <a:pt x="51" y="62"/>
                  </a:lnTo>
                  <a:lnTo>
                    <a:pt x="54" y="59"/>
                  </a:lnTo>
                  <a:lnTo>
                    <a:pt x="57" y="58"/>
                  </a:lnTo>
                  <a:lnTo>
                    <a:pt x="62" y="59"/>
                  </a:lnTo>
                  <a:lnTo>
                    <a:pt x="68" y="58"/>
                  </a:lnTo>
                  <a:lnTo>
                    <a:pt x="73" y="59"/>
                  </a:lnTo>
                  <a:lnTo>
                    <a:pt x="73" y="59"/>
                  </a:lnTo>
                  <a:lnTo>
                    <a:pt x="75" y="58"/>
                  </a:lnTo>
                  <a:cubicBezTo>
                    <a:pt x="76" y="56"/>
                    <a:pt x="77" y="55"/>
                    <a:pt x="77" y="54"/>
                  </a:cubicBezTo>
                  <a:cubicBezTo>
                    <a:pt x="77" y="54"/>
                    <a:pt x="77" y="52"/>
                    <a:pt x="77" y="49"/>
                  </a:cubicBezTo>
                  <a:lnTo>
                    <a:pt x="76" y="45"/>
                  </a:lnTo>
                  <a:lnTo>
                    <a:pt x="71" y="41"/>
                  </a:lnTo>
                  <a:lnTo>
                    <a:pt x="69" y="38"/>
                  </a:lnTo>
                  <a:lnTo>
                    <a:pt x="69" y="32"/>
                  </a:lnTo>
                  <a:lnTo>
                    <a:pt x="68" y="29"/>
                  </a:lnTo>
                  <a:lnTo>
                    <a:pt x="64" y="26"/>
                  </a:lnTo>
                  <a:lnTo>
                    <a:pt x="62" y="23"/>
                  </a:lnTo>
                  <a:lnTo>
                    <a:pt x="58" y="19"/>
                  </a:lnTo>
                  <a:lnTo>
                    <a:pt x="55" y="19"/>
                  </a:lnTo>
                  <a:lnTo>
                    <a:pt x="54" y="23"/>
                  </a:lnTo>
                  <a:lnTo>
                    <a:pt x="49" y="26"/>
                  </a:lnTo>
                  <a:lnTo>
                    <a:pt x="47" y="23"/>
                  </a:lnTo>
                  <a:lnTo>
                    <a:pt x="43" y="23"/>
                  </a:lnTo>
                  <a:lnTo>
                    <a:pt x="39" y="25"/>
                  </a:lnTo>
                  <a:lnTo>
                    <a:pt x="36" y="30"/>
                  </a:lnTo>
                  <a:lnTo>
                    <a:pt x="33" y="28"/>
                  </a:lnTo>
                  <a:lnTo>
                    <a:pt x="35" y="26"/>
                  </a:lnTo>
                  <a:lnTo>
                    <a:pt x="36" y="23"/>
                  </a:lnTo>
                  <a:cubicBezTo>
                    <a:pt x="35" y="21"/>
                    <a:pt x="35" y="20"/>
                    <a:pt x="35" y="20"/>
                  </a:cubicBezTo>
                  <a:cubicBezTo>
                    <a:pt x="36" y="20"/>
                    <a:pt x="36" y="20"/>
                    <a:pt x="36" y="18"/>
                  </a:cubicBezTo>
                  <a:lnTo>
                    <a:pt x="38" y="16"/>
                  </a:lnTo>
                  <a:lnTo>
                    <a:pt x="37" y="13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1" y="11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2" name="Freeform 165"/>
            <p:cNvSpPr>
              <a:spLocks/>
            </p:cNvSpPr>
            <p:nvPr/>
          </p:nvSpPr>
          <p:spPr bwMode="auto">
            <a:xfrm>
              <a:off x="6918230" y="3459913"/>
              <a:ext cx="125461" cy="127008"/>
            </a:xfrm>
            <a:custGeom>
              <a:avLst/>
              <a:gdLst>
                <a:gd name="T0" fmla="*/ 21 w 48"/>
                <a:gd name="T1" fmla="*/ 2 h 43"/>
                <a:gd name="T2" fmla="*/ 15 w 48"/>
                <a:gd name="T3" fmla="*/ 3 h 43"/>
                <a:gd name="T4" fmla="*/ 10 w 48"/>
                <a:gd name="T5" fmla="*/ 2 h 43"/>
                <a:gd name="T6" fmla="*/ 7 w 48"/>
                <a:gd name="T7" fmla="*/ 3 h 43"/>
                <a:gd name="T8" fmla="*/ 4 w 48"/>
                <a:gd name="T9" fmla="*/ 6 h 43"/>
                <a:gd name="T10" fmla="*/ 1 w 48"/>
                <a:gd name="T11" fmla="*/ 9 h 43"/>
                <a:gd name="T12" fmla="*/ 0 w 48"/>
                <a:gd name="T13" fmla="*/ 11 h 43"/>
                <a:gd name="T14" fmla="*/ 3 w 48"/>
                <a:gd name="T15" fmla="*/ 21 h 43"/>
                <a:gd name="T16" fmla="*/ 3 w 48"/>
                <a:gd name="T17" fmla="*/ 25 h 43"/>
                <a:gd name="T18" fmla="*/ 3 w 48"/>
                <a:gd name="T19" fmla="*/ 28 h 43"/>
                <a:gd name="T20" fmla="*/ 4 w 48"/>
                <a:gd name="T21" fmla="*/ 27 h 43"/>
                <a:gd name="T22" fmla="*/ 7 w 48"/>
                <a:gd name="T23" fmla="*/ 32 h 43"/>
                <a:gd name="T24" fmla="*/ 12 w 48"/>
                <a:gd name="T25" fmla="*/ 34 h 43"/>
                <a:gd name="T26" fmla="*/ 14 w 48"/>
                <a:gd name="T27" fmla="*/ 37 h 43"/>
                <a:gd name="T28" fmla="*/ 13 w 48"/>
                <a:gd name="T29" fmla="*/ 41 h 43"/>
                <a:gd name="T30" fmla="*/ 14 w 48"/>
                <a:gd name="T31" fmla="*/ 43 h 43"/>
                <a:gd name="T32" fmla="*/ 18 w 48"/>
                <a:gd name="T33" fmla="*/ 40 h 43"/>
                <a:gd name="T34" fmla="*/ 19 w 48"/>
                <a:gd name="T35" fmla="*/ 41 h 43"/>
                <a:gd name="T36" fmla="*/ 21 w 48"/>
                <a:gd name="T37" fmla="*/ 37 h 43"/>
                <a:gd name="T38" fmla="*/ 24 w 48"/>
                <a:gd name="T39" fmla="*/ 37 h 43"/>
                <a:gd name="T40" fmla="*/ 25 w 48"/>
                <a:gd name="T41" fmla="*/ 35 h 43"/>
                <a:gd name="T42" fmla="*/ 30 w 48"/>
                <a:gd name="T43" fmla="*/ 35 h 43"/>
                <a:gd name="T44" fmla="*/ 35 w 48"/>
                <a:gd name="T45" fmla="*/ 35 h 43"/>
                <a:gd name="T46" fmla="*/ 33 w 48"/>
                <a:gd name="T47" fmla="*/ 30 h 43"/>
                <a:gd name="T48" fmla="*/ 32 w 48"/>
                <a:gd name="T49" fmla="*/ 27 h 43"/>
                <a:gd name="T50" fmla="*/ 35 w 48"/>
                <a:gd name="T51" fmla="*/ 25 h 43"/>
                <a:gd name="T52" fmla="*/ 38 w 48"/>
                <a:gd name="T53" fmla="*/ 25 h 43"/>
                <a:gd name="T54" fmla="*/ 42 w 48"/>
                <a:gd name="T55" fmla="*/ 23 h 43"/>
                <a:gd name="T56" fmla="*/ 48 w 48"/>
                <a:gd name="T57" fmla="*/ 21 h 43"/>
                <a:gd name="T58" fmla="*/ 48 w 48"/>
                <a:gd name="T59" fmla="*/ 11 h 43"/>
                <a:gd name="T60" fmla="*/ 47 w 48"/>
                <a:gd name="T61" fmla="*/ 7 h 43"/>
                <a:gd name="T62" fmla="*/ 45 w 48"/>
                <a:gd name="T63" fmla="*/ 2 h 43"/>
                <a:gd name="T64" fmla="*/ 41 w 48"/>
                <a:gd name="T65" fmla="*/ 1 h 43"/>
                <a:gd name="T66" fmla="*/ 39 w 48"/>
                <a:gd name="T67" fmla="*/ 2 h 43"/>
                <a:gd name="T68" fmla="*/ 38 w 48"/>
                <a:gd name="T69" fmla="*/ 0 h 43"/>
                <a:gd name="T70" fmla="*/ 34 w 48"/>
                <a:gd name="T71" fmla="*/ 2 h 43"/>
                <a:gd name="T72" fmla="*/ 34 w 48"/>
                <a:gd name="T73" fmla="*/ 5 h 43"/>
                <a:gd name="T74" fmla="*/ 33 w 48"/>
                <a:gd name="T75" fmla="*/ 7 h 43"/>
                <a:gd name="T76" fmla="*/ 29 w 48"/>
                <a:gd name="T77" fmla="*/ 6 h 43"/>
                <a:gd name="T78" fmla="*/ 26 w 48"/>
                <a:gd name="T79" fmla="*/ 3 h 43"/>
                <a:gd name="T80" fmla="*/ 26 w 48"/>
                <a:gd name="T81" fmla="*/ 3 h 43"/>
                <a:gd name="T82" fmla="*/ 21 w 48"/>
                <a:gd name="T83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" h="43">
                  <a:moveTo>
                    <a:pt x="21" y="2"/>
                  </a:moveTo>
                  <a:lnTo>
                    <a:pt x="15" y="3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3" y="25"/>
                  </a:lnTo>
                  <a:lnTo>
                    <a:pt x="3" y="28"/>
                  </a:lnTo>
                  <a:lnTo>
                    <a:pt x="4" y="27"/>
                  </a:lnTo>
                  <a:cubicBezTo>
                    <a:pt x="5" y="30"/>
                    <a:pt x="6" y="32"/>
                    <a:pt x="7" y="32"/>
                  </a:cubicBezTo>
                  <a:cubicBezTo>
                    <a:pt x="7" y="32"/>
                    <a:pt x="9" y="33"/>
                    <a:pt x="12" y="34"/>
                  </a:cubicBezTo>
                  <a:lnTo>
                    <a:pt x="14" y="37"/>
                  </a:lnTo>
                  <a:cubicBezTo>
                    <a:pt x="13" y="39"/>
                    <a:pt x="13" y="40"/>
                    <a:pt x="13" y="41"/>
                  </a:cubicBezTo>
                  <a:cubicBezTo>
                    <a:pt x="13" y="41"/>
                    <a:pt x="13" y="42"/>
                    <a:pt x="14" y="43"/>
                  </a:cubicBezTo>
                  <a:lnTo>
                    <a:pt x="18" y="40"/>
                  </a:lnTo>
                  <a:lnTo>
                    <a:pt x="19" y="41"/>
                  </a:lnTo>
                  <a:lnTo>
                    <a:pt x="21" y="37"/>
                  </a:lnTo>
                  <a:lnTo>
                    <a:pt x="24" y="37"/>
                  </a:lnTo>
                  <a:lnTo>
                    <a:pt x="25" y="35"/>
                  </a:lnTo>
                  <a:lnTo>
                    <a:pt x="30" y="35"/>
                  </a:lnTo>
                  <a:cubicBezTo>
                    <a:pt x="33" y="35"/>
                    <a:pt x="35" y="35"/>
                    <a:pt x="35" y="35"/>
                  </a:cubicBezTo>
                  <a:cubicBezTo>
                    <a:pt x="35" y="34"/>
                    <a:pt x="34" y="33"/>
                    <a:pt x="33" y="30"/>
                  </a:cubicBezTo>
                  <a:lnTo>
                    <a:pt x="32" y="27"/>
                  </a:lnTo>
                  <a:lnTo>
                    <a:pt x="35" y="25"/>
                  </a:lnTo>
                  <a:cubicBezTo>
                    <a:pt x="36" y="26"/>
                    <a:pt x="38" y="26"/>
                    <a:pt x="38" y="25"/>
                  </a:cubicBezTo>
                  <a:cubicBezTo>
                    <a:pt x="39" y="25"/>
                    <a:pt x="40" y="24"/>
                    <a:pt x="42" y="23"/>
                  </a:cubicBezTo>
                  <a:lnTo>
                    <a:pt x="48" y="21"/>
                  </a:lnTo>
                  <a:lnTo>
                    <a:pt x="48" y="11"/>
                  </a:lnTo>
                  <a:lnTo>
                    <a:pt x="47" y="7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4" y="5"/>
                  </a:lnTo>
                  <a:lnTo>
                    <a:pt x="33" y="7"/>
                  </a:lnTo>
                  <a:lnTo>
                    <a:pt x="29" y="6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3" name="Freeform 166"/>
            <p:cNvSpPr>
              <a:spLocks/>
            </p:cNvSpPr>
            <p:nvPr/>
          </p:nvSpPr>
          <p:spPr bwMode="auto">
            <a:xfrm>
              <a:off x="6665779" y="3208958"/>
              <a:ext cx="24480" cy="70390"/>
            </a:xfrm>
            <a:custGeom>
              <a:avLst/>
              <a:gdLst>
                <a:gd name="T0" fmla="*/ 7 w 10"/>
                <a:gd name="T1" fmla="*/ 2 h 24"/>
                <a:gd name="T2" fmla="*/ 5 w 10"/>
                <a:gd name="T3" fmla="*/ 0 h 24"/>
                <a:gd name="T4" fmla="*/ 0 w 10"/>
                <a:gd name="T5" fmla="*/ 7 h 24"/>
                <a:gd name="T6" fmla="*/ 0 w 10"/>
                <a:gd name="T7" fmla="*/ 12 h 24"/>
                <a:gd name="T8" fmla="*/ 0 w 10"/>
                <a:gd name="T9" fmla="*/ 12 h 24"/>
                <a:gd name="T10" fmla="*/ 2 w 10"/>
                <a:gd name="T11" fmla="*/ 22 h 24"/>
                <a:gd name="T12" fmla="*/ 2 w 10"/>
                <a:gd name="T13" fmla="*/ 24 h 24"/>
                <a:gd name="T14" fmla="*/ 6 w 10"/>
                <a:gd name="T15" fmla="*/ 24 h 24"/>
                <a:gd name="T16" fmla="*/ 8 w 10"/>
                <a:gd name="T17" fmla="*/ 23 h 24"/>
                <a:gd name="T18" fmla="*/ 8 w 10"/>
                <a:gd name="T19" fmla="*/ 20 h 24"/>
                <a:gd name="T20" fmla="*/ 10 w 10"/>
                <a:gd name="T21" fmla="*/ 19 h 24"/>
                <a:gd name="T22" fmla="*/ 9 w 10"/>
                <a:gd name="T23" fmla="*/ 19 h 24"/>
                <a:gd name="T24" fmla="*/ 7 w 10"/>
                <a:gd name="T25" fmla="*/ 16 h 24"/>
                <a:gd name="T26" fmla="*/ 9 w 10"/>
                <a:gd name="T27" fmla="*/ 12 h 24"/>
                <a:gd name="T28" fmla="*/ 6 w 10"/>
                <a:gd name="T29" fmla="*/ 8 h 24"/>
                <a:gd name="T30" fmla="*/ 7 w 10"/>
                <a:gd name="T3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4">
                  <a:moveTo>
                    <a:pt x="7" y="2"/>
                  </a:moveTo>
                  <a:lnTo>
                    <a:pt x="5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6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7" y="16"/>
                  </a:lnTo>
                  <a:lnTo>
                    <a:pt x="9" y="12"/>
                  </a:lnTo>
                  <a:lnTo>
                    <a:pt x="6" y="8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4" name="Freeform 167"/>
            <p:cNvSpPr>
              <a:spLocks/>
            </p:cNvSpPr>
            <p:nvPr/>
          </p:nvSpPr>
          <p:spPr bwMode="auto">
            <a:xfrm>
              <a:off x="6639768" y="3224261"/>
              <a:ext cx="7651" cy="36725"/>
            </a:xfrm>
            <a:custGeom>
              <a:avLst/>
              <a:gdLst>
                <a:gd name="T0" fmla="*/ 2 w 3"/>
                <a:gd name="T1" fmla="*/ 4 h 13"/>
                <a:gd name="T2" fmla="*/ 1 w 3"/>
                <a:gd name="T3" fmla="*/ 0 h 13"/>
                <a:gd name="T4" fmla="*/ 0 w 3"/>
                <a:gd name="T5" fmla="*/ 13 h 13"/>
                <a:gd name="T6" fmla="*/ 3 w 3"/>
                <a:gd name="T7" fmla="*/ 11 h 13"/>
                <a:gd name="T8" fmla="*/ 2 w 3"/>
                <a:gd name="T9" fmla="*/ 9 h 13"/>
                <a:gd name="T10" fmla="*/ 2 w 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2" y="4"/>
                  </a:moveTo>
                  <a:lnTo>
                    <a:pt x="1" y="0"/>
                  </a:lnTo>
                  <a:lnTo>
                    <a:pt x="0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5" name="Freeform 168"/>
            <p:cNvSpPr>
              <a:spLocks/>
            </p:cNvSpPr>
            <p:nvPr/>
          </p:nvSpPr>
          <p:spPr bwMode="auto">
            <a:xfrm>
              <a:off x="6601518" y="3205898"/>
              <a:ext cx="39780" cy="58148"/>
            </a:xfrm>
            <a:custGeom>
              <a:avLst/>
              <a:gdLst>
                <a:gd name="T0" fmla="*/ 16 w 16"/>
                <a:gd name="T1" fmla="*/ 6 h 20"/>
                <a:gd name="T2" fmla="*/ 16 w 16"/>
                <a:gd name="T3" fmla="*/ 6 h 20"/>
                <a:gd name="T4" fmla="*/ 15 w 16"/>
                <a:gd name="T5" fmla="*/ 4 h 20"/>
                <a:gd name="T6" fmla="*/ 4 w 16"/>
                <a:gd name="T7" fmla="*/ 0 h 20"/>
                <a:gd name="T8" fmla="*/ 3 w 16"/>
                <a:gd name="T9" fmla="*/ 1 h 20"/>
                <a:gd name="T10" fmla="*/ 2 w 16"/>
                <a:gd name="T11" fmla="*/ 5 h 20"/>
                <a:gd name="T12" fmla="*/ 0 w 16"/>
                <a:gd name="T13" fmla="*/ 7 h 20"/>
                <a:gd name="T14" fmla="*/ 0 w 16"/>
                <a:gd name="T15" fmla="*/ 12 h 20"/>
                <a:gd name="T16" fmla="*/ 0 w 16"/>
                <a:gd name="T17" fmla="*/ 13 h 20"/>
                <a:gd name="T18" fmla="*/ 1 w 16"/>
                <a:gd name="T19" fmla="*/ 20 h 20"/>
                <a:gd name="T20" fmla="*/ 2 w 16"/>
                <a:gd name="T21" fmla="*/ 20 h 20"/>
                <a:gd name="T22" fmla="*/ 15 w 16"/>
                <a:gd name="T23" fmla="*/ 19 h 20"/>
                <a:gd name="T24" fmla="*/ 16 w 16"/>
                <a:gd name="T25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0">
                  <a:moveTo>
                    <a:pt x="16" y="6"/>
                  </a:moveTo>
                  <a:lnTo>
                    <a:pt x="16" y="6"/>
                  </a:lnTo>
                  <a:lnTo>
                    <a:pt x="15" y="4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1" y="20"/>
                  </a:lnTo>
                  <a:lnTo>
                    <a:pt x="2" y="20"/>
                  </a:lnTo>
                  <a:lnTo>
                    <a:pt x="15" y="19"/>
                  </a:lnTo>
                  <a:lnTo>
                    <a:pt x="16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6" name="Freeform 169"/>
            <p:cNvSpPr>
              <a:spLocks/>
            </p:cNvSpPr>
            <p:nvPr/>
          </p:nvSpPr>
          <p:spPr bwMode="auto">
            <a:xfrm>
              <a:off x="6805009" y="3464504"/>
              <a:ext cx="21420" cy="32134"/>
            </a:xfrm>
            <a:custGeom>
              <a:avLst/>
              <a:gdLst>
                <a:gd name="T0" fmla="*/ 2 w 8"/>
                <a:gd name="T1" fmla="*/ 0 h 11"/>
                <a:gd name="T2" fmla="*/ 1 w 8"/>
                <a:gd name="T3" fmla="*/ 2 h 11"/>
                <a:gd name="T4" fmla="*/ 0 w 8"/>
                <a:gd name="T5" fmla="*/ 3 h 11"/>
                <a:gd name="T6" fmla="*/ 0 w 8"/>
                <a:gd name="T7" fmla="*/ 4 h 11"/>
                <a:gd name="T8" fmla="*/ 1 w 8"/>
                <a:gd name="T9" fmla="*/ 4 h 11"/>
                <a:gd name="T10" fmla="*/ 2 w 8"/>
                <a:gd name="T11" fmla="*/ 5 h 11"/>
                <a:gd name="T12" fmla="*/ 3 w 8"/>
                <a:gd name="T13" fmla="*/ 7 h 11"/>
                <a:gd name="T14" fmla="*/ 3 w 8"/>
                <a:gd name="T15" fmla="*/ 8 h 11"/>
                <a:gd name="T16" fmla="*/ 4 w 8"/>
                <a:gd name="T17" fmla="*/ 10 h 11"/>
                <a:gd name="T18" fmla="*/ 5 w 8"/>
                <a:gd name="T19" fmla="*/ 10 h 11"/>
                <a:gd name="T20" fmla="*/ 6 w 8"/>
                <a:gd name="T21" fmla="*/ 10 h 11"/>
                <a:gd name="T22" fmla="*/ 8 w 8"/>
                <a:gd name="T23" fmla="*/ 11 h 11"/>
                <a:gd name="T24" fmla="*/ 7 w 8"/>
                <a:gd name="T25" fmla="*/ 9 h 11"/>
                <a:gd name="T26" fmla="*/ 5 w 8"/>
                <a:gd name="T27" fmla="*/ 4 h 11"/>
                <a:gd name="T28" fmla="*/ 3 w 8"/>
                <a:gd name="T29" fmla="*/ 4 h 11"/>
                <a:gd name="T30" fmla="*/ 2 w 8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1">
                  <a:moveTo>
                    <a:pt x="2" y="0"/>
                  </a:moveTo>
                  <a:cubicBezTo>
                    <a:pt x="1" y="1"/>
                    <a:pt x="1" y="1"/>
                    <a:pt x="1" y="2"/>
                  </a:cubicBezTo>
                  <a:lnTo>
                    <a:pt x="0" y="3"/>
                  </a:ln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lnTo>
                    <a:pt x="4" y="10"/>
                  </a:ln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8" y="11"/>
                  </a:cubicBezTo>
                  <a:cubicBezTo>
                    <a:pt x="8" y="10"/>
                    <a:pt x="7" y="10"/>
                    <a:pt x="7" y="9"/>
                  </a:cubicBezTo>
                  <a:lnTo>
                    <a:pt x="5" y="4"/>
                  </a:lnTo>
                  <a:cubicBezTo>
                    <a:pt x="4" y="5"/>
                    <a:pt x="3" y="5"/>
                    <a:pt x="3" y="4"/>
                  </a:cubicBezTo>
                  <a:cubicBezTo>
                    <a:pt x="3" y="4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7" name="Freeform 170"/>
            <p:cNvSpPr>
              <a:spLocks/>
            </p:cNvSpPr>
            <p:nvPr/>
          </p:nvSpPr>
          <p:spPr bwMode="auto">
            <a:xfrm>
              <a:off x="6809600" y="3515001"/>
              <a:ext cx="24480" cy="45906"/>
            </a:xfrm>
            <a:custGeom>
              <a:avLst/>
              <a:gdLst>
                <a:gd name="T0" fmla="*/ 8 w 9"/>
                <a:gd name="T1" fmla="*/ 3 h 16"/>
                <a:gd name="T2" fmla="*/ 7 w 9"/>
                <a:gd name="T3" fmla="*/ 4 h 16"/>
                <a:gd name="T4" fmla="*/ 6 w 9"/>
                <a:gd name="T5" fmla="*/ 1 h 16"/>
                <a:gd name="T6" fmla="*/ 6 w 9"/>
                <a:gd name="T7" fmla="*/ 1 h 16"/>
                <a:gd name="T8" fmla="*/ 4 w 9"/>
                <a:gd name="T9" fmla="*/ 0 h 16"/>
                <a:gd name="T10" fmla="*/ 3 w 9"/>
                <a:gd name="T11" fmla="*/ 1 h 16"/>
                <a:gd name="T12" fmla="*/ 3 w 9"/>
                <a:gd name="T13" fmla="*/ 3 h 16"/>
                <a:gd name="T14" fmla="*/ 4 w 9"/>
                <a:gd name="T15" fmla="*/ 4 h 16"/>
                <a:gd name="T16" fmla="*/ 5 w 9"/>
                <a:gd name="T17" fmla="*/ 4 h 16"/>
                <a:gd name="T18" fmla="*/ 5 w 9"/>
                <a:gd name="T19" fmla="*/ 5 h 16"/>
                <a:gd name="T20" fmla="*/ 3 w 9"/>
                <a:gd name="T21" fmla="*/ 5 h 16"/>
                <a:gd name="T22" fmla="*/ 2 w 9"/>
                <a:gd name="T23" fmla="*/ 3 h 16"/>
                <a:gd name="T24" fmla="*/ 1 w 9"/>
                <a:gd name="T25" fmla="*/ 3 h 16"/>
                <a:gd name="T26" fmla="*/ 1 w 9"/>
                <a:gd name="T27" fmla="*/ 4 h 16"/>
                <a:gd name="T28" fmla="*/ 2 w 9"/>
                <a:gd name="T29" fmla="*/ 6 h 16"/>
                <a:gd name="T30" fmla="*/ 1 w 9"/>
                <a:gd name="T31" fmla="*/ 8 h 16"/>
                <a:gd name="T32" fmla="*/ 1 w 9"/>
                <a:gd name="T33" fmla="*/ 9 h 16"/>
                <a:gd name="T34" fmla="*/ 1 w 9"/>
                <a:gd name="T35" fmla="*/ 10 h 16"/>
                <a:gd name="T36" fmla="*/ 1 w 9"/>
                <a:gd name="T37" fmla="*/ 11 h 16"/>
                <a:gd name="T38" fmla="*/ 1 w 9"/>
                <a:gd name="T39" fmla="*/ 12 h 16"/>
                <a:gd name="T40" fmla="*/ 2 w 9"/>
                <a:gd name="T41" fmla="*/ 13 h 16"/>
                <a:gd name="T42" fmla="*/ 3 w 9"/>
                <a:gd name="T43" fmla="*/ 14 h 16"/>
                <a:gd name="T44" fmla="*/ 3 w 9"/>
                <a:gd name="T45" fmla="*/ 16 h 16"/>
                <a:gd name="T46" fmla="*/ 3 w 9"/>
                <a:gd name="T47" fmla="*/ 16 h 16"/>
                <a:gd name="T48" fmla="*/ 5 w 9"/>
                <a:gd name="T49" fmla="*/ 14 h 16"/>
                <a:gd name="T50" fmla="*/ 4 w 9"/>
                <a:gd name="T51" fmla="*/ 13 h 16"/>
                <a:gd name="T52" fmla="*/ 4 w 9"/>
                <a:gd name="T53" fmla="*/ 12 h 16"/>
                <a:gd name="T54" fmla="*/ 4 w 9"/>
                <a:gd name="T55" fmla="*/ 11 h 16"/>
                <a:gd name="T56" fmla="*/ 5 w 9"/>
                <a:gd name="T57" fmla="*/ 11 h 16"/>
                <a:gd name="T58" fmla="*/ 6 w 9"/>
                <a:gd name="T59" fmla="*/ 10 h 16"/>
                <a:gd name="T60" fmla="*/ 6 w 9"/>
                <a:gd name="T61" fmla="*/ 10 h 16"/>
                <a:gd name="T62" fmla="*/ 8 w 9"/>
                <a:gd name="T63" fmla="*/ 9 h 16"/>
                <a:gd name="T64" fmla="*/ 9 w 9"/>
                <a:gd name="T65" fmla="*/ 8 h 16"/>
                <a:gd name="T66" fmla="*/ 8 w 9"/>
                <a:gd name="T67" fmla="*/ 5 h 16"/>
                <a:gd name="T68" fmla="*/ 8 w 9"/>
                <a:gd name="T6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6">
                  <a:moveTo>
                    <a:pt x="8" y="3"/>
                  </a:moveTo>
                  <a:lnTo>
                    <a:pt x="7" y="4"/>
                  </a:lnTo>
                  <a:lnTo>
                    <a:pt x="6" y="1"/>
                  </a:lnTo>
                  <a:lnTo>
                    <a:pt x="6" y="1"/>
                  </a:lnTo>
                  <a:lnTo>
                    <a:pt x="4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5" y="5"/>
                  </a:cubicBezTo>
                  <a:lnTo>
                    <a:pt x="3" y="5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2" y="6"/>
                  </a:lnTo>
                  <a:cubicBezTo>
                    <a:pt x="2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lnTo>
                    <a:pt x="2" y="13"/>
                  </a:ln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5" y="15"/>
                    <a:pt x="5" y="14"/>
                  </a:cubicBezTo>
                  <a:lnTo>
                    <a:pt x="4" y="13"/>
                  </a:ln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lnTo>
                    <a:pt x="8" y="5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8" name="Freeform 171"/>
            <p:cNvSpPr>
              <a:spLocks/>
            </p:cNvSpPr>
            <p:nvPr/>
          </p:nvSpPr>
          <p:spPr bwMode="auto">
            <a:xfrm>
              <a:off x="6863150" y="3678734"/>
              <a:ext cx="102511" cy="163732"/>
            </a:xfrm>
            <a:custGeom>
              <a:avLst/>
              <a:gdLst>
                <a:gd name="T0" fmla="*/ 20 w 39"/>
                <a:gd name="T1" fmla="*/ 4 h 56"/>
                <a:gd name="T2" fmla="*/ 18 w 39"/>
                <a:gd name="T3" fmla="*/ 7 h 56"/>
                <a:gd name="T4" fmla="*/ 14 w 39"/>
                <a:gd name="T5" fmla="*/ 8 h 56"/>
                <a:gd name="T6" fmla="*/ 11 w 39"/>
                <a:gd name="T7" fmla="*/ 7 h 56"/>
                <a:gd name="T8" fmla="*/ 10 w 39"/>
                <a:gd name="T9" fmla="*/ 8 h 56"/>
                <a:gd name="T10" fmla="*/ 9 w 39"/>
                <a:gd name="T11" fmla="*/ 10 h 56"/>
                <a:gd name="T12" fmla="*/ 8 w 39"/>
                <a:gd name="T13" fmla="*/ 5 h 56"/>
                <a:gd name="T14" fmla="*/ 6 w 39"/>
                <a:gd name="T15" fmla="*/ 1 h 56"/>
                <a:gd name="T16" fmla="*/ 0 w 39"/>
                <a:gd name="T17" fmla="*/ 0 h 56"/>
                <a:gd name="T18" fmla="*/ 0 w 39"/>
                <a:gd name="T19" fmla="*/ 0 h 56"/>
                <a:gd name="T20" fmla="*/ 0 w 39"/>
                <a:gd name="T21" fmla="*/ 5 h 56"/>
                <a:gd name="T22" fmla="*/ 1 w 39"/>
                <a:gd name="T23" fmla="*/ 8 h 56"/>
                <a:gd name="T24" fmla="*/ 1 w 39"/>
                <a:gd name="T25" fmla="*/ 12 h 56"/>
                <a:gd name="T26" fmla="*/ 4 w 39"/>
                <a:gd name="T27" fmla="*/ 16 h 56"/>
                <a:gd name="T28" fmla="*/ 5 w 39"/>
                <a:gd name="T29" fmla="*/ 19 h 56"/>
                <a:gd name="T30" fmla="*/ 4 w 39"/>
                <a:gd name="T31" fmla="*/ 22 h 56"/>
                <a:gd name="T32" fmla="*/ 7 w 39"/>
                <a:gd name="T33" fmla="*/ 26 h 56"/>
                <a:gd name="T34" fmla="*/ 10 w 39"/>
                <a:gd name="T35" fmla="*/ 28 h 56"/>
                <a:gd name="T36" fmla="*/ 10 w 39"/>
                <a:gd name="T37" fmla="*/ 36 h 56"/>
                <a:gd name="T38" fmla="*/ 14 w 39"/>
                <a:gd name="T39" fmla="*/ 38 h 56"/>
                <a:gd name="T40" fmla="*/ 20 w 39"/>
                <a:gd name="T41" fmla="*/ 42 h 56"/>
                <a:gd name="T42" fmla="*/ 23 w 39"/>
                <a:gd name="T43" fmla="*/ 44 h 56"/>
                <a:gd name="T44" fmla="*/ 30 w 39"/>
                <a:gd name="T45" fmla="*/ 48 h 56"/>
                <a:gd name="T46" fmla="*/ 31 w 39"/>
                <a:gd name="T47" fmla="*/ 52 h 56"/>
                <a:gd name="T48" fmla="*/ 31 w 39"/>
                <a:gd name="T49" fmla="*/ 56 h 56"/>
                <a:gd name="T50" fmla="*/ 33 w 39"/>
                <a:gd name="T51" fmla="*/ 52 h 56"/>
                <a:gd name="T52" fmla="*/ 34 w 39"/>
                <a:gd name="T53" fmla="*/ 47 h 56"/>
                <a:gd name="T54" fmla="*/ 37 w 39"/>
                <a:gd name="T55" fmla="*/ 51 h 56"/>
                <a:gd name="T56" fmla="*/ 38 w 39"/>
                <a:gd name="T57" fmla="*/ 56 h 56"/>
                <a:gd name="T58" fmla="*/ 38 w 39"/>
                <a:gd name="T59" fmla="*/ 53 h 56"/>
                <a:gd name="T60" fmla="*/ 38 w 39"/>
                <a:gd name="T61" fmla="*/ 53 h 56"/>
                <a:gd name="T62" fmla="*/ 39 w 39"/>
                <a:gd name="T63" fmla="*/ 48 h 56"/>
                <a:gd name="T64" fmla="*/ 37 w 39"/>
                <a:gd name="T65" fmla="*/ 45 h 56"/>
                <a:gd name="T66" fmla="*/ 35 w 39"/>
                <a:gd name="T67" fmla="*/ 40 h 56"/>
                <a:gd name="T68" fmla="*/ 32 w 39"/>
                <a:gd name="T69" fmla="*/ 36 h 56"/>
                <a:gd name="T70" fmla="*/ 31 w 39"/>
                <a:gd name="T71" fmla="*/ 31 h 56"/>
                <a:gd name="T72" fmla="*/ 32 w 39"/>
                <a:gd name="T73" fmla="*/ 23 h 56"/>
                <a:gd name="T74" fmla="*/ 31 w 39"/>
                <a:gd name="T75" fmla="*/ 17 h 56"/>
                <a:gd name="T76" fmla="*/ 21 w 39"/>
                <a:gd name="T77" fmla="*/ 5 h 56"/>
                <a:gd name="T78" fmla="*/ 20 w 39"/>
                <a:gd name="T79" fmla="*/ 3 h 56"/>
                <a:gd name="T80" fmla="*/ 20 w 39"/>
                <a:gd name="T81" fmla="*/ 3 h 56"/>
                <a:gd name="T82" fmla="*/ 20 w 39"/>
                <a:gd name="T8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" h="56">
                  <a:moveTo>
                    <a:pt x="20" y="4"/>
                  </a:moveTo>
                  <a:lnTo>
                    <a:pt x="18" y="7"/>
                  </a:lnTo>
                  <a:lnTo>
                    <a:pt x="14" y="8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8" y="5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8"/>
                  </a:lnTo>
                  <a:lnTo>
                    <a:pt x="1" y="12"/>
                  </a:lnTo>
                  <a:lnTo>
                    <a:pt x="4" y="16"/>
                  </a:lnTo>
                  <a:lnTo>
                    <a:pt x="5" y="19"/>
                  </a:lnTo>
                  <a:lnTo>
                    <a:pt x="4" y="22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0" y="36"/>
                  </a:lnTo>
                  <a:lnTo>
                    <a:pt x="14" y="38"/>
                  </a:lnTo>
                  <a:lnTo>
                    <a:pt x="20" y="42"/>
                  </a:lnTo>
                  <a:cubicBezTo>
                    <a:pt x="21" y="43"/>
                    <a:pt x="22" y="44"/>
                    <a:pt x="23" y="44"/>
                  </a:cubicBezTo>
                  <a:cubicBezTo>
                    <a:pt x="24" y="45"/>
                    <a:pt x="26" y="46"/>
                    <a:pt x="30" y="48"/>
                  </a:cubicBezTo>
                  <a:lnTo>
                    <a:pt x="31" y="52"/>
                  </a:lnTo>
                  <a:lnTo>
                    <a:pt x="31" y="56"/>
                  </a:lnTo>
                  <a:lnTo>
                    <a:pt x="33" y="52"/>
                  </a:lnTo>
                  <a:lnTo>
                    <a:pt x="34" y="47"/>
                  </a:lnTo>
                  <a:lnTo>
                    <a:pt x="37" y="51"/>
                  </a:lnTo>
                  <a:lnTo>
                    <a:pt x="38" y="56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9" y="48"/>
                  </a:lnTo>
                  <a:lnTo>
                    <a:pt x="37" y="45"/>
                  </a:lnTo>
                  <a:lnTo>
                    <a:pt x="35" y="40"/>
                  </a:lnTo>
                  <a:lnTo>
                    <a:pt x="32" y="36"/>
                  </a:lnTo>
                  <a:lnTo>
                    <a:pt x="31" y="31"/>
                  </a:lnTo>
                  <a:lnTo>
                    <a:pt x="32" y="23"/>
                  </a:lnTo>
                  <a:lnTo>
                    <a:pt x="31" y="17"/>
                  </a:lnTo>
                  <a:lnTo>
                    <a:pt x="21" y="5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29" name="Freeform 172"/>
            <p:cNvSpPr>
              <a:spLocks/>
            </p:cNvSpPr>
            <p:nvPr/>
          </p:nvSpPr>
          <p:spPr bwMode="auto">
            <a:xfrm>
              <a:off x="6962601" y="3827164"/>
              <a:ext cx="19890" cy="12242"/>
            </a:xfrm>
            <a:custGeom>
              <a:avLst/>
              <a:gdLst>
                <a:gd name="T0" fmla="*/ 5 w 8"/>
                <a:gd name="T1" fmla="*/ 3 h 4"/>
                <a:gd name="T2" fmla="*/ 6 w 8"/>
                <a:gd name="T3" fmla="*/ 3 h 4"/>
                <a:gd name="T4" fmla="*/ 8 w 8"/>
                <a:gd name="T5" fmla="*/ 2 h 4"/>
                <a:gd name="T6" fmla="*/ 7 w 8"/>
                <a:gd name="T7" fmla="*/ 1 h 4"/>
                <a:gd name="T8" fmla="*/ 5 w 8"/>
                <a:gd name="T9" fmla="*/ 1 h 4"/>
                <a:gd name="T10" fmla="*/ 5 w 8"/>
                <a:gd name="T11" fmla="*/ 0 h 4"/>
                <a:gd name="T12" fmla="*/ 2 w 8"/>
                <a:gd name="T13" fmla="*/ 1 h 4"/>
                <a:gd name="T14" fmla="*/ 0 w 8"/>
                <a:gd name="T15" fmla="*/ 2 h 4"/>
                <a:gd name="T16" fmla="*/ 0 w 8"/>
                <a:gd name="T17" fmla="*/ 2 h 4"/>
                <a:gd name="T18" fmla="*/ 1 w 8"/>
                <a:gd name="T19" fmla="*/ 2 h 4"/>
                <a:gd name="T20" fmla="*/ 1 w 8"/>
                <a:gd name="T21" fmla="*/ 3 h 4"/>
                <a:gd name="T22" fmla="*/ 2 w 8"/>
                <a:gd name="T23" fmla="*/ 4 h 4"/>
                <a:gd name="T24" fmla="*/ 4 w 8"/>
                <a:gd name="T25" fmla="*/ 4 h 4"/>
                <a:gd name="T26" fmla="*/ 5 w 8"/>
                <a:gd name="T2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4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7" y="3"/>
                    <a:pt x="8" y="2"/>
                  </a:cubicBezTo>
                  <a:lnTo>
                    <a:pt x="7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2" y="1"/>
                  </a:lnTo>
                  <a:cubicBezTo>
                    <a:pt x="1" y="1"/>
                    <a:pt x="1" y="1"/>
                    <a:pt x="0" y="2"/>
                  </a:cubicBezTo>
                  <a:lnTo>
                    <a:pt x="0" y="2"/>
                  </a:ln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0" name="Freeform 173"/>
            <p:cNvSpPr>
              <a:spLocks/>
            </p:cNvSpPr>
            <p:nvPr/>
          </p:nvSpPr>
          <p:spPr bwMode="auto">
            <a:xfrm>
              <a:off x="4685946" y="2281649"/>
              <a:ext cx="70380" cy="82631"/>
            </a:xfrm>
            <a:custGeom>
              <a:avLst/>
              <a:gdLst>
                <a:gd name="T0" fmla="*/ 22 w 27"/>
                <a:gd name="T1" fmla="*/ 0 h 28"/>
                <a:gd name="T2" fmla="*/ 20 w 27"/>
                <a:gd name="T3" fmla="*/ 0 h 28"/>
                <a:gd name="T4" fmla="*/ 17 w 27"/>
                <a:gd name="T5" fmla="*/ 1 h 28"/>
                <a:gd name="T6" fmla="*/ 10 w 27"/>
                <a:gd name="T7" fmla="*/ 6 h 28"/>
                <a:gd name="T8" fmla="*/ 8 w 27"/>
                <a:gd name="T9" fmla="*/ 5 h 28"/>
                <a:gd name="T10" fmla="*/ 4 w 27"/>
                <a:gd name="T11" fmla="*/ 6 h 28"/>
                <a:gd name="T12" fmla="*/ 3 w 27"/>
                <a:gd name="T13" fmla="*/ 8 h 28"/>
                <a:gd name="T14" fmla="*/ 0 w 27"/>
                <a:gd name="T15" fmla="*/ 11 h 28"/>
                <a:gd name="T16" fmla="*/ 1 w 27"/>
                <a:gd name="T17" fmla="*/ 14 h 28"/>
                <a:gd name="T18" fmla="*/ 0 w 27"/>
                <a:gd name="T19" fmla="*/ 19 h 28"/>
                <a:gd name="T20" fmla="*/ 2 w 27"/>
                <a:gd name="T21" fmla="*/ 21 h 28"/>
                <a:gd name="T22" fmla="*/ 3 w 27"/>
                <a:gd name="T23" fmla="*/ 24 h 28"/>
                <a:gd name="T24" fmla="*/ 5 w 27"/>
                <a:gd name="T25" fmla="*/ 26 h 28"/>
                <a:gd name="T26" fmla="*/ 5 w 27"/>
                <a:gd name="T27" fmla="*/ 27 h 28"/>
                <a:gd name="T28" fmla="*/ 13 w 27"/>
                <a:gd name="T29" fmla="*/ 28 h 28"/>
                <a:gd name="T30" fmla="*/ 16 w 27"/>
                <a:gd name="T31" fmla="*/ 26 h 28"/>
                <a:gd name="T32" fmla="*/ 15 w 27"/>
                <a:gd name="T33" fmla="*/ 25 h 28"/>
                <a:gd name="T34" fmla="*/ 15 w 27"/>
                <a:gd name="T35" fmla="*/ 22 h 28"/>
                <a:gd name="T36" fmla="*/ 15 w 27"/>
                <a:gd name="T37" fmla="*/ 20 h 28"/>
                <a:gd name="T38" fmla="*/ 19 w 27"/>
                <a:gd name="T39" fmla="*/ 18 h 28"/>
                <a:gd name="T40" fmla="*/ 21 w 27"/>
                <a:gd name="T41" fmla="*/ 16 h 28"/>
                <a:gd name="T42" fmla="*/ 21 w 27"/>
                <a:gd name="T43" fmla="*/ 14 h 28"/>
                <a:gd name="T44" fmla="*/ 22 w 27"/>
                <a:gd name="T45" fmla="*/ 14 h 28"/>
                <a:gd name="T46" fmla="*/ 24 w 27"/>
                <a:gd name="T47" fmla="*/ 15 h 28"/>
                <a:gd name="T48" fmla="*/ 26 w 27"/>
                <a:gd name="T49" fmla="*/ 14 h 28"/>
                <a:gd name="T50" fmla="*/ 27 w 27"/>
                <a:gd name="T51" fmla="*/ 13 h 28"/>
                <a:gd name="T52" fmla="*/ 25 w 27"/>
                <a:gd name="T53" fmla="*/ 11 h 28"/>
                <a:gd name="T54" fmla="*/ 24 w 27"/>
                <a:gd name="T55" fmla="*/ 11 h 28"/>
                <a:gd name="T56" fmla="*/ 22 w 27"/>
                <a:gd name="T57" fmla="*/ 10 h 28"/>
                <a:gd name="T58" fmla="*/ 21 w 27"/>
                <a:gd name="T59" fmla="*/ 9 h 28"/>
                <a:gd name="T60" fmla="*/ 20 w 27"/>
                <a:gd name="T61" fmla="*/ 8 h 28"/>
                <a:gd name="T62" fmla="*/ 22 w 27"/>
                <a:gd name="T63" fmla="*/ 7 h 28"/>
                <a:gd name="T64" fmla="*/ 23 w 27"/>
                <a:gd name="T65" fmla="*/ 5 h 28"/>
                <a:gd name="T66" fmla="*/ 23 w 27"/>
                <a:gd name="T67" fmla="*/ 3 h 28"/>
                <a:gd name="T68" fmla="*/ 22 w 27"/>
                <a:gd name="T69" fmla="*/ 2 h 28"/>
                <a:gd name="T70" fmla="*/ 22 w 27"/>
                <a:gd name="T7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28">
                  <a:moveTo>
                    <a:pt x="22" y="0"/>
                  </a:moveTo>
                  <a:lnTo>
                    <a:pt x="20" y="0"/>
                  </a:lnTo>
                  <a:lnTo>
                    <a:pt x="17" y="1"/>
                  </a:lnTo>
                  <a:lnTo>
                    <a:pt x="10" y="6"/>
                  </a:lnTo>
                  <a:lnTo>
                    <a:pt x="8" y="5"/>
                  </a:lnTo>
                  <a:lnTo>
                    <a:pt x="4" y="6"/>
                  </a:lnTo>
                  <a:lnTo>
                    <a:pt x="3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5" y="27"/>
                  </a:lnTo>
                  <a:lnTo>
                    <a:pt x="13" y="28"/>
                  </a:lnTo>
                  <a:lnTo>
                    <a:pt x="16" y="26"/>
                  </a:lnTo>
                  <a:lnTo>
                    <a:pt x="15" y="25"/>
                  </a:lnTo>
                  <a:lnTo>
                    <a:pt x="15" y="22"/>
                  </a:lnTo>
                  <a:lnTo>
                    <a:pt x="15" y="20"/>
                  </a:lnTo>
                  <a:lnTo>
                    <a:pt x="19" y="18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4" y="15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5" y="11"/>
                  </a:lnTo>
                  <a:lnTo>
                    <a:pt x="24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22" y="7"/>
                  </a:lnTo>
                  <a:lnTo>
                    <a:pt x="23" y="5"/>
                  </a:lnTo>
                  <a:lnTo>
                    <a:pt x="23" y="3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1" name="Freeform 174"/>
            <p:cNvSpPr>
              <a:spLocks/>
            </p:cNvSpPr>
            <p:nvPr/>
          </p:nvSpPr>
          <p:spPr bwMode="auto">
            <a:xfrm>
              <a:off x="4182572" y="2878432"/>
              <a:ext cx="284582" cy="223411"/>
            </a:xfrm>
            <a:custGeom>
              <a:avLst/>
              <a:gdLst>
                <a:gd name="T0" fmla="*/ 26 w 110"/>
                <a:gd name="T1" fmla="*/ 63 h 77"/>
                <a:gd name="T2" fmla="*/ 16 w 110"/>
                <a:gd name="T3" fmla="*/ 71 h 77"/>
                <a:gd name="T4" fmla="*/ 1 w 110"/>
                <a:gd name="T5" fmla="*/ 75 h 77"/>
                <a:gd name="T6" fmla="*/ 0 w 110"/>
                <a:gd name="T7" fmla="*/ 77 h 77"/>
                <a:gd name="T8" fmla="*/ 41 w 110"/>
                <a:gd name="T9" fmla="*/ 77 h 77"/>
                <a:gd name="T10" fmla="*/ 40 w 110"/>
                <a:gd name="T11" fmla="*/ 68 h 77"/>
                <a:gd name="T12" fmla="*/ 50 w 110"/>
                <a:gd name="T13" fmla="*/ 62 h 77"/>
                <a:gd name="T14" fmla="*/ 54 w 110"/>
                <a:gd name="T15" fmla="*/ 62 h 77"/>
                <a:gd name="T16" fmla="*/ 55 w 110"/>
                <a:gd name="T17" fmla="*/ 59 h 77"/>
                <a:gd name="T18" fmla="*/ 60 w 110"/>
                <a:gd name="T19" fmla="*/ 60 h 77"/>
                <a:gd name="T20" fmla="*/ 63 w 110"/>
                <a:gd name="T21" fmla="*/ 57 h 77"/>
                <a:gd name="T22" fmla="*/ 71 w 110"/>
                <a:gd name="T23" fmla="*/ 57 h 77"/>
                <a:gd name="T24" fmla="*/ 76 w 110"/>
                <a:gd name="T25" fmla="*/ 51 h 77"/>
                <a:gd name="T26" fmla="*/ 81 w 110"/>
                <a:gd name="T27" fmla="*/ 50 h 77"/>
                <a:gd name="T28" fmla="*/ 86 w 110"/>
                <a:gd name="T29" fmla="*/ 46 h 77"/>
                <a:gd name="T30" fmla="*/ 86 w 110"/>
                <a:gd name="T31" fmla="*/ 40 h 77"/>
                <a:gd name="T32" fmla="*/ 91 w 110"/>
                <a:gd name="T33" fmla="*/ 41 h 77"/>
                <a:gd name="T34" fmla="*/ 95 w 110"/>
                <a:gd name="T35" fmla="*/ 36 h 77"/>
                <a:gd name="T36" fmla="*/ 105 w 110"/>
                <a:gd name="T37" fmla="*/ 36 h 77"/>
                <a:gd name="T38" fmla="*/ 110 w 110"/>
                <a:gd name="T39" fmla="*/ 36 h 77"/>
                <a:gd name="T40" fmla="*/ 110 w 110"/>
                <a:gd name="T41" fmla="*/ 32 h 77"/>
                <a:gd name="T42" fmla="*/ 106 w 110"/>
                <a:gd name="T43" fmla="*/ 28 h 77"/>
                <a:gd name="T44" fmla="*/ 105 w 110"/>
                <a:gd name="T45" fmla="*/ 24 h 77"/>
                <a:gd name="T46" fmla="*/ 105 w 110"/>
                <a:gd name="T47" fmla="*/ 20 h 77"/>
                <a:gd name="T48" fmla="*/ 104 w 110"/>
                <a:gd name="T49" fmla="*/ 12 h 77"/>
                <a:gd name="T50" fmla="*/ 101 w 110"/>
                <a:gd name="T51" fmla="*/ 8 h 77"/>
                <a:gd name="T52" fmla="*/ 100 w 110"/>
                <a:gd name="T53" fmla="*/ 8 h 77"/>
                <a:gd name="T54" fmla="*/ 95 w 110"/>
                <a:gd name="T55" fmla="*/ 8 h 77"/>
                <a:gd name="T56" fmla="*/ 93 w 110"/>
                <a:gd name="T57" fmla="*/ 5 h 77"/>
                <a:gd name="T58" fmla="*/ 90 w 110"/>
                <a:gd name="T59" fmla="*/ 8 h 77"/>
                <a:gd name="T60" fmla="*/ 87 w 110"/>
                <a:gd name="T61" fmla="*/ 7 h 77"/>
                <a:gd name="T62" fmla="*/ 78 w 110"/>
                <a:gd name="T63" fmla="*/ 7 h 77"/>
                <a:gd name="T64" fmla="*/ 75 w 110"/>
                <a:gd name="T65" fmla="*/ 5 h 77"/>
                <a:gd name="T66" fmla="*/ 71 w 110"/>
                <a:gd name="T67" fmla="*/ 0 h 77"/>
                <a:gd name="T68" fmla="*/ 69 w 110"/>
                <a:gd name="T69" fmla="*/ 2 h 77"/>
                <a:gd name="T70" fmla="*/ 66 w 110"/>
                <a:gd name="T71" fmla="*/ 3 h 77"/>
                <a:gd name="T72" fmla="*/ 66 w 110"/>
                <a:gd name="T73" fmla="*/ 7 h 77"/>
                <a:gd name="T74" fmla="*/ 60 w 110"/>
                <a:gd name="T75" fmla="*/ 16 h 77"/>
                <a:gd name="T76" fmla="*/ 55 w 110"/>
                <a:gd name="T77" fmla="*/ 20 h 77"/>
                <a:gd name="T78" fmla="*/ 42 w 110"/>
                <a:gd name="T79" fmla="*/ 26 h 77"/>
                <a:gd name="T80" fmla="*/ 35 w 110"/>
                <a:gd name="T81" fmla="*/ 33 h 77"/>
                <a:gd name="T82" fmla="*/ 35 w 110"/>
                <a:gd name="T83" fmla="*/ 37 h 77"/>
                <a:gd name="T84" fmla="*/ 31 w 110"/>
                <a:gd name="T85" fmla="*/ 41 h 77"/>
                <a:gd name="T86" fmla="*/ 31 w 110"/>
                <a:gd name="T87" fmla="*/ 47 h 77"/>
                <a:gd name="T88" fmla="*/ 30 w 110"/>
                <a:gd name="T89" fmla="*/ 50 h 77"/>
                <a:gd name="T90" fmla="*/ 32 w 110"/>
                <a:gd name="T91" fmla="*/ 52 h 77"/>
                <a:gd name="T92" fmla="*/ 32 w 110"/>
                <a:gd name="T93" fmla="*/ 55 h 77"/>
                <a:gd name="T94" fmla="*/ 26 w 110"/>
                <a:gd name="T95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" h="77">
                  <a:moveTo>
                    <a:pt x="26" y="63"/>
                  </a:moveTo>
                  <a:lnTo>
                    <a:pt x="16" y="71"/>
                  </a:lnTo>
                  <a:lnTo>
                    <a:pt x="1" y="75"/>
                  </a:lnTo>
                  <a:lnTo>
                    <a:pt x="0" y="77"/>
                  </a:lnTo>
                  <a:lnTo>
                    <a:pt x="41" y="77"/>
                  </a:lnTo>
                  <a:lnTo>
                    <a:pt x="40" y="68"/>
                  </a:lnTo>
                  <a:lnTo>
                    <a:pt x="50" y="62"/>
                  </a:lnTo>
                  <a:lnTo>
                    <a:pt x="54" y="62"/>
                  </a:lnTo>
                  <a:lnTo>
                    <a:pt x="55" y="59"/>
                  </a:lnTo>
                  <a:lnTo>
                    <a:pt x="60" y="60"/>
                  </a:lnTo>
                  <a:lnTo>
                    <a:pt x="63" y="57"/>
                  </a:lnTo>
                  <a:lnTo>
                    <a:pt x="71" y="57"/>
                  </a:lnTo>
                  <a:lnTo>
                    <a:pt x="76" y="51"/>
                  </a:lnTo>
                  <a:lnTo>
                    <a:pt x="81" y="50"/>
                  </a:lnTo>
                  <a:lnTo>
                    <a:pt x="86" y="46"/>
                  </a:lnTo>
                  <a:lnTo>
                    <a:pt x="86" y="40"/>
                  </a:lnTo>
                  <a:lnTo>
                    <a:pt x="91" y="41"/>
                  </a:lnTo>
                  <a:lnTo>
                    <a:pt x="95" y="36"/>
                  </a:lnTo>
                  <a:lnTo>
                    <a:pt x="105" y="36"/>
                  </a:lnTo>
                  <a:lnTo>
                    <a:pt x="110" y="36"/>
                  </a:lnTo>
                  <a:lnTo>
                    <a:pt x="110" y="32"/>
                  </a:lnTo>
                  <a:lnTo>
                    <a:pt x="106" y="28"/>
                  </a:lnTo>
                  <a:lnTo>
                    <a:pt x="105" y="24"/>
                  </a:lnTo>
                  <a:lnTo>
                    <a:pt x="105" y="20"/>
                  </a:lnTo>
                  <a:lnTo>
                    <a:pt x="104" y="12"/>
                  </a:lnTo>
                  <a:lnTo>
                    <a:pt x="101" y="8"/>
                  </a:lnTo>
                  <a:lnTo>
                    <a:pt x="100" y="8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90" y="8"/>
                  </a:lnTo>
                  <a:lnTo>
                    <a:pt x="87" y="7"/>
                  </a:lnTo>
                  <a:lnTo>
                    <a:pt x="78" y="7"/>
                  </a:lnTo>
                  <a:lnTo>
                    <a:pt x="75" y="5"/>
                  </a:lnTo>
                  <a:lnTo>
                    <a:pt x="71" y="0"/>
                  </a:lnTo>
                  <a:lnTo>
                    <a:pt x="69" y="2"/>
                  </a:lnTo>
                  <a:lnTo>
                    <a:pt x="66" y="3"/>
                  </a:lnTo>
                  <a:lnTo>
                    <a:pt x="66" y="7"/>
                  </a:lnTo>
                  <a:lnTo>
                    <a:pt x="60" y="16"/>
                  </a:lnTo>
                  <a:lnTo>
                    <a:pt x="55" y="20"/>
                  </a:lnTo>
                  <a:lnTo>
                    <a:pt x="42" y="26"/>
                  </a:lnTo>
                  <a:lnTo>
                    <a:pt x="35" y="33"/>
                  </a:lnTo>
                  <a:lnTo>
                    <a:pt x="35" y="37"/>
                  </a:lnTo>
                  <a:lnTo>
                    <a:pt x="31" y="41"/>
                  </a:lnTo>
                  <a:lnTo>
                    <a:pt x="31" y="47"/>
                  </a:lnTo>
                  <a:lnTo>
                    <a:pt x="30" y="50"/>
                  </a:lnTo>
                  <a:lnTo>
                    <a:pt x="32" y="52"/>
                  </a:lnTo>
                  <a:lnTo>
                    <a:pt x="32" y="55"/>
                  </a:lnTo>
                  <a:lnTo>
                    <a:pt x="26" y="6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2" name="Freeform 175"/>
            <p:cNvSpPr>
              <a:spLocks/>
            </p:cNvSpPr>
            <p:nvPr/>
          </p:nvSpPr>
          <p:spPr bwMode="auto">
            <a:xfrm>
              <a:off x="4089242" y="3101843"/>
              <a:ext cx="200431" cy="177505"/>
            </a:xfrm>
            <a:custGeom>
              <a:avLst/>
              <a:gdLst>
                <a:gd name="T0" fmla="*/ 36 w 77"/>
                <a:gd name="T1" fmla="*/ 0 h 60"/>
                <a:gd name="T2" fmla="*/ 33 w 77"/>
                <a:gd name="T3" fmla="*/ 9 h 60"/>
                <a:gd name="T4" fmla="*/ 24 w 77"/>
                <a:gd name="T5" fmla="*/ 15 h 60"/>
                <a:gd name="T6" fmla="*/ 21 w 77"/>
                <a:gd name="T7" fmla="*/ 20 h 60"/>
                <a:gd name="T8" fmla="*/ 21 w 77"/>
                <a:gd name="T9" fmla="*/ 29 h 60"/>
                <a:gd name="T10" fmla="*/ 11 w 77"/>
                <a:gd name="T11" fmla="*/ 35 h 60"/>
                <a:gd name="T12" fmla="*/ 7 w 77"/>
                <a:gd name="T13" fmla="*/ 47 h 60"/>
                <a:gd name="T14" fmla="*/ 2 w 77"/>
                <a:gd name="T15" fmla="*/ 51 h 60"/>
                <a:gd name="T16" fmla="*/ 0 w 77"/>
                <a:gd name="T17" fmla="*/ 58 h 60"/>
                <a:gd name="T18" fmla="*/ 0 w 77"/>
                <a:gd name="T19" fmla="*/ 60 h 60"/>
                <a:gd name="T20" fmla="*/ 36 w 77"/>
                <a:gd name="T21" fmla="*/ 60 h 60"/>
                <a:gd name="T22" fmla="*/ 36 w 77"/>
                <a:gd name="T23" fmla="*/ 48 h 60"/>
                <a:gd name="T24" fmla="*/ 37 w 77"/>
                <a:gd name="T25" fmla="*/ 44 h 60"/>
                <a:gd name="T26" fmla="*/ 42 w 77"/>
                <a:gd name="T27" fmla="*/ 41 h 60"/>
                <a:gd name="T28" fmla="*/ 46 w 77"/>
                <a:gd name="T29" fmla="*/ 40 h 60"/>
                <a:gd name="T30" fmla="*/ 46 w 77"/>
                <a:gd name="T31" fmla="*/ 16 h 60"/>
                <a:gd name="T32" fmla="*/ 77 w 77"/>
                <a:gd name="T33" fmla="*/ 16 h 60"/>
                <a:gd name="T34" fmla="*/ 77 w 77"/>
                <a:gd name="T35" fmla="*/ 4 h 60"/>
                <a:gd name="T36" fmla="*/ 77 w 77"/>
                <a:gd name="T37" fmla="*/ 4 h 60"/>
                <a:gd name="T38" fmla="*/ 77 w 77"/>
                <a:gd name="T39" fmla="*/ 0 h 60"/>
                <a:gd name="T40" fmla="*/ 77 w 77"/>
                <a:gd name="T41" fmla="*/ 0 h 60"/>
                <a:gd name="T42" fmla="*/ 36 w 77"/>
                <a:gd name="T4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0">
                  <a:moveTo>
                    <a:pt x="36" y="0"/>
                  </a:moveTo>
                  <a:lnTo>
                    <a:pt x="33" y="9"/>
                  </a:lnTo>
                  <a:lnTo>
                    <a:pt x="24" y="15"/>
                  </a:lnTo>
                  <a:lnTo>
                    <a:pt x="21" y="20"/>
                  </a:lnTo>
                  <a:lnTo>
                    <a:pt x="21" y="29"/>
                  </a:lnTo>
                  <a:lnTo>
                    <a:pt x="11" y="35"/>
                  </a:lnTo>
                  <a:lnTo>
                    <a:pt x="7" y="47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36" y="60"/>
                  </a:lnTo>
                  <a:lnTo>
                    <a:pt x="36" y="48"/>
                  </a:lnTo>
                  <a:lnTo>
                    <a:pt x="37" y="44"/>
                  </a:lnTo>
                  <a:lnTo>
                    <a:pt x="42" y="41"/>
                  </a:lnTo>
                  <a:lnTo>
                    <a:pt x="46" y="40"/>
                  </a:lnTo>
                  <a:lnTo>
                    <a:pt x="46" y="16"/>
                  </a:lnTo>
                  <a:lnTo>
                    <a:pt x="77" y="16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3" name="Freeform 176"/>
            <p:cNvSpPr>
              <a:spLocks/>
            </p:cNvSpPr>
            <p:nvPr/>
          </p:nvSpPr>
          <p:spPr bwMode="auto">
            <a:xfrm>
              <a:off x="4378413" y="2463745"/>
              <a:ext cx="310593" cy="240243"/>
            </a:xfrm>
            <a:custGeom>
              <a:avLst/>
              <a:gdLst>
                <a:gd name="T0" fmla="*/ 119 w 120"/>
                <a:gd name="T1" fmla="*/ 19 h 82"/>
                <a:gd name="T2" fmla="*/ 109 w 120"/>
                <a:gd name="T3" fmla="*/ 19 h 82"/>
                <a:gd name="T4" fmla="*/ 104 w 120"/>
                <a:gd name="T5" fmla="*/ 14 h 82"/>
                <a:gd name="T6" fmla="*/ 103 w 120"/>
                <a:gd name="T7" fmla="*/ 16 h 82"/>
                <a:gd name="T8" fmla="*/ 96 w 120"/>
                <a:gd name="T9" fmla="*/ 15 h 82"/>
                <a:gd name="T10" fmla="*/ 93 w 120"/>
                <a:gd name="T11" fmla="*/ 14 h 82"/>
                <a:gd name="T12" fmla="*/ 89 w 120"/>
                <a:gd name="T13" fmla="*/ 8 h 82"/>
                <a:gd name="T14" fmla="*/ 84 w 120"/>
                <a:gd name="T15" fmla="*/ 12 h 82"/>
                <a:gd name="T16" fmla="*/ 82 w 120"/>
                <a:gd name="T17" fmla="*/ 9 h 82"/>
                <a:gd name="T18" fmla="*/ 77 w 120"/>
                <a:gd name="T19" fmla="*/ 7 h 82"/>
                <a:gd name="T20" fmla="*/ 73 w 120"/>
                <a:gd name="T21" fmla="*/ 5 h 82"/>
                <a:gd name="T22" fmla="*/ 69 w 120"/>
                <a:gd name="T23" fmla="*/ 3 h 82"/>
                <a:gd name="T24" fmla="*/ 66 w 120"/>
                <a:gd name="T25" fmla="*/ 1 h 82"/>
                <a:gd name="T26" fmla="*/ 60 w 120"/>
                <a:gd name="T27" fmla="*/ 1 h 82"/>
                <a:gd name="T28" fmla="*/ 61 w 120"/>
                <a:gd name="T29" fmla="*/ 9 h 82"/>
                <a:gd name="T30" fmla="*/ 53 w 120"/>
                <a:gd name="T31" fmla="*/ 11 h 82"/>
                <a:gd name="T32" fmla="*/ 46 w 120"/>
                <a:gd name="T33" fmla="*/ 15 h 82"/>
                <a:gd name="T34" fmla="*/ 36 w 120"/>
                <a:gd name="T35" fmla="*/ 16 h 82"/>
                <a:gd name="T36" fmla="*/ 32 w 120"/>
                <a:gd name="T37" fmla="*/ 12 h 82"/>
                <a:gd name="T38" fmla="*/ 26 w 120"/>
                <a:gd name="T39" fmla="*/ 15 h 82"/>
                <a:gd name="T40" fmla="*/ 25 w 120"/>
                <a:gd name="T41" fmla="*/ 16 h 82"/>
                <a:gd name="T42" fmla="*/ 29 w 120"/>
                <a:gd name="T43" fmla="*/ 18 h 82"/>
                <a:gd name="T44" fmla="*/ 30 w 120"/>
                <a:gd name="T45" fmla="*/ 23 h 82"/>
                <a:gd name="T46" fmla="*/ 20 w 120"/>
                <a:gd name="T47" fmla="*/ 23 h 82"/>
                <a:gd name="T48" fmla="*/ 15 w 120"/>
                <a:gd name="T49" fmla="*/ 20 h 82"/>
                <a:gd name="T50" fmla="*/ 6 w 120"/>
                <a:gd name="T51" fmla="*/ 22 h 82"/>
                <a:gd name="T52" fmla="*/ 1 w 120"/>
                <a:gd name="T53" fmla="*/ 23 h 82"/>
                <a:gd name="T54" fmla="*/ 1 w 120"/>
                <a:gd name="T55" fmla="*/ 26 h 82"/>
                <a:gd name="T56" fmla="*/ 5 w 120"/>
                <a:gd name="T57" fmla="*/ 31 h 82"/>
                <a:gd name="T58" fmla="*/ 11 w 120"/>
                <a:gd name="T59" fmla="*/ 31 h 82"/>
                <a:gd name="T60" fmla="*/ 14 w 120"/>
                <a:gd name="T61" fmla="*/ 34 h 82"/>
                <a:gd name="T62" fmla="*/ 17 w 120"/>
                <a:gd name="T63" fmla="*/ 34 h 82"/>
                <a:gd name="T64" fmla="*/ 22 w 120"/>
                <a:gd name="T65" fmla="*/ 35 h 82"/>
                <a:gd name="T66" fmla="*/ 23 w 120"/>
                <a:gd name="T67" fmla="*/ 39 h 82"/>
                <a:gd name="T68" fmla="*/ 27 w 120"/>
                <a:gd name="T69" fmla="*/ 42 h 82"/>
                <a:gd name="T70" fmla="*/ 35 w 120"/>
                <a:gd name="T71" fmla="*/ 47 h 82"/>
                <a:gd name="T72" fmla="*/ 29 w 120"/>
                <a:gd name="T73" fmla="*/ 72 h 82"/>
                <a:gd name="T74" fmla="*/ 35 w 120"/>
                <a:gd name="T75" fmla="*/ 76 h 82"/>
                <a:gd name="T76" fmla="*/ 53 w 120"/>
                <a:gd name="T77" fmla="*/ 78 h 82"/>
                <a:gd name="T78" fmla="*/ 59 w 120"/>
                <a:gd name="T79" fmla="*/ 81 h 82"/>
                <a:gd name="T80" fmla="*/ 74 w 120"/>
                <a:gd name="T81" fmla="*/ 82 h 82"/>
                <a:gd name="T82" fmla="*/ 73 w 120"/>
                <a:gd name="T83" fmla="*/ 77 h 82"/>
                <a:gd name="T84" fmla="*/ 80 w 120"/>
                <a:gd name="T85" fmla="*/ 71 h 82"/>
                <a:gd name="T86" fmla="*/ 92 w 120"/>
                <a:gd name="T87" fmla="*/ 72 h 82"/>
                <a:gd name="T88" fmla="*/ 106 w 120"/>
                <a:gd name="T89" fmla="*/ 74 h 82"/>
                <a:gd name="T90" fmla="*/ 114 w 120"/>
                <a:gd name="T91" fmla="*/ 65 h 82"/>
                <a:gd name="T92" fmla="*/ 109 w 120"/>
                <a:gd name="T93" fmla="*/ 64 h 82"/>
                <a:gd name="T94" fmla="*/ 109 w 120"/>
                <a:gd name="T95" fmla="*/ 60 h 82"/>
                <a:gd name="T96" fmla="*/ 105 w 120"/>
                <a:gd name="T97" fmla="*/ 56 h 82"/>
                <a:gd name="T98" fmla="*/ 109 w 120"/>
                <a:gd name="T99" fmla="*/ 53 h 82"/>
                <a:gd name="T100" fmla="*/ 108 w 120"/>
                <a:gd name="T101" fmla="*/ 48 h 82"/>
                <a:gd name="T102" fmla="*/ 107 w 120"/>
                <a:gd name="T103" fmla="*/ 47 h 82"/>
                <a:gd name="T104" fmla="*/ 100 w 120"/>
                <a:gd name="T105" fmla="*/ 46 h 82"/>
                <a:gd name="T106" fmla="*/ 101 w 120"/>
                <a:gd name="T107" fmla="*/ 41 h 82"/>
                <a:gd name="T108" fmla="*/ 105 w 120"/>
                <a:gd name="T109" fmla="*/ 38 h 82"/>
                <a:gd name="T110" fmla="*/ 110 w 120"/>
                <a:gd name="T111" fmla="*/ 35 h 82"/>
                <a:gd name="T112" fmla="*/ 115 w 120"/>
                <a:gd name="T113" fmla="*/ 34 h 82"/>
                <a:gd name="T114" fmla="*/ 115 w 120"/>
                <a:gd name="T115" fmla="*/ 31 h 82"/>
                <a:gd name="T116" fmla="*/ 120 w 120"/>
                <a:gd name="T117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" h="82">
                  <a:moveTo>
                    <a:pt x="120" y="20"/>
                  </a:moveTo>
                  <a:lnTo>
                    <a:pt x="119" y="19"/>
                  </a:lnTo>
                  <a:lnTo>
                    <a:pt x="113" y="19"/>
                  </a:lnTo>
                  <a:cubicBezTo>
                    <a:pt x="111" y="19"/>
                    <a:pt x="110" y="19"/>
                    <a:pt x="109" y="19"/>
                  </a:cubicBezTo>
                  <a:cubicBezTo>
                    <a:pt x="109" y="19"/>
                    <a:pt x="108" y="18"/>
                    <a:pt x="106" y="17"/>
                  </a:cubicBezTo>
                  <a:lnTo>
                    <a:pt x="104" y="14"/>
                  </a:lnTo>
                  <a:lnTo>
                    <a:pt x="104" y="14"/>
                  </a:lnTo>
                  <a:lnTo>
                    <a:pt x="103" y="16"/>
                  </a:lnTo>
                  <a:lnTo>
                    <a:pt x="99" y="16"/>
                  </a:lnTo>
                  <a:cubicBezTo>
                    <a:pt x="99" y="16"/>
                    <a:pt x="98" y="16"/>
                    <a:pt x="96" y="15"/>
                  </a:cubicBezTo>
                  <a:lnTo>
                    <a:pt x="95" y="12"/>
                  </a:lnTo>
                  <a:lnTo>
                    <a:pt x="93" y="14"/>
                  </a:lnTo>
                  <a:lnTo>
                    <a:pt x="90" y="12"/>
                  </a:lnTo>
                  <a:lnTo>
                    <a:pt x="89" y="8"/>
                  </a:lnTo>
                  <a:lnTo>
                    <a:pt x="88" y="10"/>
                  </a:lnTo>
                  <a:lnTo>
                    <a:pt x="84" y="12"/>
                  </a:lnTo>
                  <a:lnTo>
                    <a:pt x="81" y="10"/>
                  </a:lnTo>
                  <a:lnTo>
                    <a:pt x="82" y="9"/>
                  </a:lnTo>
                  <a:lnTo>
                    <a:pt x="81" y="7"/>
                  </a:lnTo>
                  <a:lnTo>
                    <a:pt x="77" y="7"/>
                  </a:lnTo>
                  <a:lnTo>
                    <a:pt x="75" y="5"/>
                  </a:ln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1" y="5"/>
                    <a:pt x="71" y="5"/>
                  </a:cubicBezTo>
                  <a:cubicBezTo>
                    <a:pt x="70" y="5"/>
                    <a:pt x="70" y="4"/>
                    <a:pt x="69" y="3"/>
                  </a:cubicBezTo>
                  <a:lnTo>
                    <a:pt x="69" y="0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60" y="1"/>
                  </a:lnTo>
                  <a:lnTo>
                    <a:pt x="59" y="4"/>
                  </a:lnTo>
                  <a:lnTo>
                    <a:pt x="61" y="9"/>
                  </a:lnTo>
                  <a:lnTo>
                    <a:pt x="57" y="9"/>
                  </a:lnTo>
                  <a:lnTo>
                    <a:pt x="53" y="11"/>
                  </a:lnTo>
                  <a:lnTo>
                    <a:pt x="51" y="12"/>
                  </a:lnTo>
                  <a:lnTo>
                    <a:pt x="46" y="15"/>
                  </a:lnTo>
                  <a:lnTo>
                    <a:pt x="42" y="16"/>
                  </a:lnTo>
                  <a:lnTo>
                    <a:pt x="36" y="16"/>
                  </a:lnTo>
                  <a:lnTo>
                    <a:pt x="35" y="15"/>
                  </a:lnTo>
                  <a:lnTo>
                    <a:pt x="32" y="12"/>
                  </a:lnTo>
                  <a:lnTo>
                    <a:pt x="27" y="12"/>
                  </a:lnTo>
                  <a:lnTo>
                    <a:pt x="26" y="15"/>
                  </a:lnTo>
                  <a:lnTo>
                    <a:pt x="28" y="16"/>
                  </a:lnTo>
                  <a:cubicBezTo>
                    <a:pt x="27" y="16"/>
                    <a:pt x="26" y="16"/>
                    <a:pt x="25" y="16"/>
                  </a:cubicBezTo>
                  <a:cubicBezTo>
                    <a:pt x="24" y="16"/>
                    <a:pt x="24" y="17"/>
                    <a:pt x="25" y="18"/>
                  </a:cubicBezTo>
                  <a:lnTo>
                    <a:pt x="29" y="18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26" y="22"/>
                  </a:lnTo>
                  <a:cubicBezTo>
                    <a:pt x="22" y="23"/>
                    <a:pt x="21" y="23"/>
                    <a:pt x="20" y="23"/>
                  </a:cubicBezTo>
                  <a:cubicBezTo>
                    <a:pt x="19" y="23"/>
                    <a:pt x="19" y="23"/>
                    <a:pt x="19" y="21"/>
                  </a:cubicBezTo>
                  <a:lnTo>
                    <a:pt x="15" y="20"/>
                  </a:lnTo>
                  <a:cubicBezTo>
                    <a:pt x="13" y="21"/>
                    <a:pt x="11" y="22"/>
                    <a:pt x="11" y="22"/>
                  </a:cubicBezTo>
                  <a:cubicBezTo>
                    <a:pt x="10" y="22"/>
                    <a:pt x="9" y="22"/>
                    <a:pt x="6" y="22"/>
                  </a:cubicBezTo>
                  <a:lnTo>
                    <a:pt x="3" y="22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1" y="26"/>
                  </a:lnTo>
                  <a:lnTo>
                    <a:pt x="2" y="28"/>
                  </a:lnTo>
                  <a:lnTo>
                    <a:pt x="5" y="31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5" y="31"/>
                  </a:lnTo>
                  <a:lnTo>
                    <a:pt x="14" y="34"/>
                  </a:lnTo>
                  <a:lnTo>
                    <a:pt x="16" y="37"/>
                  </a:lnTo>
                  <a:lnTo>
                    <a:pt x="17" y="34"/>
                  </a:ln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4"/>
                    <a:pt x="22" y="35"/>
                  </a:cubicBezTo>
                  <a:lnTo>
                    <a:pt x="23" y="37"/>
                  </a:lnTo>
                  <a:lnTo>
                    <a:pt x="23" y="39"/>
                  </a:lnTo>
                  <a:lnTo>
                    <a:pt x="25" y="40"/>
                  </a:lnTo>
                  <a:lnTo>
                    <a:pt x="27" y="42"/>
                  </a:lnTo>
                  <a:lnTo>
                    <a:pt x="32" y="44"/>
                  </a:lnTo>
                  <a:lnTo>
                    <a:pt x="35" y="47"/>
                  </a:lnTo>
                  <a:lnTo>
                    <a:pt x="32" y="68"/>
                  </a:lnTo>
                  <a:lnTo>
                    <a:pt x="29" y="72"/>
                  </a:lnTo>
                  <a:lnTo>
                    <a:pt x="34" y="74"/>
                  </a:lnTo>
                  <a:lnTo>
                    <a:pt x="35" y="76"/>
                  </a:lnTo>
                  <a:lnTo>
                    <a:pt x="45" y="79"/>
                  </a:lnTo>
                  <a:lnTo>
                    <a:pt x="53" y="78"/>
                  </a:lnTo>
                  <a:lnTo>
                    <a:pt x="57" y="78"/>
                  </a:lnTo>
                  <a:lnTo>
                    <a:pt x="59" y="81"/>
                  </a:lnTo>
                  <a:lnTo>
                    <a:pt x="64" y="81"/>
                  </a:lnTo>
                  <a:lnTo>
                    <a:pt x="74" y="82"/>
                  </a:lnTo>
                  <a:lnTo>
                    <a:pt x="73" y="79"/>
                  </a:lnTo>
                  <a:lnTo>
                    <a:pt x="73" y="77"/>
                  </a:lnTo>
                  <a:lnTo>
                    <a:pt x="74" y="74"/>
                  </a:lnTo>
                  <a:lnTo>
                    <a:pt x="80" y="71"/>
                  </a:lnTo>
                  <a:lnTo>
                    <a:pt x="85" y="72"/>
                  </a:lnTo>
                  <a:lnTo>
                    <a:pt x="92" y="72"/>
                  </a:lnTo>
                  <a:lnTo>
                    <a:pt x="101" y="76"/>
                  </a:lnTo>
                  <a:lnTo>
                    <a:pt x="106" y="74"/>
                  </a:lnTo>
                  <a:lnTo>
                    <a:pt x="114" y="68"/>
                  </a:lnTo>
                  <a:cubicBezTo>
                    <a:pt x="114" y="66"/>
                    <a:pt x="114" y="65"/>
                    <a:pt x="114" y="65"/>
                  </a:cubicBezTo>
                  <a:cubicBezTo>
                    <a:pt x="114" y="65"/>
                    <a:pt x="113" y="65"/>
                    <a:pt x="112" y="65"/>
                  </a:cubicBezTo>
                  <a:lnTo>
                    <a:pt x="109" y="64"/>
                  </a:lnTo>
                  <a:lnTo>
                    <a:pt x="108" y="62"/>
                  </a:lnTo>
                  <a:lnTo>
                    <a:pt x="109" y="60"/>
                  </a:lnTo>
                  <a:lnTo>
                    <a:pt x="106" y="58"/>
                  </a:lnTo>
                  <a:lnTo>
                    <a:pt x="105" y="56"/>
                  </a:lnTo>
                  <a:lnTo>
                    <a:pt x="108" y="55"/>
                  </a:lnTo>
                  <a:lnTo>
                    <a:pt x="109" y="53"/>
                  </a:lnTo>
                  <a:lnTo>
                    <a:pt x="108" y="51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07" y="47"/>
                  </a:lnTo>
                  <a:lnTo>
                    <a:pt x="104" y="48"/>
                  </a:lnTo>
                  <a:lnTo>
                    <a:pt x="100" y="46"/>
                  </a:lnTo>
                  <a:lnTo>
                    <a:pt x="99" y="44"/>
                  </a:lnTo>
                  <a:lnTo>
                    <a:pt x="101" y="41"/>
                  </a:lnTo>
                  <a:lnTo>
                    <a:pt x="104" y="40"/>
                  </a:lnTo>
                  <a:lnTo>
                    <a:pt x="105" y="38"/>
                  </a:lnTo>
                  <a:lnTo>
                    <a:pt x="107" y="36"/>
                  </a:lnTo>
                  <a:lnTo>
                    <a:pt x="110" y="35"/>
                  </a:lnTo>
                  <a:lnTo>
                    <a:pt x="112" y="34"/>
                  </a:lnTo>
                  <a:lnTo>
                    <a:pt x="115" y="34"/>
                  </a:lnTo>
                  <a:lnTo>
                    <a:pt x="115" y="33"/>
                  </a:lnTo>
                  <a:lnTo>
                    <a:pt x="115" y="31"/>
                  </a:lnTo>
                  <a:lnTo>
                    <a:pt x="115" y="26"/>
                  </a:lnTo>
                  <a:lnTo>
                    <a:pt x="120" y="2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4" name="Freeform 177"/>
            <p:cNvSpPr>
              <a:spLocks/>
            </p:cNvSpPr>
            <p:nvPr/>
          </p:nvSpPr>
          <p:spPr bwMode="auto">
            <a:xfrm>
              <a:off x="4633926" y="2554027"/>
              <a:ext cx="105570" cy="53558"/>
            </a:xfrm>
            <a:custGeom>
              <a:avLst/>
              <a:gdLst>
                <a:gd name="T0" fmla="*/ 26 w 41"/>
                <a:gd name="T1" fmla="*/ 0 h 18"/>
                <a:gd name="T2" fmla="*/ 21 w 41"/>
                <a:gd name="T3" fmla="*/ 2 h 18"/>
                <a:gd name="T4" fmla="*/ 16 w 41"/>
                <a:gd name="T5" fmla="*/ 2 h 18"/>
                <a:gd name="T6" fmla="*/ 16 w 41"/>
                <a:gd name="T7" fmla="*/ 3 h 18"/>
                <a:gd name="T8" fmla="*/ 13 w 41"/>
                <a:gd name="T9" fmla="*/ 3 h 18"/>
                <a:gd name="T10" fmla="*/ 11 w 41"/>
                <a:gd name="T11" fmla="*/ 4 h 18"/>
                <a:gd name="T12" fmla="*/ 8 w 41"/>
                <a:gd name="T13" fmla="*/ 5 h 18"/>
                <a:gd name="T14" fmla="*/ 6 w 41"/>
                <a:gd name="T15" fmla="*/ 7 h 18"/>
                <a:gd name="T16" fmla="*/ 5 w 41"/>
                <a:gd name="T17" fmla="*/ 9 h 18"/>
                <a:gd name="T18" fmla="*/ 2 w 41"/>
                <a:gd name="T19" fmla="*/ 10 h 18"/>
                <a:gd name="T20" fmla="*/ 0 w 41"/>
                <a:gd name="T21" fmla="*/ 13 h 18"/>
                <a:gd name="T22" fmla="*/ 1 w 41"/>
                <a:gd name="T23" fmla="*/ 15 h 18"/>
                <a:gd name="T24" fmla="*/ 5 w 41"/>
                <a:gd name="T25" fmla="*/ 17 h 18"/>
                <a:gd name="T26" fmla="*/ 8 w 41"/>
                <a:gd name="T27" fmla="*/ 16 h 18"/>
                <a:gd name="T28" fmla="*/ 9 w 41"/>
                <a:gd name="T29" fmla="*/ 17 h 18"/>
                <a:gd name="T30" fmla="*/ 12 w 41"/>
                <a:gd name="T31" fmla="*/ 17 h 18"/>
                <a:gd name="T32" fmla="*/ 14 w 41"/>
                <a:gd name="T33" fmla="*/ 17 h 18"/>
                <a:gd name="T34" fmla="*/ 18 w 41"/>
                <a:gd name="T35" fmla="*/ 17 h 18"/>
                <a:gd name="T36" fmla="*/ 21 w 41"/>
                <a:gd name="T37" fmla="*/ 14 h 18"/>
                <a:gd name="T38" fmla="*/ 23 w 41"/>
                <a:gd name="T39" fmla="*/ 12 h 18"/>
                <a:gd name="T40" fmla="*/ 25 w 41"/>
                <a:gd name="T41" fmla="*/ 16 h 18"/>
                <a:gd name="T42" fmla="*/ 27 w 41"/>
                <a:gd name="T43" fmla="*/ 17 h 18"/>
                <a:gd name="T44" fmla="*/ 29 w 41"/>
                <a:gd name="T45" fmla="*/ 18 h 18"/>
                <a:gd name="T46" fmla="*/ 29 w 41"/>
                <a:gd name="T47" fmla="*/ 15 h 18"/>
                <a:gd name="T48" fmla="*/ 32 w 41"/>
                <a:gd name="T49" fmla="*/ 12 h 18"/>
                <a:gd name="T50" fmla="*/ 35 w 41"/>
                <a:gd name="T51" fmla="*/ 13 h 18"/>
                <a:gd name="T52" fmla="*/ 38 w 41"/>
                <a:gd name="T53" fmla="*/ 14 h 18"/>
                <a:gd name="T54" fmla="*/ 40 w 41"/>
                <a:gd name="T55" fmla="*/ 12 h 18"/>
                <a:gd name="T56" fmla="*/ 41 w 41"/>
                <a:gd name="T57" fmla="*/ 9 h 18"/>
                <a:gd name="T58" fmla="*/ 40 w 41"/>
                <a:gd name="T59" fmla="*/ 8 h 18"/>
                <a:gd name="T60" fmla="*/ 37 w 41"/>
                <a:gd name="T61" fmla="*/ 9 h 18"/>
                <a:gd name="T62" fmla="*/ 34 w 41"/>
                <a:gd name="T63" fmla="*/ 7 h 18"/>
                <a:gd name="T64" fmla="*/ 33 w 41"/>
                <a:gd name="T65" fmla="*/ 6 h 18"/>
                <a:gd name="T66" fmla="*/ 34 w 41"/>
                <a:gd name="T67" fmla="*/ 2 h 18"/>
                <a:gd name="T68" fmla="*/ 30 w 41"/>
                <a:gd name="T69" fmla="*/ 3 h 18"/>
                <a:gd name="T70" fmla="*/ 26 w 41"/>
                <a:gd name="T7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" h="18">
                  <a:moveTo>
                    <a:pt x="26" y="0"/>
                  </a:moveTo>
                  <a:lnTo>
                    <a:pt x="21" y="2"/>
                  </a:lnTo>
                  <a:lnTo>
                    <a:pt x="16" y="2"/>
                  </a:lnTo>
                  <a:lnTo>
                    <a:pt x="16" y="3"/>
                  </a:lnTo>
                  <a:lnTo>
                    <a:pt x="13" y="3"/>
                  </a:lnTo>
                  <a:lnTo>
                    <a:pt x="11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5" y="9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5" y="17"/>
                  </a:lnTo>
                  <a:lnTo>
                    <a:pt x="8" y="16"/>
                  </a:lnTo>
                  <a:lnTo>
                    <a:pt x="9" y="17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3" y="12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32" y="12"/>
                  </a:lnTo>
                  <a:lnTo>
                    <a:pt x="35" y="13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1" y="9"/>
                  </a:lnTo>
                  <a:lnTo>
                    <a:pt x="40" y="8"/>
                  </a:lnTo>
                  <a:lnTo>
                    <a:pt x="37" y="9"/>
                  </a:lnTo>
                  <a:lnTo>
                    <a:pt x="34" y="7"/>
                  </a:lnTo>
                  <a:lnTo>
                    <a:pt x="33" y="6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5" name="Freeform 178"/>
            <p:cNvSpPr>
              <a:spLocks/>
            </p:cNvSpPr>
            <p:nvPr/>
          </p:nvSpPr>
          <p:spPr bwMode="auto">
            <a:xfrm>
              <a:off x="4583435" y="2390295"/>
              <a:ext cx="82621" cy="76511"/>
            </a:xfrm>
            <a:custGeom>
              <a:avLst/>
              <a:gdLst>
                <a:gd name="T0" fmla="*/ 29 w 33"/>
                <a:gd name="T1" fmla="*/ 15 h 26"/>
                <a:gd name="T2" fmla="*/ 27 w 33"/>
                <a:gd name="T3" fmla="*/ 13 h 26"/>
                <a:gd name="T4" fmla="*/ 29 w 33"/>
                <a:gd name="T5" fmla="*/ 12 h 26"/>
                <a:gd name="T6" fmla="*/ 33 w 33"/>
                <a:gd name="T7" fmla="*/ 7 h 26"/>
                <a:gd name="T8" fmla="*/ 31 w 33"/>
                <a:gd name="T9" fmla="*/ 0 h 26"/>
                <a:gd name="T10" fmla="*/ 24 w 33"/>
                <a:gd name="T11" fmla="*/ 2 h 26"/>
                <a:gd name="T12" fmla="*/ 20 w 33"/>
                <a:gd name="T13" fmla="*/ 3 h 26"/>
                <a:gd name="T14" fmla="*/ 20 w 33"/>
                <a:gd name="T15" fmla="*/ 4 h 26"/>
                <a:gd name="T16" fmla="*/ 17 w 33"/>
                <a:gd name="T17" fmla="*/ 6 h 26"/>
                <a:gd name="T18" fmla="*/ 16 w 33"/>
                <a:gd name="T19" fmla="*/ 8 h 26"/>
                <a:gd name="T20" fmla="*/ 19 w 33"/>
                <a:gd name="T21" fmla="*/ 10 h 26"/>
                <a:gd name="T22" fmla="*/ 20 w 33"/>
                <a:gd name="T23" fmla="*/ 13 h 26"/>
                <a:gd name="T24" fmla="*/ 16 w 33"/>
                <a:gd name="T25" fmla="*/ 14 h 26"/>
                <a:gd name="T26" fmla="*/ 12 w 33"/>
                <a:gd name="T27" fmla="*/ 13 h 26"/>
                <a:gd name="T28" fmla="*/ 11 w 33"/>
                <a:gd name="T29" fmla="*/ 11 h 26"/>
                <a:gd name="T30" fmla="*/ 11 w 33"/>
                <a:gd name="T31" fmla="*/ 6 h 26"/>
                <a:gd name="T32" fmla="*/ 10 w 33"/>
                <a:gd name="T33" fmla="*/ 6 h 26"/>
                <a:gd name="T34" fmla="*/ 2 w 33"/>
                <a:gd name="T35" fmla="*/ 18 h 26"/>
                <a:gd name="T36" fmla="*/ 0 w 33"/>
                <a:gd name="T37" fmla="*/ 19 h 26"/>
                <a:gd name="T38" fmla="*/ 0 w 33"/>
                <a:gd name="T39" fmla="*/ 19 h 26"/>
                <a:gd name="T40" fmla="*/ 1 w 33"/>
                <a:gd name="T41" fmla="*/ 22 h 26"/>
                <a:gd name="T42" fmla="*/ 4 w 33"/>
                <a:gd name="T43" fmla="*/ 24 h 26"/>
                <a:gd name="T44" fmla="*/ 8 w 33"/>
                <a:gd name="T45" fmla="*/ 22 h 26"/>
                <a:gd name="T46" fmla="*/ 12 w 33"/>
                <a:gd name="T47" fmla="*/ 21 h 26"/>
                <a:gd name="T48" fmla="*/ 15 w 33"/>
                <a:gd name="T49" fmla="*/ 24 h 26"/>
                <a:gd name="T50" fmla="*/ 16 w 33"/>
                <a:gd name="T51" fmla="*/ 25 h 26"/>
                <a:gd name="T52" fmla="*/ 19 w 33"/>
                <a:gd name="T53" fmla="*/ 26 h 26"/>
                <a:gd name="T54" fmla="*/ 23 w 33"/>
                <a:gd name="T55" fmla="*/ 25 h 26"/>
                <a:gd name="T56" fmla="*/ 23 w 33"/>
                <a:gd name="T57" fmla="*/ 23 h 26"/>
                <a:gd name="T58" fmla="*/ 20 w 33"/>
                <a:gd name="T59" fmla="*/ 20 h 26"/>
                <a:gd name="T60" fmla="*/ 22 w 33"/>
                <a:gd name="T61" fmla="*/ 19 h 26"/>
                <a:gd name="T62" fmla="*/ 27 w 33"/>
                <a:gd name="T63" fmla="*/ 17 h 26"/>
                <a:gd name="T64" fmla="*/ 29 w 33"/>
                <a:gd name="T65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26">
                  <a:moveTo>
                    <a:pt x="29" y="15"/>
                  </a:moveTo>
                  <a:lnTo>
                    <a:pt x="27" y="13"/>
                  </a:lnTo>
                  <a:lnTo>
                    <a:pt x="29" y="12"/>
                  </a:lnTo>
                  <a:lnTo>
                    <a:pt x="33" y="7"/>
                  </a:lnTo>
                  <a:lnTo>
                    <a:pt x="31" y="0"/>
                  </a:lnTo>
                  <a:lnTo>
                    <a:pt x="24" y="2"/>
                  </a:lnTo>
                  <a:cubicBezTo>
                    <a:pt x="23" y="2"/>
                    <a:pt x="21" y="3"/>
                    <a:pt x="20" y="3"/>
                  </a:cubicBezTo>
                  <a:lnTo>
                    <a:pt x="20" y="4"/>
                  </a:lnTo>
                  <a:lnTo>
                    <a:pt x="17" y="6"/>
                  </a:lnTo>
                  <a:lnTo>
                    <a:pt x="16" y="8"/>
                  </a:lnTo>
                  <a:cubicBezTo>
                    <a:pt x="17" y="9"/>
                    <a:pt x="18" y="10"/>
                    <a:pt x="19" y="10"/>
                  </a:cubicBezTo>
                  <a:cubicBezTo>
                    <a:pt x="19" y="10"/>
                    <a:pt x="19" y="11"/>
                    <a:pt x="20" y="13"/>
                  </a:cubicBezTo>
                  <a:cubicBezTo>
                    <a:pt x="18" y="14"/>
                    <a:pt x="16" y="14"/>
                    <a:pt x="16" y="14"/>
                  </a:cubicBezTo>
                  <a:cubicBezTo>
                    <a:pt x="15" y="14"/>
                    <a:pt x="14" y="14"/>
                    <a:pt x="12" y="13"/>
                  </a:cubicBezTo>
                  <a:lnTo>
                    <a:pt x="11" y="11"/>
                  </a:lnTo>
                  <a:cubicBezTo>
                    <a:pt x="11" y="8"/>
                    <a:pt x="11" y="7"/>
                    <a:pt x="11" y="6"/>
                  </a:cubicBezTo>
                  <a:lnTo>
                    <a:pt x="10" y="6"/>
                  </a:lnTo>
                  <a:lnTo>
                    <a:pt x="2" y="18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4" y="24"/>
                  </a:lnTo>
                  <a:lnTo>
                    <a:pt x="8" y="22"/>
                  </a:lnTo>
                  <a:lnTo>
                    <a:pt x="12" y="21"/>
                  </a:lnTo>
                  <a:lnTo>
                    <a:pt x="15" y="24"/>
                  </a:lnTo>
                  <a:lnTo>
                    <a:pt x="16" y="25"/>
                  </a:lnTo>
                  <a:lnTo>
                    <a:pt x="19" y="26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0"/>
                  </a:lnTo>
                  <a:lnTo>
                    <a:pt x="22" y="19"/>
                  </a:lnTo>
                  <a:lnTo>
                    <a:pt x="27" y="17"/>
                  </a:lnTo>
                  <a:lnTo>
                    <a:pt x="29" y="1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6" name="Freeform 179"/>
            <p:cNvSpPr>
              <a:spLocks/>
            </p:cNvSpPr>
            <p:nvPr/>
          </p:nvSpPr>
          <p:spPr bwMode="auto">
            <a:xfrm>
              <a:off x="4610975" y="2399476"/>
              <a:ext cx="22951" cy="32134"/>
            </a:xfrm>
            <a:custGeom>
              <a:avLst/>
              <a:gdLst>
                <a:gd name="T0" fmla="*/ 9 w 9"/>
                <a:gd name="T1" fmla="*/ 1 h 11"/>
                <a:gd name="T2" fmla="*/ 9 w 9"/>
                <a:gd name="T3" fmla="*/ 0 h 11"/>
                <a:gd name="T4" fmla="*/ 6 w 9"/>
                <a:gd name="T5" fmla="*/ 0 h 11"/>
                <a:gd name="T6" fmla="*/ 1 w 9"/>
                <a:gd name="T7" fmla="*/ 2 h 11"/>
                <a:gd name="T8" fmla="*/ 0 w 9"/>
                <a:gd name="T9" fmla="*/ 3 h 11"/>
                <a:gd name="T10" fmla="*/ 0 w 9"/>
                <a:gd name="T11" fmla="*/ 8 h 11"/>
                <a:gd name="T12" fmla="*/ 1 w 9"/>
                <a:gd name="T13" fmla="*/ 10 h 11"/>
                <a:gd name="T14" fmla="*/ 5 w 9"/>
                <a:gd name="T15" fmla="*/ 11 h 11"/>
                <a:gd name="T16" fmla="*/ 9 w 9"/>
                <a:gd name="T17" fmla="*/ 10 h 11"/>
                <a:gd name="T18" fmla="*/ 8 w 9"/>
                <a:gd name="T19" fmla="*/ 7 h 11"/>
                <a:gd name="T20" fmla="*/ 5 w 9"/>
                <a:gd name="T21" fmla="*/ 5 h 11"/>
                <a:gd name="T22" fmla="*/ 6 w 9"/>
                <a:gd name="T23" fmla="*/ 3 h 11"/>
                <a:gd name="T24" fmla="*/ 9 w 9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9" y="1"/>
                  </a:moveTo>
                  <a:lnTo>
                    <a:pt x="9" y="0"/>
                  </a:ln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1"/>
                    <a:pt x="1" y="2"/>
                  </a:cubicBezTo>
                  <a:lnTo>
                    <a:pt x="0" y="3"/>
                  </a:lnTo>
                  <a:cubicBezTo>
                    <a:pt x="0" y="4"/>
                    <a:pt x="0" y="5"/>
                    <a:pt x="0" y="8"/>
                  </a:cubicBezTo>
                  <a:lnTo>
                    <a:pt x="1" y="10"/>
                  </a:lnTo>
                  <a:cubicBezTo>
                    <a:pt x="3" y="11"/>
                    <a:pt x="4" y="11"/>
                    <a:pt x="5" y="11"/>
                  </a:cubicBezTo>
                  <a:cubicBezTo>
                    <a:pt x="5" y="11"/>
                    <a:pt x="7" y="11"/>
                    <a:pt x="9" y="10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7" y="7"/>
                    <a:pt x="6" y="6"/>
                    <a:pt x="5" y="5"/>
                  </a:cubicBezTo>
                  <a:lnTo>
                    <a:pt x="6" y="3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7" name="Freeform 180"/>
            <p:cNvSpPr>
              <a:spLocks/>
            </p:cNvSpPr>
            <p:nvPr/>
          </p:nvSpPr>
          <p:spPr bwMode="auto">
            <a:xfrm>
              <a:off x="4555895" y="2446912"/>
              <a:ext cx="90271" cy="64269"/>
            </a:xfrm>
            <a:custGeom>
              <a:avLst/>
              <a:gdLst>
                <a:gd name="T0" fmla="*/ 25 w 35"/>
                <a:gd name="T1" fmla="*/ 5 h 22"/>
                <a:gd name="T2" fmla="*/ 22 w 35"/>
                <a:gd name="T3" fmla="*/ 2 h 22"/>
                <a:gd name="T4" fmla="*/ 18 w 35"/>
                <a:gd name="T5" fmla="*/ 3 h 22"/>
                <a:gd name="T6" fmla="*/ 14 w 35"/>
                <a:gd name="T7" fmla="*/ 5 h 22"/>
                <a:gd name="T8" fmla="*/ 11 w 35"/>
                <a:gd name="T9" fmla="*/ 3 h 22"/>
                <a:gd name="T10" fmla="*/ 10 w 35"/>
                <a:gd name="T11" fmla="*/ 0 h 22"/>
                <a:gd name="T12" fmla="*/ 8 w 35"/>
                <a:gd name="T13" fmla="*/ 3 h 22"/>
                <a:gd name="T14" fmla="*/ 1 w 35"/>
                <a:gd name="T15" fmla="*/ 5 h 22"/>
                <a:gd name="T16" fmla="*/ 0 w 35"/>
                <a:gd name="T17" fmla="*/ 6 h 22"/>
                <a:gd name="T18" fmla="*/ 0 w 35"/>
                <a:gd name="T19" fmla="*/ 9 h 22"/>
                <a:gd name="T20" fmla="*/ 2 w 35"/>
                <a:gd name="T21" fmla="*/ 11 h 22"/>
                <a:gd name="T22" fmla="*/ 4 w 35"/>
                <a:gd name="T23" fmla="*/ 11 h 22"/>
                <a:gd name="T24" fmla="*/ 6 w 35"/>
                <a:gd name="T25" fmla="*/ 11 h 22"/>
                <a:gd name="T26" fmla="*/ 8 w 35"/>
                <a:gd name="T27" fmla="*/ 13 h 22"/>
                <a:gd name="T28" fmla="*/ 12 w 35"/>
                <a:gd name="T29" fmla="*/ 13 h 22"/>
                <a:gd name="T30" fmla="*/ 13 w 35"/>
                <a:gd name="T31" fmla="*/ 15 h 22"/>
                <a:gd name="T32" fmla="*/ 12 w 35"/>
                <a:gd name="T33" fmla="*/ 16 h 22"/>
                <a:gd name="T34" fmla="*/ 15 w 35"/>
                <a:gd name="T35" fmla="*/ 18 h 22"/>
                <a:gd name="T36" fmla="*/ 19 w 35"/>
                <a:gd name="T37" fmla="*/ 16 h 22"/>
                <a:gd name="T38" fmla="*/ 20 w 35"/>
                <a:gd name="T39" fmla="*/ 14 h 22"/>
                <a:gd name="T40" fmla="*/ 21 w 35"/>
                <a:gd name="T41" fmla="*/ 18 h 22"/>
                <a:gd name="T42" fmla="*/ 24 w 35"/>
                <a:gd name="T43" fmla="*/ 20 h 22"/>
                <a:gd name="T44" fmla="*/ 26 w 35"/>
                <a:gd name="T45" fmla="*/ 18 h 22"/>
                <a:gd name="T46" fmla="*/ 27 w 35"/>
                <a:gd name="T47" fmla="*/ 21 h 22"/>
                <a:gd name="T48" fmla="*/ 30 w 35"/>
                <a:gd name="T49" fmla="*/ 22 h 22"/>
                <a:gd name="T50" fmla="*/ 34 w 35"/>
                <a:gd name="T51" fmla="*/ 22 h 22"/>
                <a:gd name="T52" fmla="*/ 35 w 35"/>
                <a:gd name="T53" fmla="*/ 20 h 22"/>
                <a:gd name="T54" fmla="*/ 31 w 35"/>
                <a:gd name="T55" fmla="*/ 16 h 22"/>
                <a:gd name="T56" fmla="*/ 33 w 35"/>
                <a:gd name="T57" fmla="*/ 16 h 22"/>
                <a:gd name="T58" fmla="*/ 35 w 35"/>
                <a:gd name="T59" fmla="*/ 13 h 22"/>
                <a:gd name="T60" fmla="*/ 34 w 35"/>
                <a:gd name="T61" fmla="*/ 12 h 22"/>
                <a:gd name="T62" fmla="*/ 31 w 35"/>
                <a:gd name="T63" fmla="*/ 11 h 22"/>
                <a:gd name="T64" fmla="*/ 29 w 35"/>
                <a:gd name="T65" fmla="*/ 7 h 22"/>
                <a:gd name="T66" fmla="*/ 26 w 35"/>
                <a:gd name="T67" fmla="*/ 6 h 22"/>
                <a:gd name="T68" fmla="*/ 25 w 35"/>
                <a:gd name="T6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22">
                  <a:moveTo>
                    <a:pt x="25" y="5"/>
                  </a:moveTo>
                  <a:lnTo>
                    <a:pt x="22" y="2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8" y="3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9"/>
                  </a:ln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1"/>
                  </a:cubicBezTo>
                  <a:lnTo>
                    <a:pt x="8" y="13"/>
                  </a:lnTo>
                  <a:lnTo>
                    <a:pt x="12" y="13"/>
                  </a:lnTo>
                  <a:lnTo>
                    <a:pt x="13" y="15"/>
                  </a:lnTo>
                  <a:lnTo>
                    <a:pt x="12" y="16"/>
                  </a:lnTo>
                  <a:lnTo>
                    <a:pt x="15" y="18"/>
                  </a:lnTo>
                  <a:lnTo>
                    <a:pt x="19" y="16"/>
                  </a:lnTo>
                  <a:lnTo>
                    <a:pt x="20" y="14"/>
                  </a:lnTo>
                  <a:lnTo>
                    <a:pt x="21" y="18"/>
                  </a:lnTo>
                  <a:lnTo>
                    <a:pt x="24" y="20"/>
                  </a:lnTo>
                  <a:lnTo>
                    <a:pt x="26" y="18"/>
                  </a:lnTo>
                  <a:lnTo>
                    <a:pt x="27" y="21"/>
                  </a:lnTo>
                  <a:cubicBezTo>
                    <a:pt x="29" y="22"/>
                    <a:pt x="30" y="22"/>
                    <a:pt x="30" y="22"/>
                  </a:cubicBezTo>
                  <a:lnTo>
                    <a:pt x="34" y="22"/>
                  </a:lnTo>
                  <a:lnTo>
                    <a:pt x="35" y="20"/>
                  </a:lnTo>
                  <a:lnTo>
                    <a:pt x="31" y="16"/>
                  </a:lnTo>
                  <a:lnTo>
                    <a:pt x="33" y="16"/>
                  </a:lnTo>
                  <a:lnTo>
                    <a:pt x="35" y="13"/>
                  </a:lnTo>
                  <a:lnTo>
                    <a:pt x="34" y="12"/>
                  </a:lnTo>
                  <a:lnTo>
                    <a:pt x="31" y="11"/>
                  </a:lnTo>
                  <a:lnTo>
                    <a:pt x="29" y="7"/>
                  </a:lnTo>
                  <a:lnTo>
                    <a:pt x="26" y="6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8" name="Freeform 181"/>
            <p:cNvSpPr>
              <a:spLocks/>
            </p:cNvSpPr>
            <p:nvPr/>
          </p:nvSpPr>
          <p:spPr bwMode="auto">
            <a:xfrm>
              <a:off x="4646166" y="2502000"/>
              <a:ext cx="1530" cy="306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39" name="Freeform 182"/>
            <p:cNvSpPr>
              <a:spLocks/>
            </p:cNvSpPr>
            <p:nvPr/>
          </p:nvSpPr>
          <p:spPr bwMode="auto">
            <a:xfrm>
              <a:off x="4271313" y="2664203"/>
              <a:ext cx="298352" cy="211169"/>
            </a:xfrm>
            <a:custGeom>
              <a:avLst/>
              <a:gdLst>
                <a:gd name="T0" fmla="*/ 115 w 115"/>
                <a:gd name="T1" fmla="*/ 14 h 72"/>
                <a:gd name="T2" fmla="*/ 100 w 115"/>
                <a:gd name="T3" fmla="*/ 13 h 72"/>
                <a:gd name="T4" fmla="*/ 94 w 115"/>
                <a:gd name="T5" fmla="*/ 10 h 72"/>
                <a:gd name="T6" fmla="*/ 76 w 115"/>
                <a:gd name="T7" fmla="*/ 8 h 72"/>
                <a:gd name="T8" fmla="*/ 70 w 115"/>
                <a:gd name="T9" fmla="*/ 4 h 72"/>
                <a:gd name="T10" fmla="*/ 63 w 115"/>
                <a:gd name="T11" fmla="*/ 4 h 72"/>
                <a:gd name="T12" fmla="*/ 53 w 115"/>
                <a:gd name="T13" fmla="*/ 3 h 72"/>
                <a:gd name="T14" fmla="*/ 41 w 115"/>
                <a:gd name="T15" fmla="*/ 4 h 72"/>
                <a:gd name="T16" fmla="*/ 28 w 115"/>
                <a:gd name="T17" fmla="*/ 2 h 72"/>
                <a:gd name="T18" fmla="*/ 18 w 115"/>
                <a:gd name="T19" fmla="*/ 2 h 72"/>
                <a:gd name="T20" fmla="*/ 8 w 115"/>
                <a:gd name="T21" fmla="*/ 4 h 72"/>
                <a:gd name="T22" fmla="*/ 0 w 115"/>
                <a:gd name="T23" fmla="*/ 7 h 72"/>
                <a:gd name="T24" fmla="*/ 5 w 115"/>
                <a:gd name="T25" fmla="*/ 16 h 72"/>
                <a:gd name="T26" fmla="*/ 10 w 115"/>
                <a:gd name="T27" fmla="*/ 17 h 72"/>
                <a:gd name="T28" fmla="*/ 24 w 115"/>
                <a:gd name="T29" fmla="*/ 17 h 72"/>
                <a:gd name="T30" fmla="*/ 28 w 115"/>
                <a:gd name="T31" fmla="*/ 22 h 72"/>
                <a:gd name="T32" fmla="*/ 21 w 115"/>
                <a:gd name="T33" fmla="*/ 38 h 72"/>
                <a:gd name="T34" fmla="*/ 18 w 115"/>
                <a:gd name="T35" fmla="*/ 40 h 72"/>
                <a:gd name="T36" fmla="*/ 20 w 115"/>
                <a:gd name="T37" fmla="*/ 47 h 72"/>
                <a:gd name="T38" fmla="*/ 21 w 115"/>
                <a:gd name="T39" fmla="*/ 53 h 72"/>
                <a:gd name="T40" fmla="*/ 17 w 115"/>
                <a:gd name="T41" fmla="*/ 62 h 72"/>
                <a:gd name="T42" fmla="*/ 26 w 115"/>
                <a:gd name="T43" fmla="*/ 66 h 72"/>
                <a:gd name="T44" fmla="*/ 33 w 115"/>
                <a:gd name="T45" fmla="*/ 72 h 72"/>
                <a:gd name="T46" fmla="*/ 42 w 115"/>
                <a:gd name="T47" fmla="*/ 67 h 72"/>
                <a:gd name="T48" fmla="*/ 66 w 115"/>
                <a:gd name="T49" fmla="*/ 66 h 72"/>
                <a:gd name="T50" fmla="*/ 71 w 115"/>
                <a:gd name="T51" fmla="*/ 60 h 72"/>
                <a:gd name="T52" fmla="*/ 79 w 115"/>
                <a:gd name="T53" fmla="*/ 58 h 72"/>
                <a:gd name="T54" fmla="*/ 80 w 115"/>
                <a:gd name="T55" fmla="*/ 52 h 72"/>
                <a:gd name="T56" fmla="*/ 87 w 115"/>
                <a:gd name="T57" fmla="*/ 48 h 72"/>
                <a:gd name="T58" fmla="*/ 84 w 115"/>
                <a:gd name="T59" fmla="*/ 44 h 72"/>
                <a:gd name="T60" fmla="*/ 86 w 115"/>
                <a:gd name="T61" fmla="*/ 36 h 72"/>
                <a:gd name="T62" fmla="*/ 94 w 115"/>
                <a:gd name="T63" fmla="*/ 26 h 72"/>
                <a:gd name="T64" fmla="*/ 106 w 115"/>
                <a:gd name="T65" fmla="*/ 24 h 72"/>
                <a:gd name="T66" fmla="*/ 109 w 115"/>
                <a:gd name="T67" fmla="*/ 21 h 72"/>
                <a:gd name="T68" fmla="*/ 115 w 115"/>
                <a:gd name="T69" fmla="*/ 1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72">
                  <a:moveTo>
                    <a:pt x="115" y="14"/>
                  </a:moveTo>
                  <a:lnTo>
                    <a:pt x="115" y="14"/>
                  </a:lnTo>
                  <a:lnTo>
                    <a:pt x="105" y="13"/>
                  </a:lnTo>
                  <a:lnTo>
                    <a:pt x="100" y="13"/>
                  </a:lnTo>
                  <a:lnTo>
                    <a:pt x="98" y="10"/>
                  </a:lnTo>
                  <a:lnTo>
                    <a:pt x="94" y="10"/>
                  </a:lnTo>
                  <a:lnTo>
                    <a:pt x="86" y="11"/>
                  </a:lnTo>
                  <a:lnTo>
                    <a:pt x="76" y="8"/>
                  </a:lnTo>
                  <a:lnTo>
                    <a:pt x="75" y="6"/>
                  </a:lnTo>
                  <a:lnTo>
                    <a:pt x="70" y="4"/>
                  </a:lnTo>
                  <a:lnTo>
                    <a:pt x="69" y="4"/>
                  </a:lnTo>
                  <a:lnTo>
                    <a:pt x="63" y="4"/>
                  </a:lnTo>
                  <a:lnTo>
                    <a:pt x="57" y="4"/>
                  </a:lnTo>
                  <a:lnTo>
                    <a:pt x="53" y="3"/>
                  </a:lnTo>
                  <a:lnTo>
                    <a:pt x="48" y="4"/>
                  </a:lnTo>
                  <a:lnTo>
                    <a:pt x="41" y="4"/>
                  </a:lnTo>
                  <a:lnTo>
                    <a:pt x="35" y="2"/>
                  </a:lnTo>
                  <a:lnTo>
                    <a:pt x="28" y="2"/>
                  </a:lnTo>
                  <a:cubicBezTo>
                    <a:pt x="24" y="2"/>
                    <a:pt x="22" y="2"/>
                    <a:pt x="21" y="2"/>
                  </a:cubicBezTo>
                  <a:cubicBezTo>
                    <a:pt x="21" y="2"/>
                    <a:pt x="20" y="2"/>
                    <a:pt x="18" y="2"/>
                  </a:cubicBezTo>
                  <a:lnTo>
                    <a:pt x="13" y="0"/>
                  </a:lnTo>
                  <a:lnTo>
                    <a:pt x="8" y="4"/>
                  </a:lnTo>
                  <a:lnTo>
                    <a:pt x="5" y="4"/>
                  </a:lnTo>
                  <a:lnTo>
                    <a:pt x="0" y="7"/>
                  </a:lnTo>
                  <a:lnTo>
                    <a:pt x="5" y="13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4" y="18"/>
                  </a:lnTo>
                  <a:lnTo>
                    <a:pt x="24" y="17"/>
                  </a:lnTo>
                  <a:lnTo>
                    <a:pt x="26" y="19"/>
                  </a:lnTo>
                  <a:lnTo>
                    <a:pt x="28" y="22"/>
                  </a:lnTo>
                  <a:lnTo>
                    <a:pt x="23" y="25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21" y="44"/>
                  </a:lnTo>
                  <a:lnTo>
                    <a:pt x="20" y="47"/>
                  </a:lnTo>
                  <a:lnTo>
                    <a:pt x="18" y="50"/>
                  </a:lnTo>
                  <a:lnTo>
                    <a:pt x="21" y="53"/>
                  </a:lnTo>
                  <a:lnTo>
                    <a:pt x="17" y="58"/>
                  </a:lnTo>
                  <a:lnTo>
                    <a:pt x="17" y="62"/>
                  </a:lnTo>
                  <a:lnTo>
                    <a:pt x="21" y="63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2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7" y="66"/>
                  </a:lnTo>
                  <a:lnTo>
                    <a:pt x="66" y="66"/>
                  </a:lnTo>
                  <a:lnTo>
                    <a:pt x="67" y="64"/>
                  </a:lnTo>
                  <a:lnTo>
                    <a:pt x="71" y="60"/>
                  </a:lnTo>
                  <a:lnTo>
                    <a:pt x="74" y="59"/>
                  </a:lnTo>
                  <a:lnTo>
                    <a:pt x="79" y="58"/>
                  </a:lnTo>
                  <a:lnTo>
                    <a:pt x="79" y="56"/>
                  </a:lnTo>
                  <a:lnTo>
                    <a:pt x="80" y="52"/>
                  </a:lnTo>
                  <a:lnTo>
                    <a:pt x="83" y="50"/>
                  </a:lnTo>
                  <a:lnTo>
                    <a:pt x="87" y="48"/>
                  </a:lnTo>
                  <a:lnTo>
                    <a:pt x="88" y="47"/>
                  </a:lnTo>
                  <a:lnTo>
                    <a:pt x="84" y="44"/>
                  </a:lnTo>
                  <a:lnTo>
                    <a:pt x="83" y="40"/>
                  </a:lnTo>
                  <a:lnTo>
                    <a:pt x="86" y="36"/>
                  </a:lnTo>
                  <a:lnTo>
                    <a:pt x="91" y="31"/>
                  </a:lnTo>
                  <a:lnTo>
                    <a:pt x="94" y="26"/>
                  </a:lnTo>
                  <a:lnTo>
                    <a:pt x="100" y="25"/>
                  </a:lnTo>
                  <a:cubicBezTo>
                    <a:pt x="103" y="24"/>
                    <a:pt x="105" y="24"/>
                    <a:pt x="106" y="24"/>
                  </a:cubicBezTo>
                  <a:cubicBezTo>
                    <a:pt x="106" y="24"/>
                    <a:pt x="107" y="23"/>
                    <a:pt x="107" y="23"/>
                  </a:cubicBezTo>
                  <a:lnTo>
                    <a:pt x="109" y="21"/>
                  </a:lnTo>
                  <a:lnTo>
                    <a:pt x="115" y="18"/>
                  </a:lnTo>
                  <a:lnTo>
                    <a:pt x="115" y="1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0" name="Rectangle 183"/>
            <p:cNvSpPr>
              <a:spLocks noChangeArrowheads="1"/>
            </p:cNvSpPr>
            <p:nvPr/>
          </p:nvSpPr>
          <p:spPr bwMode="auto">
            <a:xfrm>
              <a:off x="4809876" y="2590752"/>
              <a:ext cx="1530" cy="153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1" name="Rectangle 184"/>
            <p:cNvSpPr>
              <a:spLocks noChangeArrowheads="1"/>
            </p:cNvSpPr>
            <p:nvPr/>
          </p:nvSpPr>
          <p:spPr bwMode="auto">
            <a:xfrm>
              <a:off x="4817527" y="2610646"/>
              <a:ext cx="1530" cy="0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2" name="Freeform 185"/>
            <p:cNvSpPr>
              <a:spLocks/>
            </p:cNvSpPr>
            <p:nvPr/>
          </p:nvSpPr>
          <p:spPr bwMode="auto">
            <a:xfrm>
              <a:off x="4268253" y="2710109"/>
              <a:ext cx="76500" cy="140780"/>
            </a:xfrm>
            <a:custGeom>
              <a:avLst/>
              <a:gdLst>
                <a:gd name="T0" fmla="*/ 16 w 30"/>
                <a:gd name="T1" fmla="*/ 2 h 48"/>
                <a:gd name="T2" fmla="*/ 12 w 30"/>
                <a:gd name="T3" fmla="*/ 1 h 48"/>
                <a:gd name="T4" fmla="*/ 7 w 30"/>
                <a:gd name="T5" fmla="*/ 0 h 48"/>
                <a:gd name="T6" fmla="*/ 7 w 30"/>
                <a:gd name="T7" fmla="*/ 1 h 48"/>
                <a:gd name="T8" fmla="*/ 8 w 30"/>
                <a:gd name="T9" fmla="*/ 9 h 48"/>
                <a:gd name="T10" fmla="*/ 9 w 30"/>
                <a:gd name="T11" fmla="*/ 12 h 48"/>
                <a:gd name="T12" fmla="*/ 8 w 30"/>
                <a:gd name="T13" fmla="*/ 15 h 48"/>
                <a:gd name="T14" fmla="*/ 6 w 30"/>
                <a:gd name="T15" fmla="*/ 18 h 48"/>
                <a:gd name="T16" fmla="*/ 5 w 30"/>
                <a:gd name="T17" fmla="*/ 21 h 48"/>
                <a:gd name="T18" fmla="*/ 4 w 30"/>
                <a:gd name="T19" fmla="*/ 24 h 48"/>
                <a:gd name="T20" fmla="*/ 1 w 30"/>
                <a:gd name="T21" fmla="*/ 27 h 48"/>
                <a:gd name="T22" fmla="*/ 0 w 30"/>
                <a:gd name="T23" fmla="*/ 31 h 48"/>
                <a:gd name="T24" fmla="*/ 3 w 30"/>
                <a:gd name="T25" fmla="*/ 33 h 48"/>
                <a:gd name="T26" fmla="*/ 6 w 30"/>
                <a:gd name="T27" fmla="*/ 34 h 48"/>
                <a:gd name="T28" fmla="*/ 7 w 30"/>
                <a:gd name="T29" fmla="*/ 37 h 48"/>
                <a:gd name="T30" fmla="*/ 7 w 30"/>
                <a:gd name="T31" fmla="*/ 42 h 48"/>
                <a:gd name="T32" fmla="*/ 5 w 30"/>
                <a:gd name="T33" fmla="*/ 48 h 48"/>
                <a:gd name="T34" fmla="*/ 8 w 30"/>
                <a:gd name="T35" fmla="*/ 47 h 48"/>
                <a:gd name="T36" fmla="*/ 15 w 30"/>
                <a:gd name="T37" fmla="*/ 47 h 48"/>
                <a:gd name="T38" fmla="*/ 15 w 30"/>
                <a:gd name="T39" fmla="*/ 48 h 48"/>
                <a:gd name="T40" fmla="*/ 18 w 30"/>
                <a:gd name="T41" fmla="*/ 46 h 48"/>
                <a:gd name="T42" fmla="*/ 19 w 30"/>
                <a:gd name="T43" fmla="*/ 46 h 48"/>
                <a:gd name="T44" fmla="*/ 19 w 30"/>
                <a:gd name="T45" fmla="*/ 42 h 48"/>
                <a:gd name="T46" fmla="*/ 23 w 30"/>
                <a:gd name="T47" fmla="*/ 37 h 48"/>
                <a:gd name="T48" fmla="*/ 20 w 30"/>
                <a:gd name="T49" fmla="*/ 34 h 48"/>
                <a:gd name="T50" fmla="*/ 22 w 30"/>
                <a:gd name="T51" fmla="*/ 31 h 48"/>
                <a:gd name="T52" fmla="*/ 23 w 30"/>
                <a:gd name="T53" fmla="*/ 28 h 48"/>
                <a:gd name="T54" fmla="*/ 20 w 30"/>
                <a:gd name="T55" fmla="*/ 24 h 48"/>
                <a:gd name="T56" fmla="*/ 20 w 30"/>
                <a:gd name="T57" fmla="*/ 22 h 48"/>
                <a:gd name="T58" fmla="*/ 23 w 30"/>
                <a:gd name="T59" fmla="*/ 22 h 48"/>
                <a:gd name="T60" fmla="*/ 25 w 30"/>
                <a:gd name="T61" fmla="*/ 9 h 48"/>
                <a:gd name="T62" fmla="*/ 30 w 30"/>
                <a:gd name="T63" fmla="*/ 6 h 48"/>
                <a:gd name="T64" fmla="*/ 28 w 30"/>
                <a:gd name="T65" fmla="*/ 3 h 48"/>
                <a:gd name="T66" fmla="*/ 26 w 30"/>
                <a:gd name="T67" fmla="*/ 1 h 48"/>
                <a:gd name="T68" fmla="*/ 16 w 30"/>
                <a:gd name="T6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48">
                  <a:moveTo>
                    <a:pt x="16" y="2"/>
                  </a:moveTo>
                  <a:lnTo>
                    <a:pt x="12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9"/>
                  </a:lnTo>
                  <a:lnTo>
                    <a:pt x="9" y="12"/>
                  </a:lnTo>
                  <a:lnTo>
                    <a:pt x="8" y="15"/>
                  </a:lnTo>
                  <a:lnTo>
                    <a:pt x="6" y="18"/>
                  </a:lnTo>
                  <a:lnTo>
                    <a:pt x="5" y="21"/>
                  </a:lnTo>
                  <a:lnTo>
                    <a:pt x="4" y="24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3" y="33"/>
                  </a:lnTo>
                  <a:lnTo>
                    <a:pt x="6" y="34"/>
                  </a:lnTo>
                  <a:lnTo>
                    <a:pt x="7" y="37"/>
                  </a:lnTo>
                  <a:lnTo>
                    <a:pt x="7" y="42"/>
                  </a:lnTo>
                  <a:lnTo>
                    <a:pt x="5" y="48"/>
                  </a:lnTo>
                  <a:lnTo>
                    <a:pt x="8" y="47"/>
                  </a:lnTo>
                  <a:lnTo>
                    <a:pt x="15" y="47"/>
                  </a:lnTo>
                  <a:lnTo>
                    <a:pt x="15" y="48"/>
                  </a:lnTo>
                  <a:lnTo>
                    <a:pt x="18" y="46"/>
                  </a:lnTo>
                  <a:lnTo>
                    <a:pt x="19" y="46"/>
                  </a:lnTo>
                  <a:lnTo>
                    <a:pt x="19" y="42"/>
                  </a:lnTo>
                  <a:lnTo>
                    <a:pt x="23" y="37"/>
                  </a:lnTo>
                  <a:lnTo>
                    <a:pt x="20" y="34"/>
                  </a:lnTo>
                  <a:lnTo>
                    <a:pt x="22" y="31"/>
                  </a:lnTo>
                  <a:lnTo>
                    <a:pt x="23" y="28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3" y="22"/>
                  </a:lnTo>
                  <a:lnTo>
                    <a:pt x="25" y="9"/>
                  </a:lnTo>
                  <a:lnTo>
                    <a:pt x="30" y="6"/>
                  </a:lnTo>
                  <a:lnTo>
                    <a:pt x="28" y="3"/>
                  </a:lnTo>
                  <a:lnTo>
                    <a:pt x="26" y="1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3" name="Freeform 186"/>
            <p:cNvSpPr>
              <a:spLocks/>
            </p:cNvSpPr>
            <p:nvPr/>
          </p:nvSpPr>
          <p:spPr bwMode="auto">
            <a:xfrm>
              <a:off x="4285083" y="2844768"/>
              <a:ext cx="491133" cy="495789"/>
            </a:xfrm>
            <a:custGeom>
              <a:avLst/>
              <a:gdLst>
                <a:gd name="T0" fmla="*/ 72 w 190"/>
                <a:gd name="T1" fmla="*/ 13 h 169"/>
                <a:gd name="T2" fmla="*/ 61 w 190"/>
                <a:gd name="T3" fmla="*/ 19 h 169"/>
                <a:gd name="T4" fmla="*/ 65 w 190"/>
                <a:gd name="T5" fmla="*/ 31 h 169"/>
                <a:gd name="T6" fmla="*/ 66 w 190"/>
                <a:gd name="T7" fmla="*/ 39 h 169"/>
                <a:gd name="T8" fmla="*/ 70 w 190"/>
                <a:gd name="T9" fmla="*/ 47 h 169"/>
                <a:gd name="T10" fmla="*/ 55 w 190"/>
                <a:gd name="T11" fmla="*/ 47 h 169"/>
                <a:gd name="T12" fmla="*/ 46 w 190"/>
                <a:gd name="T13" fmla="*/ 51 h 169"/>
                <a:gd name="T14" fmla="*/ 41 w 190"/>
                <a:gd name="T15" fmla="*/ 61 h 169"/>
                <a:gd name="T16" fmla="*/ 31 w 190"/>
                <a:gd name="T17" fmla="*/ 68 h 169"/>
                <a:gd name="T18" fmla="*/ 20 w 190"/>
                <a:gd name="T19" fmla="*/ 71 h 169"/>
                <a:gd name="T20" fmla="*/ 14 w 190"/>
                <a:gd name="T21" fmla="*/ 73 h 169"/>
                <a:gd name="T22" fmla="*/ 0 w 190"/>
                <a:gd name="T23" fmla="*/ 79 h 169"/>
                <a:gd name="T24" fmla="*/ 1 w 190"/>
                <a:gd name="T25" fmla="*/ 88 h 169"/>
                <a:gd name="T26" fmla="*/ 1 w 190"/>
                <a:gd name="T27" fmla="*/ 92 h 169"/>
                <a:gd name="T28" fmla="*/ 36 w 190"/>
                <a:gd name="T29" fmla="*/ 113 h 169"/>
                <a:gd name="T30" fmla="*/ 90 w 190"/>
                <a:gd name="T31" fmla="*/ 151 h 169"/>
                <a:gd name="T32" fmla="*/ 101 w 190"/>
                <a:gd name="T33" fmla="*/ 157 h 169"/>
                <a:gd name="T34" fmla="*/ 110 w 190"/>
                <a:gd name="T35" fmla="*/ 161 h 169"/>
                <a:gd name="T36" fmla="*/ 109 w 190"/>
                <a:gd name="T37" fmla="*/ 168 h 169"/>
                <a:gd name="T38" fmla="*/ 119 w 190"/>
                <a:gd name="T39" fmla="*/ 169 h 169"/>
                <a:gd name="T40" fmla="*/ 132 w 190"/>
                <a:gd name="T41" fmla="*/ 166 h 169"/>
                <a:gd name="T42" fmla="*/ 148 w 190"/>
                <a:gd name="T43" fmla="*/ 153 h 169"/>
                <a:gd name="T44" fmla="*/ 188 w 190"/>
                <a:gd name="T45" fmla="*/ 120 h 169"/>
                <a:gd name="T46" fmla="*/ 176 w 190"/>
                <a:gd name="T47" fmla="*/ 117 h 169"/>
                <a:gd name="T48" fmla="*/ 172 w 190"/>
                <a:gd name="T49" fmla="*/ 110 h 169"/>
                <a:gd name="T50" fmla="*/ 167 w 190"/>
                <a:gd name="T51" fmla="*/ 102 h 169"/>
                <a:gd name="T52" fmla="*/ 171 w 190"/>
                <a:gd name="T53" fmla="*/ 97 h 169"/>
                <a:gd name="T54" fmla="*/ 171 w 190"/>
                <a:gd name="T55" fmla="*/ 86 h 169"/>
                <a:gd name="T56" fmla="*/ 170 w 190"/>
                <a:gd name="T57" fmla="*/ 72 h 169"/>
                <a:gd name="T58" fmla="*/ 168 w 190"/>
                <a:gd name="T59" fmla="*/ 64 h 169"/>
                <a:gd name="T60" fmla="*/ 166 w 190"/>
                <a:gd name="T61" fmla="*/ 52 h 169"/>
                <a:gd name="T62" fmla="*/ 157 w 190"/>
                <a:gd name="T63" fmla="*/ 44 h 169"/>
                <a:gd name="T64" fmla="*/ 155 w 190"/>
                <a:gd name="T65" fmla="*/ 39 h 169"/>
                <a:gd name="T66" fmla="*/ 149 w 190"/>
                <a:gd name="T67" fmla="*/ 29 h 169"/>
                <a:gd name="T68" fmla="*/ 157 w 190"/>
                <a:gd name="T69" fmla="*/ 21 h 169"/>
                <a:gd name="T70" fmla="*/ 157 w 190"/>
                <a:gd name="T71" fmla="*/ 7 h 169"/>
                <a:gd name="T72" fmla="*/ 158 w 190"/>
                <a:gd name="T73" fmla="*/ 2 h 169"/>
                <a:gd name="T74" fmla="*/ 148 w 190"/>
                <a:gd name="T75" fmla="*/ 0 h 169"/>
                <a:gd name="T76" fmla="*/ 142 w 190"/>
                <a:gd name="T77" fmla="*/ 2 h 169"/>
                <a:gd name="T78" fmla="*/ 130 w 190"/>
                <a:gd name="T79" fmla="*/ 5 h 169"/>
                <a:gd name="T80" fmla="*/ 110 w 190"/>
                <a:gd name="T81" fmla="*/ 3 h 169"/>
                <a:gd name="T82" fmla="*/ 93 w 190"/>
                <a:gd name="T83" fmla="*/ 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169">
                  <a:moveTo>
                    <a:pt x="81" y="12"/>
                  </a:moveTo>
                  <a:lnTo>
                    <a:pt x="72" y="13"/>
                  </a:lnTo>
                  <a:lnTo>
                    <a:pt x="66" y="18"/>
                  </a:lnTo>
                  <a:lnTo>
                    <a:pt x="61" y="19"/>
                  </a:lnTo>
                  <a:lnTo>
                    <a:pt x="64" y="23"/>
                  </a:lnTo>
                  <a:lnTo>
                    <a:pt x="65" y="31"/>
                  </a:lnTo>
                  <a:lnTo>
                    <a:pt x="65" y="35"/>
                  </a:lnTo>
                  <a:lnTo>
                    <a:pt x="66" y="39"/>
                  </a:lnTo>
                  <a:lnTo>
                    <a:pt x="70" y="43"/>
                  </a:lnTo>
                  <a:lnTo>
                    <a:pt x="70" y="47"/>
                  </a:lnTo>
                  <a:lnTo>
                    <a:pt x="65" y="47"/>
                  </a:lnTo>
                  <a:lnTo>
                    <a:pt x="55" y="47"/>
                  </a:lnTo>
                  <a:lnTo>
                    <a:pt x="51" y="52"/>
                  </a:lnTo>
                  <a:lnTo>
                    <a:pt x="46" y="51"/>
                  </a:lnTo>
                  <a:lnTo>
                    <a:pt x="46" y="57"/>
                  </a:lnTo>
                  <a:lnTo>
                    <a:pt x="41" y="61"/>
                  </a:lnTo>
                  <a:lnTo>
                    <a:pt x="36" y="62"/>
                  </a:lnTo>
                  <a:lnTo>
                    <a:pt x="31" y="68"/>
                  </a:lnTo>
                  <a:lnTo>
                    <a:pt x="23" y="68"/>
                  </a:lnTo>
                  <a:lnTo>
                    <a:pt x="20" y="71"/>
                  </a:lnTo>
                  <a:lnTo>
                    <a:pt x="15" y="70"/>
                  </a:lnTo>
                  <a:lnTo>
                    <a:pt x="14" y="73"/>
                  </a:lnTo>
                  <a:lnTo>
                    <a:pt x="10" y="73"/>
                  </a:lnTo>
                  <a:lnTo>
                    <a:pt x="0" y="79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92"/>
                  </a:lnTo>
                  <a:lnTo>
                    <a:pt x="1" y="92"/>
                  </a:lnTo>
                  <a:lnTo>
                    <a:pt x="36" y="113"/>
                  </a:lnTo>
                  <a:lnTo>
                    <a:pt x="36" y="113"/>
                  </a:lnTo>
                  <a:lnTo>
                    <a:pt x="90" y="149"/>
                  </a:lnTo>
                  <a:lnTo>
                    <a:pt x="90" y="151"/>
                  </a:lnTo>
                  <a:lnTo>
                    <a:pt x="98" y="158"/>
                  </a:lnTo>
                  <a:lnTo>
                    <a:pt x="101" y="157"/>
                  </a:lnTo>
                  <a:lnTo>
                    <a:pt x="104" y="160"/>
                  </a:lnTo>
                  <a:lnTo>
                    <a:pt x="110" y="161"/>
                  </a:lnTo>
                  <a:lnTo>
                    <a:pt x="110" y="164"/>
                  </a:lnTo>
                  <a:lnTo>
                    <a:pt x="109" y="168"/>
                  </a:lnTo>
                  <a:lnTo>
                    <a:pt x="111" y="169"/>
                  </a:lnTo>
                  <a:lnTo>
                    <a:pt x="119" y="169"/>
                  </a:lnTo>
                  <a:lnTo>
                    <a:pt x="119" y="168"/>
                  </a:lnTo>
                  <a:lnTo>
                    <a:pt x="132" y="166"/>
                  </a:lnTo>
                  <a:lnTo>
                    <a:pt x="139" y="162"/>
                  </a:lnTo>
                  <a:lnTo>
                    <a:pt x="148" y="153"/>
                  </a:lnTo>
                  <a:lnTo>
                    <a:pt x="190" y="127"/>
                  </a:lnTo>
                  <a:lnTo>
                    <a:pt x="188" y="120"/>
                  </a:lnTo>
                  <a:lnTo>
                    <a:pt x="182" y="118"/>
                  </a:lnTo>
                  <a:lnTo>
                    <a:pt x="176" y="117"/>
                  </a:lnTo>
                  <a:lnTo>
                    <a:pt x="172" y="115"/>
                  </a:lnTo>
                  <a:lnTo>
                    <a:pt x="172" y="110"/>
                  </a:lnTo>
                  <a:lnTo>
                    <a:pt x="168" y="105"/>
                  </a:lnTo>
                  <a:lnTo>
                    <a:pt x="167" y="102"/>
                  </a:lnTo>
                  <a:lnTo>
                    <a:pt x="171" y="100"/>
                  </a:lnTo>
                  <a:lnTo>
                    <a:pt x="171" y="97"/>
                  </a:lnTo>
                  <a:lnTo>
                    <a:pt x="170" y="92"/>
                  </a:lnTo>
                  <a:lnTo>
                    <a:pt x="171" y="86"/>
                  </a:lnTo>
                  <a:lnTo>
                    <a:pt x="170" y="79"/>
                  </a:lnTo>
                  <a:lnTo>
                    <a:pt x="170" y="72"/>
                  </a:lnTo>
                  <a:lnTo>
                    <a:pt x="166" y="66"/>
                  </a:lnTo>
                  <a:lnTo>
                    <a:pt x="168" y="64"/>
                  </a:lnTo>
                  <a:lnTo>
                    <a:pt x="167" y="60"/>
                  </a:lnTo>
                  <a:lnTo>
                    <a:pt x="166" y="52"/>
                  </a:lnTo>
                  <a:lnTo>
                    <a:pt x="162" y="48"/>
                  </a:lnTo>
                  <a:lnTo>
                    <a:pt x="157" y="44"/>
                  </a:lnTo>
                  <a:lnTo>
                    <a:pt x="158" y="40"/>
                  </a:lnTo>
                  <a:lnTo>
                    <a:pt x="155" y="39"/>
                  </a:lnTo>
                  <a:lnTo>
                    <a:pt x="150" y="33"/>
                  </a:lnTo>
                  <a:lnTo>
                    <a:pt x="149" y="29"/>
                  </a:lnTo>
                  <a:lnTo>
                    <a:pt x="154" y="24"/>
                  </a:lnTo>
                  <a:lnTo>
                    <a:pt x="157" y="21"/>
                  </a:lnTo>
                  <a:lnTo>
                    <a:pt x="158" y="11"/>
                  </a:lnTo>
                  <a:lnTo>
                    <a:pt x="157" y="7"/>
                  </a:lnTo>
                  <a:lnTo>
                    <a:pt x="158" y="2"/>
                  </a:lnTo>
                  <a:lnTo>
                    <a:pt x="158" y="2"/>
                  </a:lnTo>
                  <a:lnTo>
                    <a:pt x="152" y="2"/>
                  </a:lnTo>
                  <a:lnTo>
                    <a:pt x="148" y="0"/>
                  </a:lnTo>
                  <a:lnTo>
                    <a:pt x="147" y="2"/>
                  </a:lnTo>
                  <a:lnTo>
                    <a:pt x="142" y="2"/>
                  </a:lnTo>
                  <a:lnTo>
                    <a:pt x="141" y="0"/>
                  </a:lnTo>
                  <a:lnTo>
                    <a:pt x="130" y="5"/>
                  </a:lnTo>
                  <a:lnTo>
                    <a:pt x="125" y="3"/>
                  </a:lnTo>
                  <a:lnTo>
                    <a:pt x="110" y="3"/>
                  </a:lnTo>
                  <a:lnTo>
                    <a:pt x="103" y="6"/>
                  </a:lnTo>
                  <a:lnTo>
                    <a:pt x="93" y="6"/>
                  </a:lnTo>
                  <a:lnTo>
                    <a:pt x="81" y="1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4" name="Freeform 187"/>
            <p:cNvSpPr>
              <a:spLocks/>
            </p:cNvSpPr>
            <p:nvPr/>
          </p:nvSpPr>
          <p:spPr bwMode="auto">
            <a:xfrm>
              <a:off x="4089242" y="3114085"/>
              <a:ext cx="289171" cy="342768"/>
            </a:xfrm>
            <a:custGeom>
              <a:avLst/>
              <a:gdLst>
                <a:gd name="T0" fmla="*/ 77 w 112"/>
                <a:gd name="T1" fmla="*/ 0 h 117"/>
                <a:gd name="T2" fmla="*/ 77 w 112"/>
                <a:gd name="T3" fmla="*/ 12 h 117"/>
                <a:gd name="T4" fmla="*/ 46 w 112"/>
                <a:gd name="T5" fmla="*/ 12 h 117"/>
                <a:gd name="T6" fmla="*/ 46 w 112"/>
                <a:gd name="T7" fmla="*/ 36 h 117"/>
                <a:gd name="T8" fmla="*/ 42 w 112"/>
                <a:gd name="T9" fmla="*/ 37 h 117"/>
                <a:gd name="T10" fmla="*/ 37 w 112"/>
                <a:gd name="T11" fmla="*/ 40 h 117"/>
                <a:gd name="T12" fmla="*/ 36 w 112"/>
                <a:gd name="T13" fmla="*/ 44 h 117"/>
                <a:gd name="T14" fmla="*/ 36 w 112"/>
                <a:gd name="T15" fmla="*/ 56 h 117"/>
                <a:gd name="T16" fmla="*/ 0 w 112"/>
                <a:gd name="T17" fmla="*/ 56 h 117"/>
                <a:gd name="T18" fmla="*/ 0 w 112"/>
                <a:gd name="T19" fmla="*/ 61 h 117"/>
                <a:gd name="T20" fmla="*/ 8 w 112"/>
                <a:gd name="T21" fmla="*/ 65 h 117"/>
                <a:gd name="T22" fmla="*/ 6 w 112"/>
                <a:gd name="T23" fmla="*/ 69 h 117"/>
                <a:gd name="T24" fmla="*/ 8 w 112"/>
                <a:gd name="T25" fmla="*/ 70 h 117"/>
                <a:gd name="T26" fmla="*/ 9 w 112"/>
                <a:gd name="T27" fmla="*/ 90 h 117"/>
                <a:gd name="T28" fmla="*/ 5 w 112"/>
                <a:gd name="T29" fmla="*/ 98 h 117"/>
                <a:gd name="T30" fmla="*/ 5 w 112"/>
                <a:gd name="T31" fmla="*/ 99 h 117"/>
                <a:gd name="T32" fmla="*/ 13 w 112"/>
                <a:gd name="T33" fmla="*/ 100 h 117"/>
                <a:gd name="T34" fmla="*/ 20 w 112"/>
                <a:gd name="T35" fmla="*/ 99 h 117"/>
                <a:gd name="T36" fmla="*/ 25 w 112"/>
                <a:gd name="T37" fmla="*/ 99 h 117"/>
                <a:gd name="T38" fmla="*/ 29 w 112"/>
                <a:gd name="T39" fmla="*/ 102 h 117"/>
                <a:gd name="T40" fmla="*/ 32 w 112"/>
                <a:gd name="T41" fmla="*/ 104 h 117"/>
                <a:gd name="T42" fmla="*/ 35 w 112"/>
                <a:gd name="T43" fmla="*/ 107 h 117"/>
                <a:gd name="T44" fmla="*/ 44 w 112"/>
                <a:gd name="T45" fmla="*/ 115 h 117"/>
                <a:gd name="T46" fmla="*/ 44 w 112"/>
                <a:gd name="T47" fmla="*/ 117 h 117"/>
                <a:gd name="T48" fmla="*/ 48 w 112"/>
                <a:gd name="T49" fmla="*/ 116 h 117"/>
                <a:gd name="T50" fmla="*/ 48 w 112"/>
                <a:gd name="T51" fmla="*/ 111 h 117"/>
                <a:gd name="T52" fmla="*/ 51 w 112"/>
                <a:gd name="T53" fmla="*/ 107 h 117"/>
                <a:gd name="T54" fmla="*/ 54 w 112"/>
                <a:gd name="T55" fmla="*/ 111 h 117"/>
                <a:gd name="T56" fmla="*/ 57 w 112"/>
                <a:gd name="T57" fmla="*/ 114 h 117"/>
                <a:gd name="T58" fmla="*/ 59 w 112"/>
                <a:gd name="T59" fmla="*/ 110 h 117"/>
                <a:gd name="T60" fmla="*/ 65 w 112"/>
                <a:gd name="T61" fmla="*/ 111 h 117"/>
                <a:gd name="T62" fmla="*/ 70 w 112"/>
                <a:gd name="T63" fmla="*/ 110 h 117"/>
                <a:gd name="T64" fmla="*/ 72 w 112"/>
                <a:gd name="T65" fmla="*/ 108 h 117"/>
                <a:gd name="T66" fmla="*/ 73 w 112"/>
                <a:gd name="T67" fmla="*/ 110 h 117"/>
                <a:gd name="T68" fmla="*/ 79 w 112"/>
                <a:gd name="T69" fmla="*/ 110 h 117"/>
                <a:gd name="T70" fmla="*/ 106 w 112"/>
                <a:gd name="T71" fmla="*/ 110 h 117"/>
                <a:gd name="T72" fmla="*/ 108 w 112"/>
                <a:gd name="T73" fmla="*/ 102 h 117"/>
                <a:gd name="T74" fmla="*/ 104 w 112"/>
                <a:gd name="T75" fmla="*/ 99 h 117"/>
                <a:gd name="T76" fmla="*/ 96 w 112"/>
                <a:gd name="T77" fmla="*/ 21 h 117"/>
                <a:gd name="T78" fmla="*/ 112 w 112"/>
                <a:gd name="T79" fmla="*/ 21 h 117"/>
                <a:gd name="T80" fmla="*/ 112 w 112"/>
                <a:gd name="T81" fmla="*/ 21 h 117"/>
                <a:gd name="T82" fmla="*/ 77 w 112"/>
                <a:gd name="T8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117">
                  <a:moveTo>
                    <a:pt x="77" y="0"/>
                  </a:moveTo>
                  <a:lnTo>
                    <a:pt x="77" y="12"/>
                  </a:lnTo>
                  <a:lnTo>
                    <a:pt x="46" y="12"/>
                  </a:lnTo>
                  <a:lnTo>
                    <a:pt x="46" y="36"/>
                  </a:lnTo>
                  <a:lnTo>
                    <a:pt x="42" y="37"/>
                  </a:lnTo>
                  <a:lnTo>
                    <a:pt x="37" y="40"/>
                  </a:lnTo>
                  <a:lnTo>
                    <a:pt x="36" y="44"/>
                  </a:lnTo>
                  <a:lnTo>
                    <a:pt x="36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8" y="65"/>
                  </a:lnTo>
                  <a:lnTo>
                    <a:pt x="6" y="69"/>
                  </a:lnTo>
                  <a:lnTo>
                    <a:pt x="8" y="70"/>
                  </a:lnTo>
                  <a:lnTo>
                    <a:pt x="9" y="90"/>
                  </a:lnTo>
                  <a:lnTo>
                    <a:pt x="5" y="98"/>
                  </a:lnTo>
                  <a:lnTo>
                    <a:pt x="5" y="99"/>
                  </a:lnTo>
                  <a:lnTo>
                    <a:pt x="13" y="100"/>
                  </a:lnTo>
                  <a:lnTo>
                    <a:pt x="20" y="99"/>
                  </a:lnTo>
                  <a:lnTo>
                    <a:pt x="25" y="99"/>
                  </a:lnTo>
                  <a:lnTo>
                    <a:pt x="29" y="102"/>
                  </a:lnTo>
                  <a:lnTo>
                    <a:pt x="32" y="104"/>
                  </a:lnTo>
                  <a:lnTo>
                    <a:pt x="35" y="107"/>
                  </a:lnTo>
                  <a:lnTo>
                    <a:pt x="44" y="115"/>
                  </a:lnTo>
                  <a:lnTo>
                    <a:pt x="44" y="117"/>
                  </a:lnTo>
                  <a:lnTo>
                    <a:pt x="48" y="116"/>
                  </a:lnTo>
                  <a:lnTo>
                    <a:pt x="48" y="111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57" y="114"/>
                  </a:lnTo>
                  <a:lnTo>
                    <a:pt x="59" y="110"/>
                  </a:lnTo>
                  <a:cubicBezTo>
                    <a:pt x="62" y="111"/>
                    <a:pt x="65" y="111"/>
                    <a:pt x="65" y="111"/>
                  </a:cubicBezTo>
                  <a:cubicBezTo>
                    <a:pt x="66" y="111"/>
                    <a:pt x="68" y="111"/>
                    <a:pt x="70" y="110"/>
                  </a:cubicBezTo>
                  <a:lnTo>
                    <a:pt x="72" y="108"/>
                  </a:lnTo>
                  <a:lnTo>
                    <a:pt x="73" y="110"/>
                  </a:lnTo>
                  <a:lnTo>
                    <a:pt x="79" y="110"/>
                  </a:lnTo>
                  <a:lnTo>
                    <a:pt x="106" y="110"/>
                  </a:lnTo>
                  <a:lnTo>
                    <a:pt x="108" y="102"/>
                  </a:lnTo>
                  <a:lnTo>
                    <a:pt x="104" y="99"/>
                  </a:lnTo>
                  <a:lnTo>
                    <a:pt x="96" y="21"/>
                  </a:lnTo>
                  <a:lnTo>
                    <a:pt x="112" y="21"/>
                  </a:lnTo>
                  <a:lnTo>
                    <a:pt x="112" y="2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5" name="Freeform 188"/>
            <p:cNvSpPr>
              <a:spLocks/>
            </p:cNvSpPr>
            <p:nvPr/>
          </p:nvSpPr>
          <p:spPr bwMode="auto">
            <a:xfrm>
              <a:off x="4200932" y="3176824"/>
              <a:ext cx="393213" cy="407037"/>
            </a:xfrm>
            <a:custGeom>
              <a:avLst/>
              <a:gdLst>
                <a:gd name="T0" fmla="*/ 52 w 151"/>
                <a:gd name="T1" fmla="*/ 0 h 139"/>
                <a:gd name="T2" fmla="*/ 64 w 151"/>
                <a:gd name="T3" fmla="*/ 81 h 139"/>
                <a:gd name="T4" fmla="*/ 35 w 151"/>
                <a:gd name="T5" fmla="*/ 89 h 139"/>
                <a:gd name="T6" fmla="*/ 28 w 151"/>
                <a:gd name="T7" fmla="*/ 87 h 139"/>
                <a:gd name="T8" fmla="*/ 21 w 151"/>
                <a:gd name="T9" fmla="*/ 90 h 139"/>
                <a:gd name="T10" fmla="*/ 13 w 151"/>
                <a:gd name="T11" fmla="*/ 93 h 139"/>
                <a:gd name="T12" fmla="*/ 7 w 151"/>
                <a:gd name="T13" fmla="*/ 86 h 139"/>
                <a:gd name="T14" fmla="*/ 4 w 151"/>
                <a:gd name="T15" fmla="*/ 95 h 139"/>
                <a:gd name="T16" fmla="*/ 1 w 151"/>
                <a:gd name="T17" fmla="*/ 98 h 139"/>
                <a:gd name="T18" fmla="*/ 2 w 151"/>
                <a:gd name="T19" fmla="*/ 107 h 139"/>
                <a:gd name="T20" fmla="*/ 8 w 151"/>
                <a:gd name="T21" fmla="*/ 112 h 139"/>
                <a:gd name="T22" fmla="*/ 7 w 151"/>
                <a:gd name="T23" fmla="*/ 119 h 139"/>
                <a:gd name="T24" fmla="*/ 9 w 151"/>
                <a:gd name="T25" fmla="*/ 121 h 139"/>
                <a:gd name="T26" fmla="*/ 14 w 151"/>
                <a:gd name="T27" fmla="*/ 122 h 139"/>
                <a:gd name="T28" fmla="*/ 22 w 151"/>
                <a:gd name="T29" fmla="*/ 121 h 139"/>
                <a:gd name="T30" fmla="*/ 30 w 151"/>
                <a:gd name="T31" fmla="*/ 118 h 139"/>
                <a:gd name="T32" fmla="*/ 33 w 151"/>
                <a:gd name="T33" fmla="*/ 126 h 139"/>
                <a:gd name="T34" fmla="*/ 36 w 151"/>
                <a:gd name="T35" fmla="*/ 130 h 139"/>
                <a:gd name="T36" fmla="*/ 43 w 151"/>
                <a:gd name="T37" fmla="*/ 136 h 139"/>
                <a:gd name="T38" fmla="*/ 51 w 151"/>
                <a:gd name="T39" fmla="*/ 136 h 139"/>
                <a:gd name="T40" fmla="*/ 56 w 151"/>
                <a:gd name="T41" fmla="*/ 137 h 139"/>
                <a:gd name="T42" fmla="*/ 62 w 151"/>
                <a:gd name="T43" fmla="*/ 135 h 139"/>
                <a:gd name="T44" fmla="*/ 65 w 151"/>
                <a:gd name="T45" fmla="*/ 128 h 139"/>
                <a:gd name="T46" fmla="*/ 65 w 151"/>
                <a:gd name="T47" fmla="*/ 121 h 139"/>
                <a:gd name="T48" fmla="*/ 71 w 151"/>
                <a:gd name="T49" fmla="*/ 118 h 139"/>
                <a:gd name="T50" fmla="*/ 73 w 151"/>
                <a:gd name="T51" fmla="*/ 111 h 139"/>
                <a:gd name="T52" fmla="*/ 77 w 151"/>
                <a:gd name="T53" fmla="*/ 109 h 139"/>
                <a:gd name="T54" fmla="*/ 85 w 151"/>
                <a:gd name="T55" fmla="*/ 105 h 139"/>
                <a:gd name="T56" fmla="*/ 91 w 151"/>
                <a:gd name="T57" fmla="*/ 101 h 139"/>
                <a:gd name="T58" fmla="*/ 94 w 151"/>
                <a:gd name="T59" fmla="*/ 98 h 139"/>
                <a:gd name="T60" fmla="*/ 103 w 151"/>
                <a:gd name="T61" fmla="*/ 94 h 139"/>
                <a:gd name="T62" fmla="*/ 114 w 151"/>
                <a:gd name="T63" fmla="*/ 94 h 139"/>
                <a:gd name="T64" fmla="*/ 122 w 151"/>
                <a:gd name="T65" fmla="*/ 94 h 139"/>
                <a:gd name="T66" fmla="*/ 136 w 151"/>
                <a:gd name="T67" fmla="*/ 91 h 139"/>
                <a:gd name="T68" fmla="*/ 149 w 151"/>
                <a:gd name="T69" fmla="*/ 86 h 139"/>
                <a:gd name="T70" fmla="*/ 151 w 151"/>
                <a:gd name="T71" fmla="*/ 71 h 139"/>
                <a:gd name="T72" fmla="*/ 143 w 151"/>
                <a:gd name="T73" fmla="*/ 56 h 139"/>
                <a:gd name="T74" fmla="*/ 142 w 151"/>
                <a:gd name="T75" fmla="*/ 51 h 139"/>
                <a:gd name="T76" fmla="*/ 136 w 151"/>
                <a:gd name="T77" fmla="*/ 47 h 139"/>
                <a:gd name="T78" fmla="*/ 130 w 151"/>
                <a:gd name="T79" fmla="*/ 45 h 139"/>
                <a:gd name="T80" fmla="*/ 122 w 151"/>
                <a:gd name="T81" fmla="*/ 3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1" h="139">
                  <a:moveTo>
                    <a:pt x="68" y="0"/>
                  </a:moveTo>
                  <a:lnTo>
                    <a:pt x="52" y="0"/>
                  </a:lnTo>
                  <a:lnTo>
                    <a:pt x="60" y="78"/>
                  </a:lnTo>
                  <a:lnTo>
                    <a:pt x="64" y="81"/>
                  </a:lnTo>
                  <a:lnTo>
                    <a:pt x="62" y="89"/>
                  </a:lnTo>
                  <a:lnTo>
                    <a:pt x="35" y="89"/>
                  </a:lnTo>
                  <a:lnTo>
                    <a:pt x="29" y="89"/>
                  </a:lnTo>
                  <a:lnTo>
                    <a:pt x="28" y="87"/>
                  </a:lnTo>
                  <a:lnTo>
                    <a:pt x="26" y="89"/>
                  </a:lnTo>
                  <a:cubicBezTo>
                    <a:pt x="24" y="90"/>
                    <a:pt x="22" y="90"/>
                    <a:pt x="21" y="90"/>
                  </a:cubicBezTo>
                  <a:cubicBezTo>
                    <a:pt x="21" y="90"/>
                    <a:pt x="18" y="90"/>
                    <a:pt x="15" y="89"/>
                  </a:cubicBezTo>
                  <a:lnTo>
                    <a:pt x="13" y="93"/>
                  </a:lnTo>
                  <a:lnTo>
                    <a:pt x="10" y="90"/>
                  </a:lnTo>
                  <a:lnTo>
                    <a:pt x="7" y="86"/>
                  </a:lnTo>
                  <a:lnTo>
                    <a:pt x="4" y="90"/>
                  </a:lnTo>
                  <a:lnTo>
                    <a:pt x="4" y="95"/>
                  </a:lnTo>
                  <a:lnTo>
                    <a:pt x="0" y="96"/>
                  </a:lnTo>
                  <a:lnTo>
                    <a:pt x="1" y="98"/>
                  </a:lnTo>
                  <a:lnTo>
                    <a:pt x="3" y="102"/>
                  </a:lnTo>
                  <a:lnTo>
                    <a:pt x="2" y="107"/>
                  </a:lnTo>
                  <a:lnTo>
                    <a:pt x="6" y="109"/>
                  </a:lnTo>
                  <a:lnTo>
                    <a:pt x="8" y="112"/>
                  </a:lnTo>
                  <a:lnTo>
                    <a:pt x="9" y="117"/>
                  </a:lnTo>
                  <a:lnTo>
                    <a:pt x="7" y="119"/>
                  </a:lnTo>
                  <a:lnTo>
                    <a:pt x="8" y="119"/>
                  </a:lnTo>
                  <a:lnTo>
                    <a:pt x="9" y="121"/>
                  </a:lnTo>
                  <a:lnTo>
                    <a:pt x="13" y="120"/>
                  </a:lnTo>
                  <a:lnTo>
                    <a:pt x="14" y="122"/>
                  </a:lnTo>
                  <a:lnTo>
                    <a:pt x="19" y="119"/>
                  </a:lnTo>
                  <a:lnTo>
                    <a:pt x="22" y="121"/>
                  </a:lnTo>
                  <a:lnTo>
                    <a:pt x="27" y="118"/>
                  </a:lnTo>
                  <a:lnTo>
                    <a:pt x="30" y="118"/>
                  </a:lnTo>
                  <a:lnTo>
                    <a:pt x="30" y="121"/>
                  </a:lnTo>
                  <a:lnTo>
                    <a:pt x="33" y="126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7" y="137"/>
                  </a:lnTo>
                  <a:lnTo>
                    <a:pt x="43" y="136"/>
                  </a:lnTo>
                  <a:lnTo>
                    <a:pt x="48" y="139"/>
                  </a:lnTo>
                  <a:lnTo>
                    <a:pt x="51" y="136"/>
                  </a:lnTo>
                  <a:lnTo>
                    <a:pt x="56" y="133"/>
                  </a:lnTo>
                  <a:lnTo>
                    <a:pt x="56" y="137"/>
                  </a:lnTo>
                  <a:lnTo>
                    <a:pt x="59" y="138"/>
                  </a:lnTo>
                  <a:lnTo>
                    <a:pt x="62" y="135"/>
                  </a:lnTo>
                  <a:lnTo>
                    <a:pt x="62" y="134"/>
                  </a:lnTo>
                  <a:lnTo>
                    <a:pt x="65" y="128"/>
                  </a:lnTo>
                  <a:lnTo>
                    <a:pt x="64" y="123"/>
                  </a:lnTo>
                  <a:lnTo>
                    <a:pt x="65" y="121"/>
                  </a:lnTo>
                  <a:lnTo>
                    <a:pt x="69" y="121"/>
                  </a:lnTo>
                  <a:lnTo>
                    <a:pt x="71" y="118"/>
                  </a:lnTo>
                  <a:lnTo>
                    <a:pt x="72" y="114"/>
                  </a:lnTo>
                  <a:lnTo>
                    <a:pt x="73" y="111"/>
                  </a:lnTo>
                  <a:lnTo>
                    <a:pt x="76" y="107"/>
                  </a:lnTo>
                  <a:lnTo>
                    <a:pt x="77" y="109"/>
                  </a:lnTo>
                  <a:lnTo>
                    <a:pt x="81" y="111"/>
                  </a:lnTo>
                  <a:lnTo>
                    <a:pt x="85" y="105"/>
                  </a:lnTo>
                  <a:lnTo>
                    <a:pt x="89" y="103"/>
                  </a:lnTo>
                  <a:lnTo>
                    <a:pt x="91" y="101"/>
                  </a:lnTo>
                  <a:lnTo>
                    <a:pt x="94" y="101"/>
                  </a:lnTo>
                  <a:lnTo>
                    <a:pt x="94" y="98"/>
                  </a:lnTo>
                  <a:lnTo>
                    <a:pt x="98" y="97"/>
                  </a:lnTo>
                  <a:lnTo>
                    <a:pt x="103" y="94"/>
                  </a:lnTo>
                  <a:lnTo>
                    <a:pt x="108" y="93"/>
                  </a:lnTo>
                  <a:lnTo>
                    <a:pt x="114" y="94"/>
                  </a:lnTo>
                  <a:lnTo>
                    <a:pt x="114" y="94"/>
                  </a:lnTo>
                  <a:lnTo>
                    <a:pt x="122" y="94"/>
                  </a:lnTo>
                  <a:lnTo>
                    <a:pt x="124" y="91"/>
                  </a:lnTo>
                  <a:lnTo>
                    <a:pt x="136" y="91"/>
                  </a:lnTo>
                  <a:lnTo>
                    <a:pt x="145" y="90"/>
                  </a:lnTo>
                  <a:lnTo>
                    <a:pt x="149" y="86"/>
                  </a:lnTo>
                  <a:lnTo>
                    <a:pt x="151" y="79"/>
                  </a:lnTo>
                  <a:lnTo>
                    <a:pt x="151" y="71"/>
                  </a:lnTo>
                  <a:lnTo>
                    <a:pt x="151" y="56"/>
                  </a:lnTo>
                  <a:lnTo>
                    <a:pt x="143" y="56"/>
                  </a:lnTo>
                  <a:lnTo>
                    <a:pt x="141" y="55"/>
                  </a:lnTo>
                  <a:lnTo>
                    <a:pt x="142" y="51"/>
                  </a:lnTo>
                  <a:lnTo>
                    <a:pt x="142" y="48"/>
                  </a:lnTo>
                  <a:lnTo>
                    <a:pt x="136" y="47"/>
                  </a:lnTo>
                  <a:lnTo>
                    <a:pt x="133" y="44"/>
                  </a:lnTo>
                  <a:lnTo>
                    <a:pt x="130" y="45"/>
                  </a:lnTo>
                  <a:lnTo>
                    <a:pt x="122" y="38"/>
                  </a:lnTo>
                  <a:lnTo>
                    <a:pt x="122" y="36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6" name="Freeform 189"/>
            <p:cNvSpPr>
              <a:spLocks/>
            </p:cNvSpPr>
            <p:nvPr/>
          </p:nvSpPr>
          <p:spPr bwMode="auto">
            <a:xfrm>
              <a:off x="4670646" y="2841707"/>
              <a:ext cx="94861" cy="192807"/>
            </a:xfrm>
            <a:custGeom>
              <a:avLst/>
              <a:gdLst>
                <a:gd name="T0" fmla="*/ 8 w 37"/>
                <a:gd name="T1" fmla="*/ 8 h 66"/>
                <a:gd name="T2" fmla="*/ 9 w 37"/>
                <a:gd name="T3" fmla="*/ 12 h 66"/>
                <a:gd name="T4" fmla="*/ 8 w 37"/>
                <a:gd name="T5" fmla="*/ 22 h 66"/>
                <a:gd name="T6" fmla="*/ 5 w 37"/>
                <a:gd name="T7" fmla="*/ 25 h 66"/>
                <a:gd name="T8" fmla="*/ 0 w 37"/>
                <a:gd name="T9" fmla="*/ 30 h 66"/>
                <a:gd name="T10" fmla="*/ 1 w 37"/>
                <a:gd name="T11" fmla="*/ 34 h 66"/>
                <a:gd name="T12" fmla="*/ 6 w 37"/>
                <a:gd name="T13" fmla="*/ 40 h 66"/>
                <a:gd name="T14" fmla="*/ 9 w 37"/>
                <a:gd name="T15" fmla="*/ 41 h 66"/>
                <a:gd name="T16" fmla="*/ 8 w 37"/>
                <a:gd name="T17" fmla="*/ 45 h 66"/>
                <a:gd name="T18" fmla="*/ 13 w 37"/>
                <a:gd name="T19" fmla="*/ 49 h 66"/>
                <a:gd name="T20" fmla="*/ 17 w 37"/>
                <a:gd name="T21" fmla="*/ 53 h 66"/>
                <a:gd name="T22" fmla="*/ 18 w 37"/>
                <a:gd name="T23" fmla="*/ 61 h 66"/>
                <a:gd name="T24" fmla="*/ 19 w 37"/>
                <a:gd name="T25" fmla="*/ 65 h 66"/>
                <a:gd name="T26" fmla="*/ 19 w 37"/>
                <a:gd name="T27" fmla="*/ 66 h 66"/>
                <a:gd name="T28" fmla="*/ 23 w 37"/>
                <a:gd name="T29" fmla="*/ 63 h 66"/>
                <a:gd name="T30" fmla="*/ 26 w 37"/>
                <a:gd name="T31" fmla="*/ 59 h 66"/>
                <a:gd name="T32" fmla="*/ 24 w 37"/>
                <a:gd name="T33" fmla="*/ 53 h 66"/>
                <a:gd name="T34" fmla="*/ 30 w 37"/>
                <a:gd name="T35" fmla="*/ 49 h 66"/>
                <a:gd name="T36" fmla="*/ 37 w 37"/>
                <a:gd name="T37" fmla="*/ 46 h 66"/>
                <a:gd name="T38" fmla="*/ 37 w 37"/>
                <a:gd name="T39" fmla="*/ 38 h 66"/>
                <a:gd name="T40" fmla="*/ 34 w 37"/>
                <a:gd name="T41" fmla="*/ 37 h 66"/>
                <a:gd name="T42" fmla="*/ 35 w 37"/>
                <a:gd name="T43" fmla="*/ 36 h 66"/>
                <a:gd name="T44" fmla="*/ 34 w 37"/>
                <a:gd name="T45" fmla="*/ 34 h 66"/>
                <a:gd name="T46" fmla="*/ 34 w 37"/>
                <a:gd name="T47" fmla="*/ 32 h 66"/>
                <a:gd name="T48" fmla="*/ 31 w 37"/>
                <a:gd name="T49" fmla="*/ 31 h 66"/>
                <a:gd name="T50" fmla="*/ 30 w 37"/>
                <a:gd name="T51" fmla="*/ 33 h 66"/>
                <a:gd name="T52" fmla="*/ 28 w 37"/>
                <a:gd name="T53" fmla="*/ 34 h 66"/>
                <a:gd name="T54" fmla="*/ 23 w 37"/>
                <a:gd name="T55" fmla="*/ 30 h 66"/>
                <a:gd name="T56" fmla="*/ 31 w 37"/>
                <a:gd name="T57" fmla="*/ 23 h 66"/>
                <a:gd name="T58" fmla="*/ 33 w 37"/>
                <a:gd name="T59" fmla="*/ 19 h 66"/>
                <a:gd name="T60" fmla="*/ 34 w 37"/>
                <a:gd name="T61" fmla="*/ 16 h 66"/>
                <a:gd name="T62" fmla="*/ 31 w 37"/>
                <a:gd name="T63" fmla="*/ 14 h 66"/>
                <a:gd name="T64" fmla="*/ 28 w 37"/>
                <a:gd name="T65" fmla="*/ 10 h 66"/>
                <a:gd name="T66" fmla="*/ 32 w 37"/>
                <a:gd name="T67" fmla="*/ 8 h 66"/>
                <a:gd name="T68" fmla="*/ 35 w 37"/>
                <a:gd name="T69" fmla="*/ 4 h 66"/>
                <a:gd name="T70" fmla="*/ 33 w 37"/>
                <a:gd name="T71" fmla="*/ 2 h 66"/>
                <a:gd name="T72" fmla="*/ 28 w 37"/>
                <a:gd name="T73" fmla="*/ 4 h 66"/>
                <a:gd name="T74" fmla="*/ 26 w 37"/>
                <a:gd name="T75" fmla="*/ 0 h 66"/>
                <a:gd name="T76" fmla="*/ 18 w 37"/>
                <a:gd name="T77" fmla="*/ 0 h 66"/>
                <a:gd name="T78" fmla="*/ 9 w 37"/>
                <a:gd name="T79" fmla="*/ 3 h 66"/>
                <a:gd name="T80" fmla="*/ 8 w 37"/>
                <a:gd name="T81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66">
                  <a:moveTo>
                    <a:pt x="8" y="8"/>
                  </a:moveTo>
                  <a:lnTo>
                    <a:pt x="9" y="12"/>
                  </a:lnTo>
                  <a:lnTo>
                    <a:pt x="8" y="22"/>
                  </a:lnTo>
                  <a:lnTo>
                    <a:pt x="5" y="25"/>
                  </a:lnTo>
                  <a:lnTo>
                    <a:pt x="0" y="30"/>
                  </a:lnTo>
                  <a:lnTo>
                    <a:pt x="1" y="34"/>
                  </a:lnTo>
                  <a:lnTo>
                    <a:pt x="6" y="40"/>
                  </a:lnTo>
                  <a:lnTo>
                    <a:pt x="9" y="41"/>
                  </a:lnTo>
                  <a:lnTo>
                    <a:pt x="8" y="45"/>
                  </a:lnTo>
                  <a:lnTo>
                    <a:pt x="13" y="49"/>
                  </a:lnTo>
                  <a:lnTo>
                    <a:pt x="17" y="53"/>
                  </a:lnTo>
                  <a:lnTo>
                    <a:pt x="18" y="61"/>
                  </a:lnTo>
                  <a:lnTo>
                    <a:pt x="19" y="65"/>
                  </a:lnTo>
                  <a:lnTo>
                    <a:pt x="19" y="66"/>
                  </a:lnTo>
                  <a:lnTo>
                    <a:pt x="23" y="63"/>
                  </a:lnTo>
                  <a:lnTo>
                    <a:pt x="26" y="59"/>
                  </a:lnTo>
                  <a:lnTo>
                    <a:pt x="24" y="53"/>
                  </a:lnTo>
                  <a:lnTo>
                    <a:pt x="30" y="49"/>
                  </a:lnTo>
                  <a:lnTo>
                    <a:pt x="37" y="46"/>
                  </a:lnTo>
                  <a:lnTo>
                    <a:pt x="37" y="38"/>
                  </a:lnTo>
                  <a:lnTo>
                    <a:pt x="34" y="37"/>
                  </a:lnTo>
                  <a:lnTo>
                    <a:pt x="35" y="36"/>
                  </a:lnTo>
                  <a:lnTo>
                    <a:pt x="34" y="34"/>
                  </a:lnTo>
                  <a:lnTo>
                    <a:pt x="34" y="32"/>
                  </a:lnTo>
                  <a:lnTo>
                    <a:pt x="31" y="31"/>
                  </a:lnTo>
                  <a:lnTo>
                    <a:pt x="30" y="33"/>
                  </a:lnTo>
                  <a:lnTo>
                    <a:pt x="28" y="34"/>
                  </a:lnTo>
                  <a:lnTo>
                    <a:pt x="23" y="30"/>
                  </a:lnTo>
                  <a:lnTo>
                    <a:pt x="31" y="23"/>
                  </a:lnTo>
                  <a:lnTo>
                    <a:pt x="33" y="19"/>
                  </a:lnTo>
                  <a:lnTo>
                    <a:pt x="34" y="16"/>
                  </a:lnTo>
                  <a:lnTo>
                    <a:pt x="31" y="14"/>
                  </a:lnTo>
                  <a:lnTo>
                    <a:pt x="28" y="10"/>
                  </a:lnTo>
                  <a:lnTo>
                    <a:pt x="32" y="8"/>
                  </a:lnTo>
                  <a:lnTo>
                    <a:pt x="35" y="4"/>
                  </a:lnTo>
                  <a:lnTo>
                    <a:pt x="33" y="2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9" y="3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7" name="Freeform 190"/>
            <p:cNvSpPr>
              <a:spLocks/>
            </p:cNvSpPr>
            <p:nvPr/>
          </p:nvSpPr>
          <p:spPr bwMode="auto">
            <a:xfrm>
              <a:off x="4513054" y="3522653"/>
              <a:ext cx="71911" cy="166793"/>
            </a:xfrm>
            <a:custGeom>
              <a:avLst/>
              <a:gdLst>
                <a:gd name="T0" fmla="*/ 25 w 28"/>
                <a:gd name="T1" fmla="*/ 9 h 57"/>
                <a:gd name="T2" fmla="*/ 26 w 28"/>
                <a:gd name="T3" fmla="*/ 4 h 57"/>
                <a:gd name="T4" fmla="*/ 22 w 28"/>
                <a:gd name="T5" fmla="*/ 4 h 57"/>
                <a:gd name="T6" fmla="*/ 21 w 28"/>
                <a:gd name="T7" fmla="*/ 0 h 57"/>
                <a:gd name="T8" fmla="*/ 16 w 28"/>
                <a:gd name="T9" fmla="*/ 0 h 57"/>
                <a:gd name="T10" fmla="*/ 15 w 28"/>
                <a:gd name="T11" fmla="*/ 2 h 57"/>
                <a:gd name="T12" fmla="*/ 15 w 28"/>
                <a:gd name="T13" fmla="*/ 3 h 57"/>
                <a:gd name="T14" fmla="*/ 14 w 28"/>
                <a:gd name="T15" fmla="*/ 8 h 57"/>
                <a:gd name="T16" fmla="*/ 4 w 28"/>
                <a:gd name="T17" fmla="*/ 9 h 57"/>
                <a:gd name="T18" fmla="*/ 2 w 28"/>
                <a:gd name="T19" fmla="*/ 12 h 57"/>
                <a:gd name="T20" fmla="*/ 2 w 28"/>
                <a:gd name="T21" fmla="*/ 13 h 57"/>
                <a:gd name="T22" fmla="*/ 0 w 28"/>
                <a:gd name="T23" fmla="*/ 16 h 57"/>
                <a:gd name="T24" fmla="*/ 2 w 28"/>
                <a:gd name="T25" fmla="*/ 19 h 57"/>
                <a:gd name="T26" fmla="*/ 4 w 28"/>
                <a:gd name="T27" fmla="*/ 22 h 57"/>
                <a:gd name="T28" fmla="*/ 5 w 28"/>
                <a:gd name="T29" fmla="*/ 27 h 57"/>
                <a:gd name="T30" fmla="*/ 7 w 28"/>
                <a:gd name="T31" fmla="*/ 30 h 57"/>
                <a:gd name="T32" fmla="*/ 7 w 28"/>
                <a:gd name="T33" fmla="*/ 47 h 57"/>
                <a:gd name="T34" fmla="*/ 7 w 28"/>
                <a:gd name="T35" fmla="*/ 51 h 57"/>
                <a:gd name="T36" fmla="*/ 10 w 28"/>
                <a:gd name="T37" fmla="*/ 57 h 57"/>
                <a:gd name="T38" fmla="*/ 18 w 28"/>
                <a:gd name="T39" fmla="*/ 57 h 57"/>
                <a:gd name="T40" fmla="*/ 18 w 28"/>
                <a:gd name="T41" fmla="*/ 51 h 57"/>
                <a:gd name="T42" fmla="*/ 17 w 28"/>
                <a:gd name="T43" fmla="*/ 35 h 57"/>
                <a:gd name="T44" fmla="*/ 18 w 28"/>
                <a:gd name="T45" fmla="*/ 31 h 57"/>
                <a:gd name="T46" fmla="*/ 21 w 28"/>
                <a:gd name="T47" fmla="*/ 30 h 57"/>
                <a:gd name="T48" fmla="*/ 21 w 28"/>
                <a:gd name="T49" fmla="*/ 27 h 57"/>
                <a:gd name="T50" fmla="*/ 23 w 28"/>
                <a:gd name="T51" fmla="*/ 24 h 57"/>
                <a:gd name="T52" fmla="*/ 25 w 28"/>
                <a:gd name="T53" fmla="*/ 23 h 57"/>
                <a:gd name="T54" fmla="*/ 28 w 28"/>
                <a:gd name="T55" fmla="*/ 18 h 57"/>
                <a:gd name="T56" fmla="*/ 28 w 28"/>
                <a:gd name="T57" fmla="*/ 14 h 57"/>
                <a:gd name="T58" fmla="*/ 25 w 28"/>
                <a:gd name="T59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57">
                  <a:moveTo>
                    <a:pt x="25" y="9"/>
                  </a:moveTo>
                  <a:lnTo>
                    <a:pt x="26" y="4"/>
                  </a:lnTo>
                  <a:lnTo>
                    <a:pt x="22" y="4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5" y="2"/>
                  </a:lnTo>
                  <a:lnTo>
                    <a:pt x="15" y="3"/>
                  </a:lnTo>
                  <a:lnTo>
                    <a:pt x="14" y="8"/>
                  </a:lnTo>
                  <a:lnTo>
                    <a:pt x="4" y="9"/>
                  </a:lnTo>
                  <a:lnTo>
                    <a:pt x="2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2" y="19"/>
                  </a:lnTo>
                  <a:lnTo>
                    <a:pt x="4" y="22"/>
                  </a:lnTo>
                  <a:lnTo>
                    <a:pt x="5" y="27"/>
                  </a:lnTo>
                  <a:lnTo>
                    <a:pt x="7" y="30"/>
                  </a:lnTo>
                  <a:lnTo>
                    <a:pt x="7" y="47"/>
                  </a:lnTo>
                  <a:lnTo>
                    <a:pt x="7" y="51"/>
                  </a:lnTo>
                  <a:lnTo>
                    <a:pt x="10" y="57"/>
                  </a:lnTo>
                  <a:lnTo>
                    <a:pt x="18" y="57"/>
                  </a:lnTo>
                  <a:lnTo>
                    <a:pt x="18" y="51"/>
                  </a:lnTo>
                  <a:lnTo>
                    <a:pt x="17" y="35"/>
                  </a:lnTo>
                  <a:lnTo>
                    <a:pt x="18" y="31"/>
                  </a:lnTo>
                  <a:lnTo>
                    <a:pt x="21" y="30"/>
                  </a:lnTo>
                  <a:lnTo>
                    <a:pt x="21" y="27"/>
                  </a:lnTo>
                  <a:lnTo>
                    <a:pt x="23" y="24"/>
                  </a:lnTo>
                  <a:lnTo>
                    <a:pt x="25" y="23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5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8" name="Freeform 191"/>
            <p:cNvSpPr>
              <a:spLocks/>
            </p:cNvSpPr>
            <p:nvPr/>
          </p:nvSpPr>
          <p:spPr bwMode="auto">
            <a:xfrm>
              <a:off x="4363113" y="3449202"/>
              <a:ext cx="188192" cy="149961"/>
            </a:xfrm>
            <a:custGeom>
              <a:avLst/>
              <a:gdLst>
                <a:gd name="T0" fmla="*/ 73 w 73"/>
                <a:gd name="T1" fmla="*/ 28 h 51"/>
                <a:gd name="T2" fmla="*/ 73 w 73"/>
                <a:gd name="T3" fmla="*/ 27 h 51"/>
                <a:gd name="T4" fmla="*/ 70 w 73"/>
                <a:gd name="T5" fmla="*/ 25 h 51"/>
                <a:gd name="T6" fmla="*/ 70 w 73"/>
                <a:gd name="T7" fmla="*/ 21 h 51"/>
                <a:gd name="T8" fmla="*/ 68 w 73"/>
                <a:gd name="T9" fmla="*/ 21 h 51"/>
                <a:gd name="T10" fmla="*/ 66 w 73"/>
                <a:gd name="T11" fmla="*/ 22 h 51"/>
                <a:gd name="T12" fmla="*/ 62 w 73"/>
                <a:gd name="T13" fmla="*/ 20 h 51"/>
                <a:gd name="T14" fmla="*/ 59 w 73"/>
                <a:gd name="T15" fmla="*/ 17 h 51"/>
                <a:gd name="T16" fmla="*/ 61 w 73"/>
                <a:gd name="T17" fmla="*/ 15 h 51"/>
                <a:gd name="T18" fmla="*/ 61 w 73"/>
                <a:gd name="T19" fmla="*/ 13 h 51"/>
                <a:gd name="T20" fmla="*/ 57 w 73"/>
                <a:gd name="T21" fmla="*/ 12 h 51"/>
                <a:gd name="T22" fmla="*/ 55 w 73"/>
                <a:gd name="T23" fmla="*/ 11 h 51"/>
                <a:gd name="T24" fmla="*/ 53 w 73"/>
                <a:gd name="T25" fmla="*/ 3 h 51"/>
                <a:gd name="T26" fmla="*/ 52 w 73"/>
                <a:gd name="T27" fmla="*/ 1 h 51"/>
                <a:gd name="T28" fmla="*/ 52 w 73"/>
                <a:gd name="T29" fmla="*/ 1 h 51"/>
                <a:gd name="T30" fmla="*/ 46 w 73"/>
                <a:gd name="T31" fmla="*/ 0 h 51"/>
                <a:gd name="T32" fmla="*/ 41 w 73"/>
                <a:gd name="T33" fmla="*/ 1 h 51"/>
                <a:gd name="T34" fmla="*/ 36 w 73"/>
                <a:gd name="T35" fmla="*/ 4 h 51"/>
                <a:gd name="T36" fmla="*/ 32 w 73"/>
                <a:gd name="T37" fmla="*/ 5 h 51"/>
                <a:gd name="T38" fmla="*/ 32 w 73"/>
                <a:gd name="T39" fmla="*/ 8 h 51"/>
                <a:gd name="T40" fmla="*/ 29 w 73"/>
                <a:gd name="T41" fmla="*/ 8 h 51"/>
                <a:gd name="T42" fmla="*/ 27 w 73"/>
                <a:gd name="T43" fmla="*/ 10 h 51"/>
                <a:gd name="T44" fmla="*/ 23 w 73"/>
                <a:gd name="T45" fmla="*/ 12 h 51"/>
                <a:gd name="T46" fmla="*/ 19 w 73"/>
                <a:gd name="T47" fmla="*/ 18 h 51"/>
                <a:gd name="T48" fmla="*/ 15 w 73"/>
                <a:gd name="T49" fmla="*/ 16 h 51"/>
                <a:gd name="T50" fmla="*/ 14 w 73"/>
                <a:gd name="T51" fmla="*/ 14 h 51"/>
                <a:gd name="T52" fmla="*/ 11 w 73"/>
                <a:gd name="T53" fmla="*/ 18 h 51"/>
                <a:gd name="T54" fmla="*/ 10 w 73"/>
                <a:gd name="T55" fmla="*/ 21 h 51"/>
                <a:gd name="T56" fmla="*/ 9 w 73"/>
                <a:gd name="T57" fmla="*/ 25 h 51"/>
                <a:gd name="T58" fmla="*/ 7 w 73"/>
                <a:gd name="T59" fmla="*/ 28 h 51"/>
                <a:gd name="T60" fmla="*/ 3 w 73"/>
                <a:gd name="T61" fmla="*/ 28 h 51"/>
                <a:gd name="T62" fmla="*/ 2 w 73"/>
                <a:gd name="T63" fmla="*/ 30 h 51"/>
                <a:gd name="T64" fmla="*/ 3 w 73"/>
                <a:gd name="T65" fmla="*/ 35 h 51"/>
                <a:gd name="T66" fmla="*/ 0 w 73"/>
                <a:gd name="T67" fmla="*/ 41 h 51"/>
                <a:gd name="T68" fmla="*/ 0 w 73"/>
                <a:gd name="T69" fmla="*/ 42 h 51"/>
                <a:gd name="T70" fmla="*/ 0 w 73"/>
                <a:gd name="T71" fmla="*/ 43 h 51"/>
                <a:gd name="T72" fmla="*/ 3 w 73"/>
                <a:gd name="T73" fmla="*/ 45 h 51"/>
                <a:gd name="T74" fmla="*/ 7 w 73"/>
                <a:gd name="T75" fmla="*/ 49 h 51"/>
                <a:gd name="T76" fmla="*/ 10 w 73"/>
                <a:gd name="T77" fmla="*/ 50 h 51"/>
                <a:gd name="T78" fmla="*/ 16 w 73"/>
                <a:gd name="T79" fmla="*/ 48 h 51"/>
                <a:gd name="T80" fmla="*/ 21 w 73"/>
                <a:gd name="T81" fmla="*/ 48 h 51"/>
                <a:gd name="T82" fmla="*/ 25 w 73"/>
                <a:gd name="T83" fmla="*/ 50 h 51"/>
                <a:gd name="T84" fmla="*/ 25 w 73"/>
                <a:gd name="T85" fmla="*/ 51 h 51"/>
                <a:gd name="T86" fmla="*/ 26 w 73"/>
                <a:gd name="T87" fmla="*/ 48 h 51"/>
                <a:gd name="T88" fmla="*/ 26 w 73"/>
                <a:gd name="T89" fmla="*/ 44 h 51"/>
                <a:gd name="T90" fmla="*/ 23 w 73"/>
                <a:gd name="T91" fmla="*/ 41 h 51"/>
                <a:gd name="T92" fmla="*/ 25 w 73"/>
                <a:gd name="T93" fmla="*/ 37 h 51"/>
                <a:gd name="T94" fmla="*/ 44 w 73"/>
                <a:gd name="T95" fmla="*/ 38 h 51"/>
                <a:gd name="T96" fmla="*/ 46 w 73"/>
                <a:gd name="T97" fmla="*/ 37 h 51"/>
                <a:gd name="T98" fmla="*/ 48 w 73"/>
                <a:gd name="T99" fmla="*/ 35 h 51"/>
                <a:gd name="T100" fmla="*/ 52 w 73"/>
                <a:gd name="T101" fmla="*/ 36 h 51"/>
                <a:gd name="T102" fmla="*/ 52 w 73"/>
                <a:gd name="T103" fmla="*/ 36 h 51"/>
                <a:gd name="T104" fmla="*/ 52 w 73"/>
                <a:gd name="T105" fmla="*/ 36 h 51"/>
                <a:gd name="T106" fmla="*/ 56 w 73"/>
                <a:gd name="T107" fmla="*/ 37 h 51"/>
                <a:gd name="T108" fmla="*/ 60 w 73"/>
                <a:gd name="T109" fmla="*/ 37 h 51"/>
                <a:gd name="T110" fmla="*/ 62 w 73"/>
                <a:gd name="T111" fmla="*/ 34 h 51"/>
                <a:gd name="T112" fmla="*/ 72 w 73"/>
                <a:gd name="T113" fmla="*/ 33 h 51"/>
                <a:gd name="T114" fmla="*/ 73 w 73"/>
                <a:gd name="T115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51">
                  <a:moveTo>
                    <a:pt x="73" y="28"/>
                  </a:moveTo>
                  <a:lnTo>
                    <a:pt x="73" y="27"/>
                  </a:lnTo>
                  <a:lnTo>
                    <a:pt x="70" y="25"/>
                  </a:lnTo>
                  <a:lnTo>
                    <a:pt x="70" y="21"/>
                  </a:lnTo>
                  <a:lnTo>
                    <a:pt x="68" y="21"/>
                  </a:lnTo>
                  <a:lnTo>
                    <a:pt x="66" y="22"/>
                  </a:lnTo>
                  <a:lnTo>
                    <a:pt x="62" y="20"/>
                  </a:lnTo>
                  <a:lnTo>
                    <a:pt x="59" y="17"/>
                  </a:lnTo>
                  <a:lnTo>
                    <a:pt x="61" y="15"/>
                  </a:lnTo>
                  <a:lnTo>
                    <a:pt x="61" y="13"/>
                  </a:lnTo>
                  <a:lnTo>
                    <a:pt x="57" y="12"/>
                  </a:lnTo>
                  <a:lnTo>
                    <a:pt x="55" y="11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46" y="0"/>
                  </a:lnTo>
                  <a:lnTo>
                    <a:pt x="41" y="1"/>
                  </a:lnTo>
                  <a:lnTo>
                    <a:pt x="36" y="4"/>
                  </a:lnTo>
                  <a:lnTo>
                    <a:pt x="32" y="5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27" y="10"/>
                  </a:lnTo>
                  <a:lnTo>
                    <a:pt x="23" y="12"/>
                  </a:lnTo>
                  <a:lnTo>
                    <a:pt x="19" y="18"/>
                  </a:lnTo>
                  <a:lnTo>
                    <a:pt x="15" y="16"/>
                  </a:lnTo>
                  <a:lnTo>
                    <a:pt x="14" y="14"/>
                  </a:lnTo>
                  <a:lnTo>
                    <a:pt x="11" y="18"/>
                  </a:lnTo>
                  <a:lnTo>
                    <a:pt x="10" y="21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3" y="28"/>
                  </a:lnTo>
                  <a:lnTo>
                    <a:pt x="2" y="30"/>
                  </a:lnTo>
                  <a:lnTo>
                    <a:pt x="3" y="35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7" y="49"/>
                  </a:lnTo>
                  <a:cubicBezTo>
                    <a:pt x="8" y="50"/>
                    <a:pt x="9" y="50"/>
                    <a:pt x="10" y="50"/>
                  </a:cubicBezTo>
                  <a:cubicBezTo>
                    <a:pt x="10" y="50"/>
                    <a:pt x="12" y="49"/>
                    <a:pt x="16" y="48"/>
                  </a:cubicBezTo>
                  <a:lnTo>
                    <a:pt x="21" y="48"/>
                  </a:lnTo>
                  <a:lnTo>
                    <a:pt x="25" y="50"/>
                  </a:lnTo>
                  <a:lnTo>
                    <a:pt x="25" y="51"/>
                  </a:lnTo>
                  <a:lnTo>
                    <a:pt x="26" y="48"/>
                  </a:lnTo>
                  <a:lnTo>
                    <a:pt x="26" y="44"/>
                  </a:lnTo>
                  <a:lnTo>
                    <a:pt x="23" y="41"/>
                  </a:lnTo>
                  <a:lnTo>
                    <a:pt x="25" y="37"/>
                  </a:lnTo>
                  <a:lnTo>
                    <a:pt x="44" y="38"/>
                  </a:lnTo>
                  <a:lnTo>
                    <a:pt x="46" y="37"/>
                  </a:lnTo>
                  <a:lnTo>
                    <a:pt x="48" y="35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2" y="34"/>
                  </a:lnTo>
                  <a:lnTo>
                    <a:pt x="72" y="33"/>
                  </a:lnTo>
                  <a:lnTo>
                    <a:pt x="73" y="2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49" name="Freeform 192"/>
            <p:cNvSpPr>
              <a:spLocks/>
            </p:cNvSpPr>
            <p:nvPr/>
          </p:nvSpPr>
          <p:spPr bwMode="auto">
            <a:xfrm>
              <a:off x="4135142" y="3515001"/>
              <a:ext cx="175951" cy="146900"/>
            </a:xfrm>
            <a:custGeom>
              <a:avLst/>
              <a:gdLst>
                <a:gd name="T0" fmla="*/ 53 w 68"/>
                <a:gd name="T1" fmla="*/ 3 h 51"/>
                <a:gd name="T2" fmla="*/ 48 w 68"/>
                <a:gd name="T3" fmla="*/ 6 h 51"/>
                <a:gd name="T4" fmla="*/ 45 w 68"/>
                <a:gd name="T5" fmla="*/ 4 h 51"/>
                <a:gd name="T6" fmla="*/ 40 w 68"/>
                <a:gd name="T7" fmla="*/ 7 h 51"/>
                <a:gd name="T8" fmla="*/ 39 w 68"/>
                <a:gd name="T9" fmla="*/ 5 h 51"/>
                <a:gd name="T10" fmla="*/ 35 w 68"/>
                <a:gd name="T11" fmla="*/ 6 h 51"/>
                <a:gd name="T12" fmla="*/ 34 w 68"/>
                <a:gd name="T13" fmla="*/ 4 h 51"/>
                <a:gd name="T14" fmla="*/ 33 w 68"/>
                <a:gd name="T15" fmla="*/ 4 h 51"/>
                <a:gd name="T16" fmla="*/ 31 w 68"/>
                <a:gd name="T17" fmla="*/ 3 h 51"/>
                <a:gd name="T18" fmla="*/ 23 w 68"/>
                <a:gd name="T19" fmla="*/ 4 h 51"/>
                <a:gd name="T20" fmla="*/ 20 w 68"/>
                <a:gd name="T21" fmla="*/ 2 h 51"/>
                <a:gd name="T22" fmla="*/ 15 w 68"/>
                <a:gd name="T23" fmla="*/ 0 h 51"/>
                <a:gd name="T24" fmla="*/ 14 w 68"/>
                <a:gd name="T25" fmla="*/ 0 h 51"/>
                <a:gd name="T26" fmla="*/ 13 w 68"/>
                <a:gd name="T27" fmla="*/ 3 h 51"/>
                <a:gd name="T28" fmla="*/ 12 w 68"/>
                <a:gd name="T29" fmla="*/ 4 h 51"/>
                <a:gd name="T30" fmla="*/ 13 w 68"/>
                <a:gd name="T31" fmla="*/ 8 h 51"/>
                <a:gd name="T32" fmla="*/ 12 w 68"/>
                <a:gd name="T33" fmla="*/ 10 h 51"/>
                <a:gd name="T34" fmla="*/ 8 w 68"/>
                <a:gd name="T35" fmla="*/ 10 h 51"/>
                <a:gd name="T36" fmla="*/ 4 w 68"/>
                <a:gd name="T37" fmla="*/ 11 h 51"/>
                <a:gd name="T38" fmla="*/ 0 w 68"/>
                <a:gd name="T39" fmla="*/ 16 h 51"/>
                <a:gd name="T40" fmla="*/ 11 w 68"/>
                <a:gd name="T41" fmla="*/ 23 h 51"/>
                <a:gd name="T42" fmla="*/ 14 w 68"/>
                <a:gd name="T43" fmla="*/ 29 h 51"/>
                <a:gd name="T44" fmla="*/ 16 w 68"/>
                <a:gd name="T45" fmla="*/ 30 h 51"/>
                <a:gd name="T46" fmla="*/ 17 w 68"/>
                <a:gd name="T47" fmla="*/ 34 h 51"/>
                <a:gd name="T48" fmla="*/ 22 w 68"/>
                <a:gd name="T49" fmla="*/ 30 h 51"/>
                <a:gd name="T50" fmla="*/ 24 w 68"/>
                <a:gd name="T51" fmla="*/ 26 h 51"/>
                <a:gd name="T52" fmla="*/ 26 w 68"/>
                <a:gd name="T53" fmla="*/ 27 h 51"/>
                <a:gd name="T54" fmla="*/ 29 w 68"/>
                <a:gd name="T55" fmla="*/ 24 h 51"/>
                <a:gd name="T56" fmla="*/ 33 w 68"/>
                <a:gd name="T57" fmla="*/ 24 h 51"/>
                <a:gd name="T58" fmla="*/ 39 w 68"/>
                <a:gd name="T59" fmla="*/ 28 h 51"/>
                <a:gd name="T60" fmla="*/ 41 w 68"/>
                <a:gd name="T61" fmla="*/ 34 h 51"/>
                <a:gd name="T62" fmla="*/ 41 w 68"/>
                <a:gd name="T63" fmla="*/ 38 h 51"/>
                <a:gd name="T64" fmla="*/ 43 w 68"/>
                <a:gd name="T65" fmla="*/ 41 h 51"/>
                <a:gd name="T66" fmla="*/ 48 w 68"/>
                <a:gd name="T67" fmla="*/ 38 h 51"/>
                <a:gd name="T68" fmla="*/ 51 w 68"/>
                <a:gd name="T69" fmla="*/ 39 h 51"/>
                <a:gd name="T70" fmla="*/ 51 w 68"/>
                <a:gd name="T71" fmla="*/ 44 h 51"/>
                <a:gd name="T72" fmla="*/ 53 w 68"/>
                <a:gd name="T73" fmla="*/ 48 h 51"/>
                <a:gd name="T74" fmla="*/ 55 w 68"/>
                <a:gd name="T75" fmla="*/ 51 h 51"/>
                <a:gd name="T76" fmla="*/ 58 w 68"/>
                <a:gd name="T77" fmla="*/ 50 h 51"/>
                <a:gd name="T78" fmla="*/ 60 w 68"/>
                <a:gd name="T79" fmla="*/ 47 h 51"/>
                <a:gd name="T80" fmla="*/ 61 w 68"/>
                <a:gd name="T81" fmla="*/ 49 h 51"/>
                <a:gd name="T82" fmla="*/ 63 w 68"/>
                <a:gd name="T83" fmla="*/ 48 h 51"/>
                <a:gd name="T84" fmla="*/ 65 w 68"/>
                <a:gd name="T85" fmla="*/ 45 h 51"/>
                <a:gd name="T86" fmla="*/ 65 w 68"/>
                <a:gd name="T87" fmla="*/ 42 h 51"/>
                <a:gd name="T88" fmla="*/ 63 w 68"/>
                <a:gd name="T89" fmla="*/ 40 h 51"/>
                <a:gd name="T90" fmla="*/ 64 w 68"/>
                <a:gd name="T91" fmla="*/ 38 h 51"/>
                <a:gd name="T92" fmla="*/ 68 w 68"/>
                <a:gd name="T93" fmla="*/ 39 h 51"/>
                <a:gd name="T94" fmla="*/ 66 w 68"/>
                <a:gd name="T95" fmla="*/ 36 h 51"/>
                <a:gd name="T96" fmla="*/ 68 w 68"/>
                <a:gd name="T97" fmla="*/ 33 h 51"/>
                <a:gd name="T98" fmla="*/ 65 w 68"/>
                <a:gd name="T99" fmla="*/ 31 h 51"/>
                <a:gd name="T100" fmla="*/ 63 w 68"/>
                <a:gd name="T101" fmla="*/ 28 h 51"/>
                <a:gd name="T102" fmla="*/ 64 w 68"/>
                <a:gd name="T103" fmla="*/ 25 h 51"/>
                <a:gd name="T104" fmla="*/ 63 w 68"/>
                <a:gd name="T105" fmla="*/ 22 h 51"/>
                <a:gd name="T106" fmla="*/ 62 w 68"/>
                <a:gd name="T107" fmla="*/ 15 h 51"/>
                <a:gd name="T108" fmla="*/ 62 w 68"/>
                <a:gd name="T109" fmla="*/ 13 h 51"/>
                <a:gd name="T110" fmla="*/ 59 w 68"/>
                <a:gd name="T111" fmla="*/ 11 h 51"/>
                <a:gd name="T112" fmla="*/ 56 w 68"/>
                <a:gd name="T113" fmla="*/ 6 h 51"/>
                <a:gd name="T114" fmla="*/ 56 w 68"/>
                <a:gd name="T115" fmla="*/ 3 h 51"/>
                <a:gd name="T116" fmla="*/ 53 w 68"/>
                <a:gd name="T117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51">
                  <a:moveTo>
                    <a:pt x="53" y="3"/>
                  </a:moveTo>
                  <a:lnTo>
                    <a:pt x="48" y="6"/>
                  </a:lnTo>
                  <a:lnTo>
                    <a:pt x="45" y="4"/>
                  </a:lnTo>
                  <a:lnTo>
                    <a:pt x="40" y="7"/>
                  </a:lnTo>
                  <a:lnTo>
                    <a:pt x="39" y="5"/>
                  </a:lnTo>
                  <a:lnTo>
                    <a:pt x="35" y="6"/>
                  </a:lnTo>
                  <a:lnTo>
                    <a:pt x="34" y="4"/>
                  </a:lnTo>
                  <a:lnTo>
                    <a:pt x="33" y="4"/>
                  </a:lnTo>
                  <a:lnTo>
                    <a:pt x="31" y="3"/>
                  </a:lnTo>
                  <a:lnTo>
                    <a:pt x="23" y="4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4" y="11"/>
                  </a:lnTo>
                  <a:lnTo>
                    <a:pt x="0" y="16"/>
                  </a:lnTo>
                  <a:lnTo>
                    <a:pt x="11" y="23"/>
                  </a:lnTo>
                  <a:lnTo>
                    <a:pt x="14" y="29"/>
                  </a:lnTo>
                  <a:lnTo>
                    <a:pt x="16" y="30"/>
                  </a:lnTo>
                  <a:lnTo>
                    <a:pt x="17" y="34"/>
                  </a:lnTo>
                  <a:lnTo>
                    <a:pt x="22" y="30"/>
                  </a:lnTo>
                  <a:lnTo>
                    <a:pt x="24" y="26"/>
                  </a:lnTo>
                  <a:lnTo>
                    <a:pt x="26" y="27"/>
                  </a:lnTo>
                  <a:lnTo>
                    <a:pt x="29" y="24"/>
                  </a:lnTo>
                  <a:lnTo>
                    <a:pt x="33" y="24"/>
                  </a:lnTo>
                  <a:lnTo>
                    <a:pt x="39" y="28"/>
                  </a:lnTo>
                  <a:lnTo>
                    <a:pt x="41" y="34"/>
                  </a:lnTo>
                  <a:lnTo>
                    <a:pt x="41" y="38"/>
                  </a:lnTo>
                  <a:lnTo>
                    <a:pt x="43" y="41"/>
                  </a:lnTo>
                  <a:lnTo>
                    <a:pt x="48" y="38"/>
                  </a:lnTo>
                  <a:lnTo>
                    <a:pt x="51" y="39"/>
                  </a:lnTo>
                  <a:lnTo>
                    <a:pt x="51" y="44"/>
                  </a:lnTo>
                  <a:lnTo>
                    <a:pt x="53" y="48"/>
                  </a:lnTo>
                  <a:lnTo>
                    <a:pt x="55" y="51"/>
                  </a:lnTo>
                  <a:lnTo>
                    <a:pt x="58" y="50"/>
                  </a:lnTo>
                  <a:lnTo>
                    <a:pt x="60" y="47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63" y="40"/>
                  </a:lnTo>
                  <a:lnTo>
                    <a:pt x="64" y="38"/>
                  </a:lnTo>
                  <a:lnTo>
                    <a:pt x="68" y="39"/>
                  </a:lnTo>
                  <a:lnTo>
                    <a:pt x="66" y="36"/>
                  </a:lnTo>
                  <a:lnTo>
                    <a:pt x="68" y="33"/>
                  </a:lnTo>
                  <a:lnTo>
                    <a:pt x="65" y="31"/>
                  </a:lnTo>
                  <a:lnTo>
                    <a:pt x="63" y="28"/>
                  </a:lnTo>
                  <a:lnTo>
                    <a:pt x="64" y="25"/>
                  </a:lnTo>
                  <a:lnTo>
                    <a:pt x="63" y="22"/>
                  </a:lnTo>
                  <a:lnTo>
                    <a:pt x="62" y="15"/>
                  </a:lnTo>
                  <a:lnTo>
                    <a:pt x="62" y="13"/>
                  </a:lnTo>
                  <a:lnTo>
                    <a:pt x="59" y="11"/>
                  </a:lnTo>
                  <a:lnTo>
                    <a:pt x="56" y="6"/>
                  </a:lnTo>
                  <a:lnTo>
                    <a:pt x="56" y="3"/>
                  </a:lnTo>
                  <a:lnTo>
                    <a:pt x="5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0" name="Freeform 193"/>
            <p:cNvSpPr>
              <a:spLocks/>
            </p:cNvSpPr>
            <p:nvPr/>
          </p:nvSpPr>
          <p:spPr bwMode="auto">
            <a:xfrm>
              <a:off x="4291203" y="3567028"/>
              <a:ext cx="143821" cy="174444"/>
            </a:xfrm>
            <a:custGeom>
              <a:avLst/>
              <a:gdLst>
                <a:gd name="T0" fmla="*/ 4 w 56"/>
                <a:gd name="T1" fmla="*/ 7 h 60"/>
                <a:gd name="T2" fmla="*/ 3 w 56"/>
                <a:gd name="T3" fmla="*/ 10 h 60"/>
                <a:gd name="T4" fmla="*/ 5 w 56"/>
                <a:gd name="T5" fmla="*/ 13 h 60"/>
                <a:gd name="T6" fmla="*/ 8 w 56"/>
                <a:gd name="T7" fmla="*/ 15 h 60"/>
                <a:gd name="T8" fmla="*/ 6 w 56"/>
                <a:gd name="T9" fmla="*/ 18 h 60"/>
                <a:gd name="T10" fmla="*/ 8 w 56"/>
                <a:gd name="T11" fmla="*/ 21 h 60"/>
                <a:gd name="T12" fmla="*/ 4 w 56"/>
                <a:gd name="T13" fmla="*/ 20 h 60"/>
                <a:gd name="T14" fmla="*/ 3 w 56"/>
                <a:gd name="T15" fmla="*/ 22 h 60"/>
                <a:gd name="T16" fmla="*/ 5 w 56"/>
                <a:gd name="T17" fmla="*/ 24 h 60"/>
                <a:gd name="T18" fmla="*/ 5 w 56"/>
                <a:gd name="T19" fmla="*/ 27 h 60"/>
                <a:gd name="T20" fmla="*/ 3 w 56"/>
                <a:gd name="T21" fmla="*/ 30 h 60"/>
                <a:gd name="T22" fmla="*/ 1 w 56"/>
                <a:gd name="T23" fmla="*/ 31 h 60"/>
                <a:gd name="T24" fmla="*/ 2 w 56"/>
                <a:gd name="T25" fmla="*/ 31 h 60"/>
                <a:gd name="T26" fmla="*/ 2 w 56"/>
                <a:gd name="T27" fmla="*/ 37 h 60"/>
                <a:gd name="T28" fmla="*/ 0 w 56"/>
                <a:gd name="T29" fmla="*/ 40 h 60"/>
                <a:gd name="T30" fmla="*/ 4 w 56"/>
                <a:gd name="T31" fmla="*/ 41 h 60"/>
                <a:gd name="T32" fmla="*/ 7 w 56"/>
                <a:gd name="T33" fmla="*/ 43 h 60"/>
                <a:gd name="T34" fmla="*/ 7 w 56"/>
                <a:gd name="T35" fmla="*/ 45 h 60"/>
                <a:gd name="T36" fmla="*/ 11 w 56"/>
                <a:gd name="T37" fmla="*/ 45 h 60"/>
                <a:gd name="T38" fmla="*/ 11 w 56"/>
                <a:gd name="T39" fmla="*/ 48 h 60"/>
                <a:gd name="T40" fmla="*/ 8 w 56"/>
                <a:gd name="T41" fmla="*/ 59 h 60"/>
                <a:gd name="T42" fmla="*/ 10 w 56"/>
                <a:gd name="T43" fmla="*/ 60 h 60"/>
                <a:gd name="T44" fmla="*/ 30 w 56"/>
                <a:gd name="T45" fmla="*/ 52 h 60"/>
                <a:gd name="T46" fmla="*/ 51 w 56"/>
                <a:gd name="T47" fmla="*/ 52 h 60"/>
                <a:gd name="T48" fmla="*/ 53 w 56"/>
                <a:gd name="T49" fmla="*/ 53 h 60"/>
                <a:gd name="T50" fmla="*/ 54 w 56"/>
                <a:gd name="T51" fmla="*/ 49 h 60"/>
                <a:gd name="T52" fmla="*/ 51 w 56"/>
                <a:gd name="T53" fmla="*/ 47 h 60"/>
                <a:gd name="T54" fmla="*/ 48 w 56"/>
                <a:gd name="T55" fmla="*/ 38 h 60"/>
                <a:gd name="T56" fmla="*/ 51 w 56"/>
                <a:gd name="T57" fmla="*/ 35 h 60"/>
                <a:gd name="T58" fmla="*/ 51 w 56"/>
                <a:gd name="T59" fmla="*/ 31 h 60"/>
                <a:gd name="T60" fmla="*/ 56 w 56"/>
                <a:gd name="T61" fmla="*/ 24 h 60"/>
                <a:gd name="T62" fmla="*/ 55 w 56"/>
                <a:gd name="T63" fmla="*/ 20 h 60"/>
                <a:gd name="T64" fmla="*/ 54 w 56"/>
                <a:gd name="T65" fmla="*/ 14 h 60"/>
                <a:gd name="T66" fmla="*/ 53 w 56"/>
                <a:gd name="T67" fmla="*/ 11 h 60"/>
                <a:gd name="T68" fmla="*/ 53 w 56"/>
                <a:gd name="T69" fmla="*/ 10 h 60"/>
                <a:gd name="T70" fmla="*/ 49 w 56"/>
                <a:gd name="T71" fmla="*/ 8 h 60"/>
                <a:gd name="T72" fmla="*/ 44 w 56"/>
                <a:gd name="T73" fmla="*/ 8 h 60"/>
                <a:gd name="T74" fmla="*/ 38 w 56"/>
                <a:gd name="T75" fmla="*/ 10 h 60"/>
                <a:gd name="T76" fmla="*/ 35 w 56"/>
                <a:gd name="T77" fmla="*/ 9 h 60"/>
                <a:gd name="T78" fmla="*/ 31 w 56"/>
                <a:gd name="T79" fmla="*/ 5 h 60"/>
                <a:gd name="T80" fmla="*/ 28 w 56"/>
                <a:gd name="T81" fmla="*/ 3 h 60"/>
                <a:gd name="T82" fmla="*/ 28 w 56"/>
                <a:gd name="T83" fmla="*/ 2 h 60"/>
                <a:gd name="T84" fmla="*/ 25 w 56"/>
                <a:gd name="T85" fmla="*/ 5 h 60"/>
                <a:gd name="T86" fmla="*/ 22 w 56"/>
                <a:gd name="T87" fmla="*/ 4 h 60"/>
                <a:gd name="T88" fmla="*/ 22 w 56"/>
                <a:gd name="T89" fmla="*/ 0 h 60"/>
                <a:gd name="T90" fmla="*/ 17 w 56"/>
                <a:gd name="T91" fmla="*/ 3 h 60"/>
                <a:gd name="T92" fmla="*/ 14 w 56"/>
                <a:gd name="T93" fmla="*/ 6 h 60"/>
                <a:gd name="T94" fmla="*/ 9 w 56"/>
                <a:gd name="T95" fmla="*/ 3 h 60"/>
                <a:gd name="T96" fmla="*/ 3 w 56"/>
                <a:gd name="T97" fmla="*/ 4 h 60"/>
                <a:gd name="T98" fmla="*/ 4 w 56"/>
                <a:gd name="T9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" h="60">
                  <a:moveTo>
                    <a:pt x="4" y="7"/>
                  </a:moveTo>
                  <a:lnTo>
                    <a:pt x="3" y="10"/>
                  </a:lnTo>
                  <a:lnTo>
                    <a:pt x="5" y="13"/>
                  </a:lnTo>
                  <a:lnTo>
                    <a:pt x="8" y="15"/>
                  </a:lnTo>
                  <a:lnTo>
                    <a:pt x="6" y="18"/>
                  </a:lnTo>
                  <a:lnTo>
                    <a:pt x="8" y="21"/>
                  </a:lnTo>
                  <a:lnTo>
                    <a:pt x="4" y="20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5" y="27"/>
                  </a:lnTo>
                  <a:lnTo>
                    <a:pt x="3" y="30"/>
                  </a:lnTo>
                  <a:lnTo>
                    <a:pt x="1" y="31"/>
                  </a:lnTo>
                  <a:lnTo>
                    <a:pt x="2" y="31"/>
                  </a:lnTo>
                  <a:lnTo>
                    <a:pt x="2" y="37"/>
                  </a:lnTo>
                  <a:lnTo>
                    <a:pt x="0" y="40"/>
                  </a:lnTo>
                  <a:lnTo>
                    <a:pt x="4" y="41"/>
                  </a:lnTo>
                  <a:lnTo>
                    <a:pt x="7" y="43"/>
                  </a:lnTo>
                  <a:lnTo>
                    <a:pt x="7" y="45"/>
                  </a:lnTo>
                  <a:lnTo>
                    <a:pt x="11" y="45"/>
                  </a:lnTo>
                  <a:lnTo>
                    <a:pt x="11" y="48"/>
                  </a:lnTo>
                  <a:lnTo>
                    <a:pt x="8" y="59"/>
                  </a:lnTo>
                  <a:lnTo>
                    <a:pt x="10" y="60"/>
                  </a:lnTo>
                  <a:lnTo>
                    <a:pt x="30" y="52"/>
                  </a:lnTo>
                  <a:lnTo>
                    <a:pt x="51" y="52"/>
                  </a:lnTo>
                  <a:lnTo>
                    <a:pt x="53" y="53"/>
                  </a:lnTo>
                  <a:lnTo>
                    <a:pt x="54" y="49"/>
                  </a:lnTo>
                  <a:lnTo>
                    <a:pt x="51" y="47"/>
                  </a:lnTo>
                  <a:lnTo>
                    <a:pt x="48" y="38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6" y="24"/>
                  </a:lnTo>
                  <a:lnTo>
                    <a:pt x="55" y="20"/>
                  </a:lnTo>
                  <a:lnTo>
                    <a:pt x="54" y="14"/>
                  </a:lnTo>
                  <a:lnTo>
                    <a:pt x="53" y="11"/>
                  </a:lnTo>
                  <a:lnTo>
                    <a:pt x="53" y="10"/>
                  </a:lnTo>
                  <a:lnTo>
                    <a:pt x="49" y="8"/>
                  </a:lnTo>
                  <a:lnTo>
                    <a:pt x="44" y="8"/>
                  </a:lnTo>
                  <a:cubicBezTo>
                    <a:pt x="40" y="9"/>
                    <a:pt x="38" y="10"/>
                    <a:pt x="38" y="10"/>
                  </a:cubicBezTo>
                  <a:cubicBezTo>
                    <a:pt x="37" y="10"/>
                    <a:pt x="36" y="10"/>
                    <a:pt x="35" y="9"/>
                  </a:cubicBezTo>
                  <a:lnTo>
                    <a:pt x="31" y="5"/>
                  </a:lnTo>
                  <a:lnTo>
                    <a:pt x="28" y="3"/>
                  </a:lnTo>
                  <a:lnTo>
                    <a:pt x="28" y="2"/>
                  </a:lnTo>
                  <a:lnTo>
                    <a:pt x="25" y="5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17" y="3"/>
                  </a:lnTo>
                  <a:lnTo>
                    <a:pt x="14" y="6"/>
                  </a:lnTo>
                  <a:lnTo>
                    <a:pt x="9" y="3"/>
                  </a:lnTo>
                  <a:lnTo>
                    <a:pt x="3" y="4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1" name="Freeform 194"/>
            <p:cNvSpPr>
              <a:spLocks/>
            </p:cNvSpPr>
            <p:nvPr/>
          </p:nvSpPr>
          <p:spPr bwMode="auto">
            <a:xfrm>
              <a:off x="4415134" y="3553257"/>
              <a:ext cx="105571" cy="177505"/>
            </a:xfrm>
            <a:custGeom>
              <a:avLst/>
              <a:gdLst>
                <a:gd name="T0" fmla="*/ 5 w 41"/>
                <a:gd name="T1" fmla="*/ 2 h 61"/>
                <a:gd name="T2" fmla="*/ 3 w 41"/>
                <a:gd name="T3" fmla="*/ 6 h 61"/>
                <a:gd name="T4" fmla="*/ 6 w 41"/>
                <a:gd name="T5" fmla="*/ 9 h 61"/>
                <a:gd name="T6" fmla="*/ 6 w 41"/>
                <a:gd name="T7" fmla="*/ 13 h 61"/>
                <a:gd name="T8" fmla="*/ 5 w 41"/>
                <a:gd name="T9" fmla="*/ 16 h 61"/>
                <a:gd name="T10" fmla="*/ 6 w 41"/>
                <a:gd name="T11" fmla="*/ 19 h 61"/>
                <a:gd name="T12" fmla="*/ 7 w 41"/>
                <a:gd name="T13" fmla="*/ 25 h 61"/>
                <a:gd name="T14" fmla="*/ 8 w 41"/>
                <a:gd name="T15" fmla="*/ 29 h 61"/>
                <a:gd name="T16" fmla="*/ 3 w 41"/>
                <a:gd name="T17" fmla="*/ 36 h 61"/>
                <a:gd name="T18" fmla="*/ 3 w 41"/>
                <a:gd name="T19" fmla="*/ 40 h 61"/>
                <a:gd name="T20" fmla="*/ 0 w 41"/>
                <a:gd name="T21" fmla="*/ 43 h 61"/>
                <a:gd name="T22" fmla="*/ 3 w 41"/>
                <a:gd name="T23" fmla="*/ 52 h 61"/>
                <a:gd name="T24" fmla="*/ 6 w 41"/>
                <a:gd name="T25" fmla="*/ 54 h 61"/>
                <a:gd name="T26" fmla="*/ 5 w 41"/>
                <a:gd name="T27" fmla="*/ 58 h 61"/>
                <a:gd name="T28" fmla="*/ 11 w 41"/>
                <a:gd name="T29" fmla="*/ 61 h 61"/>
                <a:gd name="T30" fmla="*/ 19 w 41"/>
                <a:gd name="T31" fmla="*/ 57 h 61"/>
                <a:gd name="T32" fmla="*/ 41 w 41"/>
                <a:gd name="T33" fmla="*/ 48 h 61"/>
                <a:gd name="T34" fmla="*/ 39 w 41"/>
                <a:gd name="T35" fmla="*/ 46 h 61"/>
                <a:gd name="T36" fmla="*/ 35 w 41"/>
                <a:gd name="T37" fmla="*/ 43 h 61"/>
                <a:gd name="T38" fmla="*/ 37 w 41"/>
                <a:gd name="T39" fmla="*/ 38 h 61"/>
                <a:gd name="T40" fmla="*/ 36 w 41"/>
                <a:gd name="T41" fmla="*/ 35 h 61"/>
                <a:gd name="T42" fmla="*/ 36 w 41"/>
                <a:gd name="T43" fmla="*/ 31 h 61"/>
                <a:gd name="T44" fmla="*/ 37 w 41"/>
                <a:gd name="T45" fmla="*/ 27 h 61"/>
                <a:gd name="T46" fmla="*/ 35 w 41"/>
                <a:gd name="T47" fmla="*/ 25 h 61"/>
                <a:gd name="T48" fmla="*/ 35 w 41"/>
                <a:gd name="T49" fmla="*/ 22 h 61"/>
                <a:gd name="T50" fmla="*/ 35 w 41"/>
                <a:gd name="T51" fmla="*/ 19 h 61"/>
                <a:gd name="T52" fmla="*/ 33 w 41"/>
                <a:gd name="T53" fmla="*/ 16 h 61"/>
                <a:gd name="T54" fmla="*/ 35 w 41"/>
                <a:gd name="T55" fmla="*/ 12 h 61"/>
                <a:gd name="T56" fmla="*/ 30 w 41"/>
                <a:gd name="T57" fmla="*/ 4 h 61"/>
                <a:gd name="T58" fmla="*/ 32 w 41"/>
                <a:gd name="T59" fmla="*/ 1 h 61"/>
                <a:gd name="T60" fmla="*/ 28 w 41"/>
                <a:gd name="T61" fmla="*/ 0 h 61"/>
                <a:gd name="T62" fmla="*/ 26 w 41"/>
                <a:gd name="T63" fmla="*/ 2 h 61"/>
                <a:gd name="T64" fmla="*/ 24 w 41"/>
                <a:gd name="T65" fmla="*/ 3 h 61"/>
                <a:gd name="T66" fmla="*/ 5 w 41"/>
                <a:gd name="T6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61">
                  <a:moveTo>
                    <a:pt x="5" y="2"/>
                  </a:moveTo>
                  <a:lnTo>
                    <a:pt x="3" y="6"/>
                  </a:lnTo>
                  <a:lnTo>
                    <a:pt x="6" y="9"/>
                  </a:lnTo>
                  <a:lnTo>
                    <a:pt x="6" y="13"/>
                  </a:lnTo>
                  <a:lnTo>
                    <a:pt x="5" y="16"/>
                  </a:lnTo>
                  <a:lnTo>
                    <a:pt x="6" y="19"/>
                  </a:lnTo>
                  <a:lnTo>
                    <a:pt x="7" y="25"/>
                  </a:lnTo>
                  <a:lnTo>
                    <a:pt x="8" y="29"/>
                  </a:lnTo>
                  <a:lnTo>
                    <a:pt x="3" y="36"/>
                  </a:lnTo>
                  <a:lnTo>
                    <a:pt x="3" y="40"/>
                  </a:lnTo>
                  <a:lnTo>
                    <a:pt x="0" y="43"/>
                  </a:lnTo>
                  <a:lnTo>
                    <a:pt x="3" y="52"/>
                  </a:lnTo>
                  <a:lnTo>
                    <a:pt x="6" y="54"/>
                  </a:lnTo>
                  <a:lnTo>
                    <a:pt x="5" y="58"/>
                  </a:lnTo>
                  <a:lnTo>
                    <a:pt x="11" y="61"/>
                  </a:lnTo>
                  <a:lnTo>
                    <a:pt x="19" y="57"/>
                  </a:lnTo>
                  <a:lnTo>
                    <a:pt x="41" y="48"/>
                  </a:lnTo>
                  <a:lnTo>
                    <a:pt x="39" y="46"/>
                  </a:lnTo>
                  <a:lnTo>
                    <a:pt x="35" y="43"/>
                  </a:lnTo>
                  <a:lnTo>
                    <a:pt x="37" y="38"/>
                  </a:lnTo>
                  <a:lnTo>
                    <a:pt x="36" y="35"/>
                  </a:lnTo>
                  <a:lnTo>
                    <a:pt x="36" y="31"/>
                  </a:lnTo>
                  <a:lnTo>
                    <a:pt x="37" y="27"/>
                  </a:lnTo>
                  <a:lnTo>
                    <a:pt x="35" y="25"/>
                  </a:lnTo>
                  <a:lnTo>
                    <a:pt x="35" y="22"/>
                  </a:lnTo>
                  <a:lnTo>
                    <a:pt x="35" y="19"/>
                  </a:lnTo>
                  <a:lnTo>
                    <a:pt x="33" y="16"/>
                  </a:lnTo>
                  <a:lnTo>
                    <a:pt x="35" y="12"/>
                  </a:lnTo>
                  <a:lnTo>
                    <a:pt x="30" y="4"/>
                  </a:lnTo>
                  <a:lnTo>
                    <a:pt x="32" y="1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3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2" name="Freeform 195"/>
            <p:cNvSpPr>
              <a:spLocks/>
            </p:cNvSpPr>
            <p:nvPr/>
          </p:nvSpPr>
          <p:spPr bwMode="auto">
            <a:xfrm>
              <a:off x="4496225" y="3554787"/>
              <a:ext cx="306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3" name="Freeform 196"/>
            <p:cNvSpPr>
              <a:spLocks/>
            </p:cNvSpPr>
            <p:nvPr/>
          </p:nvSpPr>
          <p:spPr bwMode="auto">
            <a:xfrm>
              <a:off x="4491634" y="3554787"/>
              <a:ext cx="45900" cy="137719"/>
            </a:xfrm>
            <a:custGeom>
              <a:avLst/>
              <a:gdLst>
                <a:gd name="T0" fmla="*/ 2 w 18"/>
                <a:gd name="T1" fmla="*/ 0 h 47"/>
                <a:gd name="T2" fmla="*/ 0 w 18"/>
                <a:gd name="T3" fmla="*/ 3 h 47"/>
                <a:gd name="T4" fmla="*/ 5 w 18"/>
                <a:gd name="T5" fmla="*/ 11 h 47"/>
                <a:gd name="T6" fmla="*/ 3 w 18"/>
                <a:gd name="T7" fmla="*/ 15 h 47"/>
                <a:gd name="T8" fmla="*/ 5 w 18"/>
                <a:gd name="T9" fmla="*/ 18 h 47"/>
                <a:gd name="T10" fmla="*/ 5 w 18"/>
                <a:gd name="T11" fmla="*/ 21 h 47"/>
                <a:gd name="T12" fmla="*/ 5 w 18"/>
                <a:gd name="T13" fmla="*/ 24 h 47"/>
                <a:gd name="T14" fmla="*/ 7 w 18"/>
                <a:gd name="T15" fmla="*/ 26 h 47"/>
                <a:gd name="T16" fmla="*/ 6 w 18"/>
                <a:gd name="T17" fmla="*/ 30 h 47"/>
                <a:gd name="T18" fmla="*/ 6 w 18"/>
                <a:gd name="T19" fmla="*/ 34 h 47"/>
                <a:gd name="T20" fmla="*/ 7 w 18"/>
                <a:gd name="T21" fmla="*/ 37 h 47"/>
                <a:gd name="T22" fmla="*/ 5 w 18"/>
                <a:gd name="T23" fmla="*/ 42 h 47"/>
                <a:gd name="T24" fmla="*/ 9 w 18"/>
                <a:gd name="T25" fmla="*/ 45 h 47"/>
                <a:gd name="T26" fmla="*/ 11 w 18"/>
                <a:gd name="T27" fmla="*/ 47 h 47"/>
                <a:gd name="T28" fmla="*/ 14 w 18"/>
                <a:gd name="T29" fmla="*/ 46 h 47"/>
                <a:gd name="T30" fmla="*/ 18 w 18"/>
                <a:gd name="T31" fmla="*/ 46 h 47"/>
                <a:gd name="T32" fmla="*/ 15 w 18"/>
                <a:gd name="T33" fmla="*/ 40 h 47"/>
                <a:gd name="T34" fmla="*/ 15 w 18"/>
                <a:gd name="T35" fmla="*/ 36 h 47"/>
                <a:gd name="T36" fmla="*/ 15 w 18"/>
                <a:gd name="T37" fmla="*/ 19 h 47"/>
                <a:gd name="T38" fmla="*/ 13 w 18"/>
                <a:gd name="T39" fmla="*/ 16 h 47"/>
                <a:gd name="T40" fmla="*/ 12 w 18"/>
                <a:gd name="T41" fmla="*/ 11 h 47"/>
                <a:gd name="T42" fmla="*/ 10 w 18"/>
                <a:gd name="T43" fmla="*/ 8 h 47"/>
                <a:gd name="T44" fmla="*/ 8 w 18"/>
                <a:gd name="T45" fmla="*/ 5 h 47"/>
                <a:gd name="T46" fmla="*/ 10 w 18"/>
                <a:gd name="T47" fmla="*/ 2 h 47"/>
                <a:gd name="T48" fmla="*/ 10 w 18"/>
                <a:gd name="T49" fmla="*/ 1 h 47"/>
                <a:gd name="T50" fmla="*/ 6 w 18"/>
                <a:gd name="T51" fmla="*/ 1 h 47"/>
                <a:gd name="T52" fmla="*/ 2 w 18"/>
                <a:gd name="T5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47">
                  <a:moveTo>
                    <a:pt x="2" y="0"/>
                  </a:moveTo>
                  <a:lnTo>
                    <a:pt x="0" y="3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5" y="18"/>
                  </a:lnTo>
                  <a:lnTo>
                    <a:pt x="5" y="21"/>
                  </a:lnTo>
                  <a:lnTo>
                    <a:pt x="5" y="24"/>
                  </a:lnTo>
                  <a:lnTo>
                    <a:pt x="7" y="26"/>
                  </a:lnTo>
                  <a:lnTo>
                    <a:pt x="6" y="30"/>
                  </a:lnTo>
                  <a:lnTo>
                    <a:pt x="6" y="34"/>
                  </a:lnTo>
                  <a:lnTo>
                    <a:pt x="7" y="37"/>
                  </a:lnTo>
                  <a:lnTo>
                    <a:pt x="5" y="42"/>
                  </a:lnTo>
                  <a:lnTo>
                    <a:pt x="9" y="45"/>
                  </a:lnTo>
                  <a:lnTo>
                    <a:pt x="11" y="47"/>
                  </a:lnTo>
                  <a:lnTo>
                    <a:pt x="14" y="46"/>
                  </a:lnTo>
                  <a:lnTo>
                    <a:pt x="18" y="46"/>
                  </a:lnTo>
                  <a:lnTo>
                    <a:pt x="15" y="40"/>
                  </a:lnTo>
                  <a:lnTo>
                    <a:pt x="15" y="36"/>
                  </a:lnTo>
                  <a:lnTo>
                    <a:pt x="15" y="19"/>
                  </a:lnTo>
                  <a:lnTo>
                    <a:pt x="13" y="16"/>
                  </a:lnTo>
                  <a:lnTo>
                    <a:pt x="12" y="11"/>
                  </a:lnTo>
                  <a:lnTo>
                    <a:pt x="10" y="8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0" y="1"/>
                  </a:lnTo>
                  <a:lnTo>
                    <a:pt x="6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4" name="Freeform 197"/>
            <p:cNvSpPr>
              <a:spLocks/>
            </p:cNvSpPr>
            <p:nvPr/>
          </p:nvSpPr>
          <p:spPr bwMode="auto">
            <a:xfrm>
              <a:off x="4219292" y="3625176"/>
              <a:ext cx="99451" cy="113236"/>
            </a:xfrm>
            <a:custGeom>
              <a:avLst/>
              <a:gdLst>
                <a:gd name="T0" fmla="*/ 19 w 39"/>
                <a:gd name="T1" fmla="*/ 1 h 39"/>
                <a:gd name="T2" fmla="*/ 16 w 39"/>
                <a:gd name="T3" fmla="*/ 0 h 39"/>
                <a:gd name="T4" fmla="*/ 11 w 39"/>
                <a:gd name="T5" fmla="*/ 3 h 39"/>
                <a:gd name="T6" fmla="*/ 9 w 39"/>
                <a:gd name="T7" fmla="*/ 4 h 39"/>
                <a:gd name="T8" fmla="*/ 9 w 39"/>
                <a:gd name="T9" fmla="*/ 7 h 39"/>
                <a:gd name="T10" fmla="*/ 0 w 39"/>
                <a:gd name="T11" fmla="*/ 16 h 39"/>
                <a:gd name="T12" fmla="*/ 5 w 39"/>
                <a:gd name="T13" fmla="*/ 19 h 39"/>
                <a:gd name="T14" fmla="*/ 24 w 39"/>
                <a:gd name="T15" fmla="*/ 34 h 39"/>
                <a:gd name="T16" fmla="*/ 30 w 39"/>
                <a:gd name="T17" fmla="*/ 37 h 39"/>
                <a:gd name="T18" fmla="*/ 36 w 39"/>
                <a:gd name="T19" fmla="*/ 39 h 39"/>
                <a:gd name="T20" fmla="*/ 39 w 39"/>
                <a:gd name="T21" fmla="*/ 28 h 39"/>
                <a:gd name="T22" fmla="*/ 39 w 39"/>
                <a:gd name="T23" fmla="*/ 25 h 39"/>
                <a:gd name="T24" fmla="*/ 35 w 39"/>
                <a:gd name="T25" fmla="*/ 25 h 39"/>
                <a:gd name="T26" fmla="*/ 35 w 39"/>
                <a:gd name="T27" fmla="*/ 23 h 39"/>
                <a:gd name="T28" fmla="*/ 32 w 39"/>
                <a:gd name="T29" fmla="*/ 21 h 39"/>
                <a:gd name="T30" fmla="*/ 28 w 39"/>
                <a:gd name="T31" fmla="*/ 20 h 39"/>
                <a:gd name="T32" fmla="*/ 30 w 39"/>
                <a:gd name="T33" fmla="*/ 17 h 39"/>
                <a:gd name="T34" fmla="*/ 30 w 39"/>
                <a:gd name="T35" fmla="*/ 11 h 39"/>
                <a:gd name="T36" fmla="*/ 29 w 39"/>
                <a:gd name="T37" fmla="*/ 11 h 39"/>
                <a:gd name="T38" fmla="*/ 28 w 39"/>
                <a:gd name="T39" fmla="*/ 9 h 39"/>
                <a:gd name="T40" fmla="*/ 26 w 39"/>
                <a:gd name="T41" fmla="*/ 12 h 39"/>
                <a:gd name="T42" fmla="*/ 23 w 39"/>
                <a:gd name="T43" fmla="*/ 13 h 39"/>
                <a:gd name="T44" fmla="*/ 21 w 39"/>
                <a:gd name="T45" fmla="*/ 10 h 39"/>
                <a:gd name="T46" fmla="*/ 19 w 39"/>
                <a:gd name="T47" fmla="*/ 6 h 39"/>
                <a:gd name="T48" fmla="*/ 19 w 39"/>
                <a:gd name="T4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39">
                  <a:moveTo>
                    <a:pt x="19" y="1"/>
                  </a:moveTo>
                  <a:lnTo>
                    <a:pt x="16" y="0"/>
                  </a:lnTo>
                  <a:lnTo>
                    <a:pt x="11" y="3"/>
                  </a:lnTo>
                  <a:lnTo>
                    <a:pt x="9" y="4"/>
                  </a:lnTo>
                  <a:lnTo>
                    <a:pt x="9" y="7"/>
                  </a:lnTo>
                  <a:lnTo>
                    <a:pt x="0" y="16"/>
                  </a:lnTo>
                  <a:lnTo>
                    <a:pt x="5" y="19"/>
                  </a:lnTo>
                  <a:lnTo>
                    <a:pt x="24" y="34"/>
                  </a:lnTo>
                  <a:lnTo>
                    <a:pt x="30" y="37"/>
                  </a:lnTo>
                  <a:lnTo>
                    <a:pt x="36" y="3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5" y="25"/>
                  </a:lnTo>
                  <a:lnTo>
                    <a:pt x="35" y="23"/>
                  </a:lnTo>
                  <a:lnTo>
                    <a:pt x="32" y="21"/>
                  </a:lnTo>
                  <a:lnTo>
                    <a:pt x="28" y="20"/>
                  </a:lnTo>
                  <a:lnTo>
                    <a:pt x="30" y="17"/>
                  </a:lnTo>
                  <a:lnTo>
                    <a:pt x="30" y="11"/>
                  </a:lnTo>
                  <a:lnTo>
                    <a:pt x="29" y="11"/>
                  </a:lnTo>
                  <a:lnTo>
                    <a:pt x="28" y="9"/>
                  </a:lnTo>
                  <a:lnTo>
                    <a:pt x="26" y="12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19" y="6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5" name="Freeform 198"/>
            <p:cNvSpPr>
              <a:spLocks/>
            </p:cNvSpPr>
            <p:nvPr/>
          </p:nvSpPr>
          <p:spPr bwMode="auto">
            <a:xfrm>
              <a:off x="4724196" y="3799621"/>
              <a:ext cx="38251" cy="33665"/>
            </a:xfrm>
            <a:custGeom>
              <a:avLst/>
              <a:gdLst>
                <a:gd name="T0" fmla="*/ 15 w 15"/>
                <a:gd name="T1" fmla="*/ 0 h 11"/>
                <a:gd name="T2" fmla="*/ 1 w 15"/>
                <a:gd name="T3" fmla="*/ 0 h 11"/>
                <a:gd name="T4" fmla="*/ 1 w 15"/>
                <a:gd name="T5" fmla="*/ 9 h 11"/>
                <a:gd name="T6" fmla="*/ 0 w 15"/>
                <a:gd name="T7" fmla="*/ 10 h 11"/>
                <a:gd name="T8" fmla="*/ 15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" y="0"/>
                  </a:lnTo>
                  <a:lnTo>
                    <a:pt x="1" y="9"/>
                  </a:lnTo>
                  <a:lnTo>
                    <a:pt x="0" y="10"/>
                  </a:lnTo>
                  <a:lnTo>
                    <a:pt x="15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6" name="Freeform 199"/>
            <p:cNvSpPr>
              <a:spLocks/>
            </p:cNvSpPr>
            <p:nvPr/>
          </p:nvSpPr>
          <p:spPr bwMode="auto">
            <a:xfrm>
              <a:off x="4779276" y="3978656"/>
              <a:ext cx="26011" cy="42846"/>
            </a:xfrm>
            <a:custGeom>
              <a:avLst/>
              <a:gdLst>
                <a:gd name="T0" fmla="*/ 3 w 10"/>
                <a:gd name="T1" fmla="*/ 3 h 15"/>
                <a:gd name="T2" fmla="*/ 0 w 10"/>
                <a:gd name="T3" fmla="*/ 5 h 15"/>
                <a:gd name="T4" fmla="*/ 1 w 10"/>
                <a:gd name="T5" fmla="*/ 13 h 15"/>
                <a:gd name="T6" fmla="*/ 6 w 10"/>
                <a:gd name="T7" fmla="*/ 15 h 15"/>
                <a:gd name="T8" fmla="*/ 6 w 10"/>
                <a:gd name="T9" fmla="*/ 15 h 15"/>
                <a:gd name="T10" fmla="*/ 5 w 10"/>
                <a:gd name="T11" fmla="*/ 7 h 15"/>
                <a:gd name="T12" fmla="*/ 10 w 10"/>
                <a:gd name="T13" fmla="*/ 4 h 15"/>
                <a:gd name="T14" fmla="*/ 7 w 10"/>
                <a:gd name="T15" fmla="*/ 0 h 15"/>
                <a:gd name="T16" fmla="*/ 3 w 10"/>
                <a:gd name="T1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3" y="3"/>
                  </a:moveTo>
                  <a:lnTo>
                    <a:pt x="0" y="5"/>
                  </a:lnTo>
                  <a:lnTo>
                    <a:pt x="1" y="1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7"/>
                  </a:lnTo>
                  <a:lnTo>
                    <a:pt x="10" y="4"/>
                  </a:lnTo>
                  <a:lnTo>
                    <a:pt x="7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7" name="Freeform 200"/>
            <p:cNvSpPr>
              <a:spLocks/>
            </p:cNvSpPr>
            <p:nvPr/>
          </p:nvSpPr>
          <p:spPr bwMode="auto">
            <a:xfrm>
              <a:off x="4080062" y="3404826"/>
              <a:ext cx="145350" cy="120887"/>
            </a:xfrm>
            <a:custGeom>
              <a:avLst/>
              <a:gdLst>
                <a:gd name="T0" fmla="*/ 9 w 57"/>
                <a:gd name="T1" fmla="*/ 0 h 41"/>
                <a:gd name="T2" fmla="*/ 8 w 57"/>
                <a:gd name="T3" fmla="*/ 5 h 41"/>
                <a:gd name="T4" fmla="*/ 5 w 57"/>
                <a:gd name="T5" fmla="*/ 13 h 41"/>
                <a:gd name="T6" fmla="*/ 0 w 57"/>
                <a:gd name="T7" fmla="*/ 18 h 41"/>
                <a:gd name="T8" fmla="*/ 6 w 57"/>
                <a:gd name="T9" fmla="*/ 22 h 41"/>
                <a:gd name="T10" fmla="*/ 9 w 57"/>
                <a:gd name="T11" fmla="*/ 28 h 41"/>
                <a:gd name="T12" fmla="*/ 9 w 57"/>
                <a:gd name="T13" fmla="*/ 28 h 41"/>
                <a:gd name="T14" fmla="*/ 16 w 57"/>
                <a:gd name="T15" fmla="*/ 29 h 41"/>
                <a:gd name="T16" fmla="*/ 21 w 57"/>
                <a:gd name="T17" fmla="*/ 26 h 41"/>
                <a:gd name="T18" fmla="*/ 26 w 57"/>
                <a:gd name="T19" fmla="*/ 26 h 41"/>
                <a:gd name="T20" fmla="*/ 29 w 57"/>
                <a:gd name="T21" fmla="*/ 29 h 41"/>
                <a:gd name="T22" fmla="*/ 33 w 57"/>
                <a:gd name="T23" fmla="*/ 30 h 41"/>
                <a:gd name="T24" fmla="*/ 31 w 57"/>
                <a:gd name="T25" fmla="*/ 32 h 41"/>
                <a:gd name="T26" fmla="*/ 27 w 57"/>
                <a:gd name="T27" fmla="*/ 31 h 41"/>
                <a:gd name="T28" fmla="*/ 24 w 57"/>
                <a:gd name="T29" fmla="*/ 29 h 41"/>
                <a:gd name="T30" fmla="*/ 19 w 57"/>
                <a:gd name="T31" fmla="*/ 29 h 41"/>
                <a:gd name="T32" fmla="*/ 16 w 57"/>
                <a:gd name="T33" fmla="*/ 31 h 41"/>
                <a:gd name="T34" fmla="*/ 14 w 57"/>
                <a:gd name="T35" fmla="*/ 34 h 41"/>
                <a:gd name="T36" fmla="*/ 15 w 57"/>
                <a:gd name="T37" fmla="*/ 36 h 41"/>
                <a:gd name="T38" fmla="*/ 27 w 57"/>
                <a:gd name="T39" fmla="*/ 37 h 41"/>
                <a:gd name="T40" fmla="*/ 35 w 57"/>
                <a:gd name="T41" fmla="*/ 37 h 41"/>
                <a:gd name="T42" fmla="*/ 36 w 57"/>
                <a:gd name="T43" fmla="*/ 37 h 41"/>
                <a:gd name="T44" fmla="*/ 36 w 57"/>
                <a:gd name="T45" fmla="*/ 37 h 41"/>
                <a:gd name="T46" fmla="*/ 37 w 57"/>
                <a:gd name="T47" fmla="*/ 37 h 41"/>
                <a:gd name="T48" fmla="*/ 42 w 57"/>
                <a:gd name="T49" fmla="*/ 39 h 41"/>
                <a:gd name="T50" fmla="*/ 45 w 57"/>
                <a:gd name="T51" fmla="*/ 41 h 41"/>
                <a:gd name="T52" fmla="*/ 53 w 57"/>
                <a:gd name="T53" fmla="*/ 40 h 41"/>
                <a:gd name="T54" fmla="*/ 55 w 57"/>
                <a:gd name="T55" fmla="*/ 41 h 41"/>
                <a:gd name="T56" fmla="*/ 57 w 57"/>
                <a:gd name="T57" fmla="*/ 39 h 41"/>
                <a:gd name="T58" fmla="*/ 56 w 57"/>
                <a:gd name="T59" fmla="*/ 34 h 41"/>
                <a:gd name="T60" fmla="*/ 54 w 57"/>
                <a:gd name="T61" fmla="*/ 31 h 41"/>
                <a:gd name="T62" fmla="*/ 50 w 57"/>
                <a:gd name="T63" fmla="*/ 29 h 41"/>
                <a:gd name="T64" fmla="*/ 51 w 57"/>
                <a:gd name="T65" fmla="*/ 24 h 41"/>
                <a:gd name="T66" fmla="*/ 49 w 57"/>
                <a:gd name="T67" fmla="*/ 20 h 41"/>
                <a:gd name="T68" fmla="*/ 48 w 57"/>
                <a:gd name="T69" fmla="*/ 18 h 41"/>
                <a:gd name="T70" fmla="*/ 48 w 57"/>
                <a:gd name="T71" fmla="*/ 16 h 41"/>
                <a:gd name="T72" fmla="*/ 39 w 57"/>
                <a:gd name="T73" fmla="*/ 8 h 41"/>
                <a:gd name="T74" fmla="*/ 36 w 57"/>
                <a:gd name="T75" fmla="*/ 5 h 41"/>
                <a:gd name="T76" fmla="*/ 33 w 57"/>
                <a:gd name="T77" fmla="*/ 3 h 41"/>
                <a:gd name="T78" fmla="*/ 29 w 57"/>
                <a:gd name="T79" fmla="*/ 0 h 41"/>
                <a:gd name="T80" fmla="*/ 24 w 57"/>
                <a:gd name="T81" fmla="*/ 0 h 41"/>
                <a:gd name="T82" fmla="*/ 17 w 57"/>
                <a:gd name="T83" fmla="*/ 1 h 41"/>
                <a:gd name="T84" fmla="*/ 9 w 57"/>
                <a:gd name="T8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" h="41">
                  <a:moveTo>
                    <a:pt x="9" y="0"/>
                  </a:moveTo>
                  <a:lnTo>
                    <a:pt x="8" y="5"/>
                  </a:lnTo>
                  <a:lnTo>
                    <a:pt x="5" y="13"/>
                  </a:lnTo>
                  <a:lnTo>
                    <a:pt x="0" y="18"/>
                  </a:lnTo>
                  <a:lnTo>
                    <a:pt x="6" y="22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6" y="29"/>
                  </a:lnTo>
                  <a:lnTo>
                    <a:pt x="21" y="26"/>
                  </a:lnTo>
                  <a:lnTo>
                    <a:pt x="26" y="26"/>
                  </a:lnTo>
                  <a:lnTo>
                    <a:pt x="29" y="29"/>
                  </a:lnTo>
                  <a:lnTo>
                    <a:pt x="33" y="30"/>
                  </a:lnTo>
                  <a:lnTo>
                    <a:pt x="31" y="32"/>
                  </a:lnTo>
                  <a:lnTo>
                    <a:pt x="27" y="31"/>
                  </a:lnTo>
                  <a:lnTo>
                    <a:pt x="24" y="29"/>
                  </a:lnTo>
                  <a:lnTo>
                    <a:pt x="19" y="29"/>
                  </a:lnTo>
                  <a:lnTo>
                    <a:pt x="16" y="31"/>
                  </a:lnTo>
                  <a:lnTo>
                    <a:pt x="14" y="34"/>
                  </a:lnTo>
                  <a:lnTo>
                    <a:pt x="15" y="36"/>
                  </a:lnTo>
                  <a:lnTo>
                    <a:pt x="27" y="37"/>
                  </a:lnTo>
                  <a:lnTo>
                    <a:pt x="35" y="3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7" y="37"/>
                  </a:lnTo>
                  <a:lnTo>
                    <a:pt x="42" y="39"/>
                  </a:lnTo>
                  <a:lnTo>
                    <a:pt x="45" y="41"/>
                  </a:lnTo>
                  <a:lnTo>
                    <a:pt x="53" y="40"/>
                  </a:lnTo>
                  <a:lnTo>
                    <a:pt x="55" y="41"/>
                  </a:lnTo>
                  <a:lnTo>
                    <a:pt x="57" y="39"/>
                  </a:lnTo>
                  <a:lnTo>
                    <a:pt x="56" y="34"/>
                  </a:lnTo>
                  <a:lnTo>
                    <a:pt x="54" y="31"/>
                  </a:lnTo>
                  <a:lnTo>
                    <a:pt x="50" y="29"/>
                  </a:lnTo>
                  <a:lnTo>
                    <a:pt x="51" y="24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39" y="8"/>
                  </a:lnTo>
                  <a:lnTo>
                    <a:pt x="36" y="5"/>
                  </a:lnTo>
                  <a:lnTo>
                    <a:pt x="33" y="3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7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8" name="Freeform 201"/>
            <p:cNvSpPr>
              <a:spLocks/>
            </p:cNvSpPr>
            <p:nvPr/>
          </p:nvSpPr>
          <p:spPr bwMode="auto">
            <a:xfrm>
              <a:off x="7472094" y="3915917"/>
              <a:ext cx="6120" cy="1530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1 w 3"/>
                <a:gd name="T5" fmla="*/ 2 h 5"/>
                <a:gd name="T6" fmla="*/ 1 w 3"/>
                <a:gd name="T7" fmla="*/ 4 h 5"/>
                <a:gd name="T8" fmla="*/ 2 w 3"/>
                <a:gd name="T9" fmla="*/ 5 h 5"/>
                <a:gd name="T10" fmla="*/ 3 w 3"/>
                <a:gd name="T11" fmla="*/ 3 h 5"/>
                <a:gd name="T12" fmla="*/ 2 w 3"/>
                <a:gd name="T13" fmla="*/ 2 h 5"/>
                <a:gd name="T14" fmla="*/ 2 w 3"/>
                <a:gd name="T15" fmla="*/ 1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2" y="3"/>
                    <a:pt x="2" y="3"/>
                    <a:pt x="2" y="2"/>
                  </a:cubicBezTo>
                  <a:lnTo>
                    <a:pt x="2" y="1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59" name="Freeform 202"/>
            <p:cNvSpPr>
              <a:spLocks/>
            </p:cNvSpPr>
            <p:nvPr/>
          </p:nvSpPr>
          <p:spPr bwMode="auto">
            <a:xfrm>
              <a:off x="7435373" y="3903675"/>
              <a:ext cx="53551" cy="12242"/>
            </a:xfrm>
            <a:custGeom>
              <a:avLst/>
              <a:gdLst>
                <a:gd name="T0" fmla="*/ 10 w 21"/>
                <a:gd name="T1" fmla="*/ 2 h 4"/>
                <a:gd name="T2" fmla="*/ 9 w 21"/>
                <a:gd name="T3" fmla="*/ 2 h 4"/>
                <a:gd name="T4" fmla="*/ 7 w 21"/>
                <a:gd name="T5" fmla="*/ 1 h 4"/>
                <a:gd name="T6" fmla="*/ 5 w 21"/>
                <a:gd name="T7" fmla="*/ 0 h 4"/>
                <a:gd name="T8" fmla="*/ 1 w 21"/>
                <a:gd name="T9" fmla="*/ 0 h 4"/>
                <a:gd name="T10" fmla="*/ 0 w 21"/>
                <a:gd name="T11" fmla="*/ 0 h 4"/>
                <a:gd name="T12" fmla="*/ 1 w 21"/>
                <a:gd name="T13" fmla="*/ 2 h 4"/>
                <a:gd name="T14" fmla="*/ 0 w 21"/>
                <a:gd name="T15" fmla="*/ 4 h 4"/>
                <a:gd name="T16" fmla="*/ 2 w 21"/>
                <a:gd name="T17" fmla="*/ 4 h 4"/>
                <a:gd name="T18" fmla="*/ 3 w 21"/>
                <a:gd name="T19" fmla="*/ 4 h 4"/>
                <a:gd name="T20" fmla="*/ 4 w 21"/>
                <a:gd name="T21" fmla="*/ 4 h 4"/>
                <a:gd name="T22" fmla="*/ 6 w 21"/>
                <a:gd name="T23" fmla="*/ 4 h 4"/>
                <a:gd name="T24" fmla="*/ 7 w 21"/>
                <a:gd name="T25" fmla="*/ 4 h 4"/>
                <a:gd name="T26" fmla="*/ 7 w 21"/>
                <a:gd name="T27" fmla="*/ 3 h 4"/>
                <a:gd name="T28" fmla="*/ 9 w 21"/>
                <a:gd name="T29" fmla="*/ 4 h 4"/>
                <a:gd name="T30" fmla="*/ 12 w 21"/>
                <a:gd name="T31" fmla="*/ 3 h 4"/>
                <a:gd name="T32" fmla="*/ 19 w 21"/>
                <a:gd name="T33" fmla="*/ 3 h 4"/>
                <a:gd name="T34" fmla="*/ 21 w 21"/>
                <a:gd name="T35" fmla="*/ 2 h 4"/>
                <a:gd name="T36" fmla="*/ 11 w 21"/>
                <a:gd name="T37" fmla="*/ 2 h 4"/>
                <a:gd name="T38" fmla="*/ 10 w 21"/>
                <a:gd name="T3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4">
                  <a:moveTo>
                    <a:pt x="10" y="2"/>
                  </a:moveTo>
                  <a:lnTo>
                    <a:pt x="9" y="2"/>
                  </a:ln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3" y="0"/>
                    <a:pt x="1" y="0"/>
                  </a:cubicBezTo>
                  <a:lnTo>
                    <a:pt x="0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9" y="4"/>
                  </a:lnTo>
                  <a:cubicBezTo>
                    <a:pt x="11" y="4"/>
                    <a:pt x="12" y="4"/>
                    <a:pt x="12" y="3"/>
                  </a:cubicBezTo>
                  <a:lnTo>
                    <a:pt x="19" y="3"/>
                  </a:lnTo>
                  <a:cubicBezTo>
                    <a:pt x="19" y="3"/>
                    <a:pt x="20" y="3"/>
                    <a:pt x="21" y="2"/>
                  </a:cubicBezTo>
                  <a:lnTo>
                    <a:pt x="11" y="2"/>
                  </a:ln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0" name="Freeform 203"/>
            <p:cNvSpPr>
              <a:spLocks/>
            </p:cNvSpPr>
            <p:nvPr/>
          </p:nvSpPr>
          <p:spPr bwMode="auto">
            <a:xfrm>
              <a:off x="7473624" y="3946521"/>
              <a:ext cx="35190" cy="21423"/>
            </a:xfrm>
            <a:custGeom>
              <a:avLst/>
              <a:gdLst>
                <a:gd name="T0" fmla="*/ 3 w 13"/>
                <a:gd name="T1" fmla="*/ 0 h 8"/>
                <a:gd name="T2" fmla="*/ 1 w 13"/>
                <a:gd name="T3" fmla="*/ 1 h 8"/>
                <a:gd name="T4" fmla="*/ 0 w 13"/>
                <a:gd name="T5" fmla="*/ 2 h 8"/>
                <a:gd name="T6" fmla="*/ 2 w 13"/>
                <a:gd name="T7" fmla="*/ 6 h 8"/>
                <a:gd name="T8" fmla="*/ 7 w 13"/>
                <a:gd name="T9" fmla="*/ 8 h 8"/>
                <a:gd name="T10" fmla="*/ 12 w 13"/>
                <a:gd name="T11" fmla="*/ 6 h 8"/>
                <a:gd name="T12" fmla="*/ 13 w 13"/>
                <a:gd name="T13" fmla="*/ 4 h 8"/>
                <a:gd name="T14" fmla="*/ 12 w 13"/>
                <a:gd name="T15" fmla="*/ 3 h 8"/>
                <a:gd name="T16" fmla="*/ 11 w 13"/>
                <a:gd name="T17" fmla="*/ 2 h 8"/>
                <a:gd name="T18" fmla="*/ 11 w 13"/>
                <a:gd name="T19" fmla="*/ 1 h 8"/>
                <a:gd name="T20" fmla="*/ 7 w 13"/>
                <a:gd name="T21" fmla="*/ 0 h 8"/>
                <a:gd name="T22" fmla="*/ 4 w 13"/>
                <a:gd name="T23" fmla="*/ 0 h 8"/>
                <a:gd name="T24" fmla="*/ 3 w 13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8">
                  <a:moveTo>
                    <a:pt x="3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2" y="6"/>
                  </a:lnTo>
                  <a:lnTo>
                    <a:pt x="7" y="8"/>
                  </a:lnTo>
                  <a:lnTo>
                    <a:pt x="12" y="6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1" name="Freeform 204"/>
            <p:cNvSpPr>
              <a:spLocks/>
            </p:cNvSpPr>
            <p:nvPr/>
          </p:nvSpPr>
          <p:spPr bwMode="auto">
            <a:xfrm>
              <a:off x="7418544" y="4004669"/>
              <a:ext cx="1530" cy="4591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0" y="0"/>
                  </a:ln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1" y="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2" name="Freeform 205"/>
            <p:cNvSpPr>
              <a:spLocks/>
            </p:cNvSpPr>
            <p:nvPr/>
          </p:nvSpPr>
          <p:spPr bwMode="auto">
            <a:xfrm>
              <a:off x="7427724" y="4023032"/>
              <a:ext cx="1530" cy="306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3" name="Freeform 206"/>
            <p:cNvSpPr>
              <a:spLocks/>
            </p:cNvSpPr>
            <p:nvPr/>
          </p:nvSpPr>
          <p:spPr bwMode="auto">
            <a:xfrm>
              <a:off x="7426193" y="4019971"/>
              <a:ext cx="1530" cy="306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4" name="Freeform 207"/>
            <p:cNvSpPr>
              <a:spLocks/>
            </p:cNvSpPr>
            <p:nvPr/>
          </p:nvSpPr>
          <p:spPr bwMode="auto">
            <a:xfrm>
              <a:off x="7418544" y="4009260"/>
              <a:ext cx="9180" cy="10711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2 h 3"/>
                <a:gd name="T6" fmla="*/ 2 w 4"/>
                <a:gd name="T7" fmla="*/ 2 h 3"/>
                <a:gd name="T8" fmla="*/ 2 w 4"/>
                <a:gd name="T9" fmla="*/ 1 h 3"/>
                <a:gd name="T10" fmla="*/ 1 w 4"/>
                <a:gd name="T11" fmla="*/ 0 h 3"/>
                <a:gd name="T12" fmla="*/ 0 w 4"/>
                <a:gd name="T13" fmla="*/ 0 h 3"/>
                <a:gd name="T14" fmla="*/ 3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4" y="3"/>
                  </a:lnTo>
                  <a:lnTo>
                    <a:pt x="3" y="2"/>
                  </a:ln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lnTo>
                    <a:pt x="1" y="0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5" name="Freeform 208"/>
            <p:cNvSpPr>
              <a:spLocks/>
            </p:cNvSpPr>
            <p:nvPr/>
          </p:nvSpPr>
          <p:spPr bwMode="auto">
            <a:xfrm>
              <a:off x="7423133" y="4013850"/>
              <a:ext cx="3060" cy="306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lnTo>
                    <a:pt x="1" y="0"/>
                  </a:lnTo>
                  <a:lnTo>
                    <a:pt x="0" y="0"/>
                  </a:ln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6" name="Freeform 209"/>
            <p:cNvSpPr>
              <a:spLocks/>
            </p:cNvSpPr>
            <p:nvPr/>
          </p:nvSpPr>
          <p:spPr bwMode="auto">
            <a:xfrm>
              <a:off x="7427724" y="4019971"/>
              <a:ext cx="1530" cy="612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7" name="Freeform 210"/>
            <p:cNvSpPr>
              <a:spLocks/>
            </p:cNvSpPr>
            <p:nvPr/>
          </p:nvSpPr>
          <p:spPr bwMode="auto">
            <a:xfrm>
              <a:off x="7519524" y="3937340"/>
              <a:ext cx="70380" cy="30604"/>
            </a:xfrm>
            <a:custGeom>
              <a:avLst/>
              <a:gdLst>
                <a:gd name="T0" fmla="*/ 2 w 27"/>
                <a:gd name="T1" fmla="*/ 3 h 11"/>
                <a:gd name="T2" fmla="*/ 4 w 27"/>
                <a:gd name="T3" fmla="*/ 6 h 11"/>
                <a:gd name="T4" fmla="*/ 6 w 27"/>
                <a:gd name="T5" fmla="*/ 6 h 11"/>
                <a:gd name="T6" fmla="*/ 7 w 27"/>
                <a:gd name="T7" fmla="*/ 6 h 11"/>
                <a:gd name="T8" fmla="*/ 9 w 27"/>
                <a:gd name="T9" fmla="*/ 5 h 11"/>
                <a:gd name="T10" fmla="*/ 11 w 27"/>
                <a:gd name="T11" fmla="*/ 5 h 11"/>
                <a:gd name="T12" fmla="*/ 11 w 27"/>
                <a:gd name="T13" fmla="*/ 6 h 11"/>
                <a:gd name="T14" fmla="*/ 12 w 27"/>
                <a:gd name="T15" fmla="*/ 6 h 11"/>
                <a:gd name="T16" fmla="*/ 13 w 27"/>
                <a:gd name="T17" fmla="*/ 6 h 11"/>
                <a:gd name="T18" fmla="*/ 15 w 27"/>
                <a:gd name="T19" fmla="*/ 7 h 11"/>
                <a:gd name="T20" fmla="*/ 15 w 27"/>
                <a:gd name="T21" fmla="*/ 6 h 11"/>
                <a:gd name="T22" fmla="*/ 18 w 27"/>
                <a:gd name="T23" fmla="*/ 5 h 11"/>
                <a:gd name="T24" fmla="*/ 20 w 27"/>
                <a:gd name="T25" fmla="*/ 6 h 11"/>
                <a:gd name="T26" fmla="*/ 20 w 27"/>
                <a:gd name="T27" fmla="*/ 7 h 11"/>
                <a:gd name="T28" fmla="*/ 22 w 27"/>
                <a:gd name="T29" fmla="*/ 8 h 11"/>
                <a:gd name="T30" fmla="*/ 23 w 27"/>
                <a:gd name="T31" fmla="*/ 9 h 11"/>
                <a:gd name="T32" fmla="*/ 24 w 27"/>
                <a:gd name="T33" fmla="*/ 9 h 11"/>
                <a:gd name="T34" fmla="*/ 25 w 27"/>
                <a:gd name="T35" fmla="*/ 9 h 11"/>
                <a:gd name="T36" fmla="*/ 27 w 27"/>
                <a:gd name="T37" fmla="*/ 11 h 11"/>
                <a:gd name="T38" fmla="*/ 27 w 27"/>
                <a:gd name="T39" fmla="*/ 6 h 11"/>
                <a:gd name="T40" fmla="*/ 25 w 27"/>
                <a:gd name="T41" fmla="*/ 6 h 11"/>
                <a:gd name="T42" fmla="*/ 25 w 27"/>
                <a:gd name="T43" fmla="*/ 3 h 11"/>
                <a:gd name="T44" fmla="*/ 24 w 27"/>
                <a:gd name="T45" fmla="*/ 3 h 11"/>
                <a:gd name="T46" fmla="*/ 23 w 27"/>
                <a:gd name="T47" fmla="*/ 2 h 11"/>
                <a:gd name="T48" fmla="*/ 21 w 27"/>
                <a:gd name="T49" fmla="*/ 2 h 11"/>
                <a:gd name="T50" fmla="*/ 19 w 27"/>
                <a:gd name="T51" fmla="*/ 2 h 11"/>
                <a:gd name="T52" fmla="*/ 16 w 27"/>
                <a:gd name="T53" fmla="*/ 0 h 11"/>
                <a:gd name="T54" fmla="*/ 13 w 27"/>
                <a:gd name="T55" fmla="*/ 0 h 11"/>
                <a:gd name="T56" fmla="*/ 13 w 27"/>
                <a:gd name="T57" fmla="*/ 2 h 11"/>
                <a:gd name="T58" fmla="*/ 11 w 27"/>
                <a:gd name="T59" fmla="*/ 1 h 11"/>
                <a:gd name="T60" fmla="*/ 9 w 27"/>
                <a:gd name="T61" fmla="*/ 1 h 11"/>
                <a:gd name="T62" fmla="*/ 3 w 27"/>
                <a:gd name="T63" fmla="*/ 1 h 11"/>
                <a:gd name="T64" fmla="*/ 2 w 27"/>
                <a:gd name="T65" fmla="*/ 2 h 11"/>
                <a:gd name="T66" fmla="*/ 0 w 27"/>
                <a:gd name="T67" fmla="*/ 4 h 11"/>
                <a:gd name="T68" fmla="*/ 0 w 27"/>
                <a:gd name="T69" fmla="*/ 5 h 11"/>
                <a:gd name="T70" fmla="*/ 0 w 27"/>
                <a:gd name="T71" fmla="*/ 7 h 11"/>
                <a:gd name="T72" fmla="*/ 2 w 27"/>
                <a:gd name="T73" fmla="*/ 5 h 11"/>
                <a:gd name="T74" fmla="*/ 2 w 27"/>
                <a:gd name="T75" fmla="*/ 5 h 11"/>
                <a:gd name="T76" fmla="*/ 2 w 27"/>
                <a:gd name="T7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" h="11">
                  <a:moveTo>
                    <a:pt x="2" y="3"/>
                  </a:moveTo>
                  <a:lnTo>
                    <a:pt x="4" y="6"/>
                  </a:ln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lnTo>
                    <a:pt x="9" y="5"/>
                  </a:lnTo>
                  <a:cubicBezTo>
                    <a:pt x="10" y="5"/>
                    <a:pt x="10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8" y="5"/>
                    <a:pt x="19" y="6"/>
                    <a:pt x="20" y="6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0" y="7"/>
                    <a:pt x="21" y="7"/>
                    <a:pt x="22" y="8"/>
                  </a:cubicBezTo>
                  <a:cubicBezTo>
                    <a:pt x="22" y="8"/>
                    <a:pt x="23" y="9"/>
                    <a:pt x="23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10"/>
                    <a:pt x="26" y="10"/>
                    <a:pt x="27" y="11"/>
                  </a:cubicBezTo>
                  <a:lnTo>
                    <a:pt x="27" y="6"/>
                  </a:lnTo>
                  <a:lnTo>
                    <a:pt x="25" y="6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6" y="0"/>
                  </a:lnTo>
                  <a:cubicBezTo>
                    <a:pt x="14" y="0"/>
                    <a:pt x="13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lnTo>
                    <a:pt x="11" y="1"/>
                  </a:lnTo>
                  <a:lnTo>
                    <a:pt x="9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lnTo>
                    <a:pt x="2" y="5"/>
                  </a:lnTo>
                  <a:cubicBezTo>
                    <a:pt x="2" y="6"/>
                    <a:pt x="2" y="6"/>
                    <a:pt x="2" y="5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8" name="Freeform 211"/>
            <p:cNvSpPr>
              <a:spLocks/>
            </p:cNvSpPr>
            <p:nvPr/>
          </p:nvSpPr>
          <p:spPr bwMode="auto">
            <a:xfrm>
              <a:off x="7502694" y="3964884"/>
              <a:ext cx="6120" cy="306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69" name="Freeform 212"/>
            <p:cNvSpPr>
              <a:spLocks/>
            </p:cNvSpPr>
            <p:nvPr/>
          </p:nvSpPr>
          <p:spPr bwMode="auto">
            <a:xfrm>
              <a:off x="7533294" y="3957233"/>
              <a:ext cx="10711" cy="4590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1 h 2"/>
                <a:gd name="T4" fmla="*/ 3 w 4"/>
                <a:gd name="T5" fmla="*/ 0 h 2"/>
                <a:gd name="T6" fmla="*/ 0 w 4"/>
                <a:gd name="T7" fmla="*/ 0 h 2"/>
                <a:gd name="T8" fmla="*/ 0 w 4"/>
                <a:gd name="T9" fmla="*/ 1 h 2"/>
                <a:gd name="T10" fmla="*/ 1 w 4"/>
                <a:gd name="T11" fmla="*/ 1 h 2"/>
                <a:gd name="T12" fmla="*/ 2 w 4"/>
                <a:gd name="T13" fmla="*/ 1 h 2"/>
                <a:gd name="T14" fmla="*/ 4 w 4"/>
                <a:gd name="T15" fmla="*/ 2 h 2"/>
                <a:gd name="T16" fmla="*/ 4 w 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0" name="Freeform 213"/>
            <p:cNvSpPr>
              <a:spLocks/>
            </p:cNvSpPr>
            <p:nvPr/>
          </p:nvSpPr>
          <p:spPr bwMode="auto">
            <a:xfrm>
              <a:off x="7519524" y="3957233"/>
              <a:ext cx="10710" cy="7651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0 h 3"/>
                <a:gd name="T4" fmla="*/ 2 w 4"/>
                <a:gd name="T5" fmla="*/ 1 h 3"/>
                <a:gd name="T6" fmla="*/ 1 w 4"/>
                <a:gd name="T7" fmla="*/ 1 h 3"/>
                <a:gd name="T8" fmla="*/ 0 w 4"/>
                <a:gd name="T9" fmla="*/ 2 h 3"/>
                <a:gd name="T10" fmla="*/ 0 w 4"/>
                <a:gd name="T11" fmla="*/ 3 h 3"/>
                <a:gd name="T12" fmla="*/ 2 w 4"/>
                <a:gd name="T13" fmla="*/ 3 h 3"/>
                <a:gd name="T14" fmla="*/ 3 w 4"/>
                <a:gd name="T15" fmla="*/ 3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0"/>
                  </a:lnTo>
                  <a:lnTo>
                    <a:pt x="2" y="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3"/>
                  </a:lnTo>
                  <a:lnTo>
                    <a:pt x="3" y="3"/>
                  </a:ln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1" name="Freeform 214"/>
            <p:cNvSpPr>
              <a:spLocks/>
            </p:cNvSpPr>
            <p:nvPr/>
          </p:nvSpPr>
          <p:spPr bwMode="auto">
            <a:xfrm>
              <a:off x="7681705" y="3877662"/>
              <a:ext cx="6120" cy="15302"/>
            </a:xfrm>
            <a:custGeom>
              <a:avLst/>
              <a:gdLst>
                <a:gd name="T0" fmla="*/ 0 w 3"/>
                <a:gd name="T1" fmla="*/ 3 h 5"/>
                <a:gd name="T2" fmla="*/ 1 w 3"/>
                <a:gd name="T3" fmla="*/ 4 h 5"/>
                <a:gd name="T4" fmla="*/ 3 w 3"/>
                <a:gd name="T5" fmla="*/ 5 h 5"/>
                <a:gd name="T6" fmla="*/ 3 w 3"/>
                <a:gd name="T7" fmla="*/ 3 h 5"/>
                <a:gd name="T8" fmla="*/ 2 w 3"/>
                <a:gd name="T9" fmla="*/ 1 h 5"/>
                <a:gd name="T10" fmla="*/ 1 w 3"/>
                <a:gd name="T11" fmla="*/ 0 h 5"/>
                <a:gd name="T12" fmla="*/ 0 w 3"/>
                <a:gd name="T13" fmla="*/ 1 h 5"/>
                <a:gd name="T14" fmla="*/ 0 w 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lnTo>
                    <a:pt x="1" y="4"/>
                  </a:lnTo>
                  <a:lnTo>
                    <a:pt x="3" y="5"/>
                  </a:lnTo>
                  <a:lnTo>
                    <a:pt x="3" y="3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2" name="Freeform 215"/>
            <p:cNvSpPr>
              <a:spLocks/>
            </p:cNvSpPr>
            <p:nvPr/>
          </p:nvSpPr>
          <p:spPr bwMode="auto">
            <a:xfrm>
              <a:off x="7571545" y="3860829"/>
              <a:ext cx="32130" cy="16833"/>
            </a:xfrm>
            <a:custGeom>
              <a:avLst/>
              <a:gdLst>
                <a:gd name="T0" fmla="*/ 1 w 12"/>
                <a:gd name="T1" fmla="*/ 3 h 6"/>
                <a:gd name="T2" fmla="*/ 3 w 12"/>
                <a:gd name="T3" fmla="*/ 3 h 6"/>
                <a:gd name="T4" fmla="*/ 5 w 12"/>
                <a:gd name="T5" fmla="*/ 6 h 6"/>
                <a:gd name="T6" fmla="*/ 8 w 12"/>
                <a:gd name="T7" fmla="*/ 4 h 6"/>
                <a:gd name="T8" fmla="*/ 10 w 12"/>
                <a:gd name="T9" fmla="*/ 4 h 6"/>
                <a:gd name="T10" fmla="*/ 12 w 12"/>
                <a:gd name="T11" fmla="*/ 3 h 6"/>
                <a:gd name="T12" fmla="*/ 12 w 12"/>
                <a:gd name="T13" fmla="*/ 2 h 6"/>
                <a:gd name="T14" fmla="*/ 9 w 12"/>
                <a:gd name="T15" fmla="*/ 0 h 6"/>
                <a:gd name="T16" fmla="*/ 5 w 12"/>
                <a:gd name="T17" fmla="*/ 0 h 6"/>
                <a:gd name="T18" fmla="*/ 3 w 12"/>
                <a:gd name="T19" fmla="*/ 0 h 6"/>
                <a:gd name="T20" fmla="*/ 0 w 12"/>
                <a:gd name="T21" fmla="*/ 1 h 6"/>
                <a:gd name="T22" fmla="*/ 1 w 12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lnTo>
                    <a:pt x="3" y="3"/>
                  </a:lnTo>
                  <a:lnTo>
                    <a:pt x="5" y="6"/>
                  </a:lnTo>
                  <a:cubicBezTo>
                    <a:pt x="6" y="5"/>
                    <a:pt x="7" y="5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lnTo>
                    <a:pt x="12" y="3"/>
                  </a:lnTo>
                  <a:lnTo>
                    <a:pt x="12" y="2"/>
                  </a:lnTo>
                  <a:cubicBezTo>
                    <a:pt x="10" y="1"/>
                    <a:pt x="9" y="1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lnTo>
                    <a:pt x="3" y="0"/>
                  </a:lnTo>
                  <a:lnTo>
                    <a:pt x="0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3" name="Freeform 216"/>
            <p:cNvSpPr>
              <a:spLocks/>
            </p:cNvSpPr>
            <p:nvPr/>
          </p:nvSpPr>
          <p:spPr bwMode="auto">
            <a:xfrm>
              <a:off x="7554714" y="3860829"/>
              <a:ext cx="7651" cy="9181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1 h 3"/>
                <a:gd name="T4" fmla="*/ 0 w 3"/>
                <a:gd name="T5" fmla="*/ 0 h 3"/>
                <a:gd name="T6" fmla="*/ 1 w 3"/>
                <a:gd name="T7" fmla="*/ 1 h 3"/>
                <a:gd name="T8" fmla="*/ 2 w 3"/>
                <a:gd name="T9" fmla="*/ 3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0" y="0"/>
                  </a:cubicBezTo>
                  <a:lnTo>
                    <a:pt x="1" y="1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4" name="Freeform 217"/>
            <p:cNvSpPr>
              <a:spLocks/>
            </p:cNvSpPr>
            <p:nvPr/>
          </p:nvSpPr>
          <p:spPr bwMode="auto">
            <a:xfrm>
              <a:off x="7562365" y="3889904"/>
              <a:ext cx="9180" cy="6121"/>
            </a:xfrm>
            <a:custGeom>
              <a:avLst/>
              <a:gdLst>
                <a:gd name="T0" fmla="*/ 4 w 4"/>
                <a:gd name="T1" fmla="*/ 1 h 2"/>
                <a:gd name="T2" fmla="*/ 1 w 4"/>
                <a:gd name="T3" fmla="*/ 0 h 2"/>
                <a:gd name="T4" fmla="*/ 0 w 4"/>
                <a:gd name="T5" fmla="*/ 1 h 2"/>
                <a:gd name="T6" fmla="*/ 2 w 4"/>
                <a:gd name="T7" fmla="*/ 2 h 2"/>
                <a:gd name="T8" fmla="*/ 4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5" name="Freeform 218"/>
            <p:cNvSpPr>
              <a:spLocks/>
            </p:cNvSpPr>
            <p:nvPr/>
          </p:nvSpPr>
          <p:spPr bwMode="auto">
            <a:xfrm>
              <a:off x="7600614" y="3925098"/>
              <a:ext cx="7651" cy="9181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6" name="Freeform 219"/>
            <p:cNvSpPr>
              <a:spLocks/>
            </p:cNvSpPr>
            <p:nvPr/>
          </p:nvSpPr>
          <p:spPr bwMode="auto">
            <a:xfrm>
              <a:off x="7565425" y="3903675"/>
              <a:ext cx="21420" cy="15302"/>
            </a:xfrm>
            <a:custGeom>
              <a:avLst/>
              <a:gdLst>
                <a:gd name="T0" fmla="*/ 6 w 8"/>
                <a:gd name="T1" fmla="*/ 4 h 5"/>
                <a:gd name="T2" fmla="*/ 8 w 8"/>
                <a:gd name="T3" fmla="*/ 3 h 5"/>
                <a:gd name="T4" fmla="*/ 6 w 8"/>
                <a:gd name="T5" fmla="*/ 0 h 5"/>
                <a:gd name="T6" fmla="*/ 6 w 8"/>
                <a:gd name="T7" fmla="*/ 0 h 5"/>
                <a:gd name="T8" fmla="*/ 4 w 8"/>
                <a:gd name="T9" fmla="*/ 1 h 5"/>
                <a:gd name="T10" fmla="*/ 1 w 8"/>
                <a:gd name="T11" fmla="*/ 2 h 5"/>
                <a:gd name="T12" fmla="*/ 0 w 8"/>
                <a:gd name="T13" fmla="*/ 3 h 5"/>
                <a:gd name="T14" fmla="*/ 2 w 8"/>
                <a:gd name="T15" fmla="*/ 4 h 5"/>
                <a:gd name="T16" fmla="*/ 4 w 8"/>
                <a:gd name="T17" fmla="*/ 5 h 5"/>
                <a:gd name="T18" fmla="*/ 7 w 8"/>
                <a:gd name="T19" fmla="*/ 5 h 5"/>
                <a:gd name="T20" fmla="*/ 6 w 8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lnTo>
                    <a:pt x="8" y="3"/>
                  </a:lnTo>
                  <a:cubicBezTo>
                    <a:pt x="7" y="2"/>
                    <a:pt x="7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4" y="1"/>
                  </a:cubicBezTo>
                  <a:lnTo>
                    <a:pt x="1" y="2"/>
                  </a:lnTo>
                  <a:lnTo>
                    <a:pt x="0" y="3"/>
                  </a:lnTo>
                  <a:lnTo>
                    <a:pt x="2" y="4"/>
                  </a:lnTo>
                  <a:cubicBezTo>
                    <a:pt x="3" y="5"/>
                    <a:pt x="3" y="5"/>
                    <a:pt x="4" y="5"/>
                  </a:cubicBezTo>
                  <a:lnTo>
                    <a:pt x="7" y="5"/>
                  </a:lnTo>
                  <a:cubicBezTo>
                    <a:pt x="7" y="5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7" name="Freeform 220"/>
            <p:cNvSpPr>
              <a:spLocks/>
            </p:cNvSpPr>
            <p:nvPr/>
          </p:nvSpPr>
          <p:spPr bwMode="auto">
            <a:xfrm>
              <a:off x="7597554" y="3967944"/>
              <a:ext cx="7651" cy="10712"/>
            </a:xfrm>
            <a:custGeom>
              <a:avLst/>
              <a:gdLst>
                <a:gd name="T0" fmla="*/ 1 w 3"/>
                <a:gd name="T1" fmla="*/ 2 h 3"/>
                <a:gd name="T2" fmla="*/ 2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0 w 3"/>
                <a:gd name="T9" fmla="*/ 0 h 3"/>
                <a:gd name="T10" fmla="*/ 0 w 3"/>
                <a:gd name="T11" fmla="*/ 1 h 3"/>
                <a:gd name="T12" fmla="*/ 1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lnTo>
                    <a:pt x="2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8" name="Freeform 221"/>
            <p:cNvSpPr>
              <a:spLocks/>
            </p:cNvSpPr>
            <p:nvPr/>
          </p:nvSpPr>
          <p:spPr bwMode="auto">
            <a:xfrm>
              <a:off x="7632745" y="4001609"/>
              <a:ext cx="13770" cy="27544"/>
            </a:xfrm>
            <a:custGeom>
              <a:avLst/>
              <a:gdLst>
                <a:gd name="T0" fmla="*/ 5 w 6"/>
                <a:gd name="T1" fmla="*/ 0 h 9"/>
                <a:gd name="T2" fmla="*/ 4 w 6"/>
                <a:gd name="T3" fmla="*/ 1 h 9"/>
                <a:gd name="T4" fmla="*/ 2 w 6"/>
                <a:gd name="T5" fmla="*/ 4 h 9"/>
                <a:gd name="T6" fmla="*/ 1 w 6"/>
                <a:gd name="T7" fmla="*/ 4 h 9"/>
                <a:gd name="T8" fmla="*/ 0 w 6"/>
                <a:gd name="T9" fmla="*/ 5 h 9"/>
                <a:gd name="T10" fmla="*/ 0 w 6"/>
                <a:gd name="T11" fmla="*/ 7 h 9"/>
                <a:gd name="T12" fmla="*/ 1 w 6"/>
                <a:gd name="T13" fmla="*/ 8 h 9"/>
                <a:gd name="T14" fmla="*/ 2 w 6"/>
                <a:gd name="T15" fmla="*/ 9 h 9"/>
                <a:gd name="T16" fmla="*/ 4 w 6"/>
                <a:gd name="T17" fmla="*/ 8 h 9"/>
                <a:gd name="T18" fmla="*/ 5 w 6"/>
                <a:gd name="T19" fmla="*/ 6 h 9"/>
                <a:gd name="T20" fmla="*/ 6 w 6"/>
                <a:gd name="T21" fmla="*/ 4 h 9"/>
                <a:gd name="T22" fmla="*/ 6 w 6"/>
                <a:gd name="T23" fmla="*/ 2 h 9"/>
                <a:gd name="T24" fmla="*/ 5 w 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4" y="1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9"/>
                  </a:lnTo>
                  <a:lnTo>
                    <a:pt x="4" y="8"/>
                  </a:lnTo>
                  <a:lnTo>
                    <a:pt x="5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79" name="Freeform 222"/>
            <p:cNvSpPr>
              <a:spLocks/>
            </p:cNvSpPr>
            <p:nvPr/>
          </p:nvSpPr>
          <p:spPr bwMode="auto">
            <a:xfrm>
              <a:off x="7663345" y="4004669"/>
              <a:ext cx="24480" cy="45906"/>
            </a:xfrm>
            <a:custGeom>
              <a:avLst/>
              <a:gdLst>
                <a:gd name="T0" fmla="*/ 9 w 9"/>
                <a:gd name="T1" fmla="*/ 4 h 16"/>
                <a:gd name="T2" fmla="*/ 7 w 9"/>
                <a:gd name="T3" fmla="*/ 1 h 16"/>
                <a:gd name="T4" fmla="*/ 5 w 9"/>
                <a:gd name="T5" fmla="*/ 0 h 16"/>
                <a:gd name="T6" fmla="*/ 4 w 9"/>
                <a:gd name="T7" fmla="*/ 3 h 16"/>
                <a:gd name="T8" fmla="*/ 2 w 9"/>
                <a:gd name="T9" fmla="*/ 5 h 16"/>
                <a:gd name="T10" fmla="*/ 2 w 9"/>
                <a:gd name="T11" fmla="*/ 5 h 16"/>
                <a:gd name="T12" fmla="*/ 2 w 9"/>
                <a:gd name="T13" fmla="*/ 7 h 16"/>
                <a:gd name="T14" fmla="*/ 2 w 9"/>
                <a:gd name="T15" fmla="*/ 6 h 16"/>
                <a:gd name="T16" fmla="*/ 1 w 9"/>
                <a:gd name="T17" fmla="*/ 7 h 16"/>
                <a:gd name="T18" fmla="*/ 1 w 9"/>
                <a:gd name="T19" fmla="*/ 11 h 16"/>
                <a:gd name="T20" fmla="*/ 0 w 9"/>
                <a:gd name="T21" fmla="*/ 11 h 16"/>
                <a:gd name="T22" fmla="*/ 0 w 9"/>
                <a:gd name="T23" fmla="*/ 15 h 16"/>
                <a:gd name="T24" fmla="*/ 1 w 9"/>
                <a:gd name="T25" fmla="*/ 16 h 16"/>
                <a:gd name="T26" fmla="*/ 3 w 9"/>
                <a:gd name="T27" fmla="*/ 16 h 16"/>
                <a:gd name="T28" fmla="*/ 5 w 9"/>
                <a:gd name="T29" fmla="*/ 15 h 16"/>
                <a:gd name="T30" fmla="*/ 7 w 9"/>
                <a:gd name="T31" fmla="*/ 15 h 16"/>
                <a:gd name="T32" fmla="*/ 8 w 9"/>
                <a:gd name="T33" fmla="*/ 12 h 16"/>
                <a:gd name="T34" fmla="*/ 8 w 9"/>
                <a:gd name="T35" fmla="*/ 11 h 16"/>
                <a:gd name="T36" fmla="*/ 9 w 9"/>
                <a:gd name="T37" fmla="*/ 10 h 16"/>
                <a:gd name="T38" fmla="*/ 8 w 9"/>
                <a:gd name="T39" fmla="*/ 7 h 16"/>
                <a:gd name="T40" fmla="*/ 9 w 9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6">
                  <a:moveTo>
                    <a:pt x="9" y="4"/>
                  </a:moveTo>
                  <a:cubicBezTo>
                    <a:pt x="9" y="4"/>
                    <a:pt x="8" y="3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lnTo>
                    <a:pt x="4" y="3"/>
                  </a:lnTo>
                  <a:lnTo>
                    <a:pt x="2" y="5"/>
                  </a:lnTo>
                  <a:lnTo>
                    <a:pt x="2" y="5"/>
                  </a:lnTo>
                  <a:cubicBezTo>
                    <a:pt x="2" y="7"/>
                    <a:pt x="3" y="7"/>
                    <a:pt x="2" y="7"/>
                  </a:cubicBezTo>
                  <a:cubicBezTo>
                    <a:pt x="2" y="8"/>
                    <a:pt x="2" y="7"/>
                    <a:pt x="2" y="6"/>
                  </a:cubicBezTo>
                  <a:lnTo>
                    <a:pt x="1" y="7"/>
                  </a:lnTo>
                  <a:lnTo>
                    <a:pt x="1" y="11"/>
                  </a:ln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0" y="15"/>
                  </a:cubicBezTo>
                  <a:lnTo>
                    <a:pt x="1" y="16"/>
                  </a:ln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5" y="15"/>
                  </a:cubicBezTo>
                  <a:lnTo>
                    <a:pt x="7" y="15"/>
                  </a:lnTo>
                  <a:cubicBezTo>
                    <a:pt x="7" y="14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0" name="Freeform 223"/>
            <p:cNvSpPr>
              <a:spLocks/>
            </p:cNvSpPr>
            <p:nvPr/>
          </p:nvSpPr>
          <p:spPr bwMode="auto">
            <a:xfrm>
              <a:off x="7592965" y="4053636"/>
              <a:ext cx="39780" cy="41316"/>
            </a:xfrm>
            <a:custGeom>
              <a:avLst/>
              <a:gdLst>
                <a:gd name="T0" fmla="*/ 14 w 15"/>
                <a:gd name="T1" fmla="*/ 3 h 14"/>
                <a:gd name="T2" fmla="*/ 14 w 15"/>
                <a:gd name="T3" fmla="*/ 1 h 14"/>
                <a:gd name="T4" fmla="*/ 11 w 15"/>
                <a:gd name="T5" fmla="*/ 0 h 14"/>
                <a:gd name="T6" fmla="*/ 9 w 15"/>
                <a:gd name="T7" fmla="*/ 1 h 14"/>
                <a:gd name="T8" fmla="*/ 6 w 15"/>
                <a:gd name="T9" fmla="*/ 2 h 14"/>
                <a:gd name="T10" fmla="*/ 6 w 15"/>
                <a:gd name="T11" fmla="*/ 4 h 14"/>
                <a:gd name="T12" fmla="*/ 4 w 15"/>
                <a:gd name="T13" fmla="*/ 7 h 14"/>
                <a:gd name="T14" fmla="*/ 3 w 15"/>
                <a:gd name="T15" fmla="*/ 9 h 14"/>
                <a:gd name="T16" fmla="*/ 1 w 15"/>
                <a:gd name="T17" fmla="*/ 10 h 14"/>
                <a:gd name="T18" fmla="*/ 0 w 15"/>
                <a:gd name="T19" fmla="*/ 13 h 14"/>
                <a:gd name="T20" fmla="*/ 2 w 15"/>
                <a:gd name="T21" fmla="*/ 14 h 14"/>
                <a:gd name="T22" fmla="*/ 3 w 15"/>
                <a:gd name="T23" fmla="*/ 13 h 14"/>
                <a:gd name="T24" fmla="*/ 4 w 15"/>
                <a:gd name="T25" fmla="*/ 11 h 14"/>
                <a:gd name="T26" fmla="*/ 6 w 15"/>
                <a:gd name="T27" fmla="*/ 10 h 14"/>
                <a:gd name="T28" fmla="*/ 6 w 15"/>
                <a:gd name="T29" fmla="*/ 8 h 14"/>
                <a:gd name="T30" fmla="*/ 8 w 15"/>
                <a:gd name="T31" fmla="*/ 6 h 14"/>
                <a:gd name="T32" fmla="*/ 9 w 15"/>
                <a:gd name="T33" fmla="*/ 4 h 14"/>
                <a:gd name="T34" fmla="*/ 9 w 15"/>
                <a:gd name="T35" fmla="*/ 3 h 14"/>
                <a:gd name="T36" fmla="*/ 11 w 15"/>
                <a:gd name="T37" fmla="*/ 3 h 14"/>
                <a:gd name="T38" fmla="*/ 14 w 15"/>
                <a:gd name="T3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4">
                  <a:moveTo>
                    <a:pt x="14" y="3"/>
                  </a:moveTo>
                  <a:cubicBezTo>
                    <a:pt x="15" y="3"/>
                    <a:pt x="14" y="2"/>
                    <a:pt x="14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9" y="1"/>
                  </a:cubicBezTo>
                  <a:lnTo>
                    <a:pt x="6" y="2"/>
                  </a:lnTo>
                  <a:lnTo>
                    <a:pt x="6" y="4"/>
                  </a:lnTo>
                  <a:lnTo>
                    <a:pt x="4" y="7"/>
                  </a:lnTo>
                  <a:lnTo>
                    <a:pt x="3" y="9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2" y="14"/>
                  </a:ln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2"/>
                    <a:pt x="4" y="11"/>
                  </a:cubicBezTo>
                  <a:lnTo>
                    <a:pt x="6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9" y="4"/>
                  </a:lnTo>
                  <a:lnTo>
                    <a:pt x="9" y="3"/>
                  </a:lnTo>
                  <a:lnTo>
                    <a:pt x="11" y="3"/>
                  </a:lnTo>
                  <a:cubicBezTo>
                    <a:pt x="13" y="3"/>
                    <a:pt x="13" y="3"/>
                    <a:pt x="1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1" name="Freeform 224"/>
            <p:cNvSpPr>
              <a:spLocks/>
            </p:cNvSpPr>
            <p:nvPr/>
          </p:nvSpPr>
          <p:spPr bwMode="auto">
            <a:xfrm>
              <a:off x="7565425" y="4075059"/>
              <a:ext cx="9180" cy="10712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4 h 4"/>
                <a:gd name="T10" fmla="*/ 3 w 4"/>
                <a:gd name="T11" fmla="*/ 2 h 4"/>
                <a:gd name="T12" fmla="*/ 3 w 4"/>
                <a:gd name="T13" fmla="*/ 0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3" y="2"/>
                  </a:lnTo>
                  <a:cubicBezTo>
                    <a:pt x="4" y="1"/>
                    <a:pt x="4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2" name="Freeform 225"/>
            <p:cNvSpPr>
              <a:spLocks/>
            </p:cNvSpPr>
            <p:nvPr/>
          </p:nvSpPr>
          <p:spPr bwMode="auto">
            <a:xfrm>
              <a:off x="7571545" y="4165342"/>
              <a:ext cx="26010" cy="18363"/>
            </a:xfrm>
            <a:custGeom>
              <a:avLst/>
              <a:gdLst>
                <a:gd name="T0" fmla="*/ 3 w 10"/>
                <a:gd name="T1" fmla="*/ 4 h 6"/>
                <a:gd name="T2" fmla="*/ 3 w 10"/>
                <a:gd name="T3" fmla="*/ 6 h 6"/>
                <a:gd name="T4" fmla="*/ 5 w 10"/>
                <a:gd name="T5" fmla="*/ 6 h 6"/>
                <a:gd name="T6" fmla="*/ 8 w 10"/>
                <a:gd name="T7" fmla="*/ 5 h 6"/>
                <a:gd name="T8" fmla="*/ 9 w 10"/>
                <a:gd name="T9" fmla="*/ 3 h 6"/>
                <a:gd name="T10" fmla="*/ 10 w 10"/>
                <a:gd name="T11" fmla="*/ 0 h 6"/>
                <a:gd name="T12" fmla="*/ 7 w 10"/>
                <a:gd name="T13" fmla="*/ 1 h 6"/>
                <a:gd name="T14" fmla="*/ 5 w 10"/>
                <a:gd name="T15" fmla="*/ 0 h 6"/>
                <a:gd name="T16" fmla="*/ 1 w 10"/>
                <a:gd name="T17" fmla="*/ 0 h 6"/>
                <a:gd name="T18" fmla="*/ 0 w 10"/>
                <a:gd name="T19" fmla="*/ 1 h 6"/>
                <a:gd name="T20" fmla="*/ 3 w 10"/>
                <a:gd name="T2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3" y="4"/>
                  </a:moveTo>
                  <a:lnTo>
                    <a:pt x="3" y="6"/>
                  </a:lnTo>
                  <a:lnTo>
                    <a:pt x="5" y="6"/>
                  </a:lnTo>
                  <a:lnTo>
                    <a:pt x="8" y="5"/>
                  </a:lnTo>
                  <a:lnTo>
                    <a:pt x="9" y="3"/>
                  </a:lnTo>
                  <a:lnTo>
                    <a:pt x="10" y="0"/>
                  </a:lnTo>
                  <a:lnTo>
                    <a:pt x="7" y="1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3" name="Freeform 226"/>
            <p:cNvSpPr>
              <a:spLocks/>
            </p:cNvSpPr>
            <p:nvPr/>
          </p:nvSpPr>
          <p:spPr bwMode="auto">
            <a:xfrm>
              <a:off x="7562365" y="4179113"/>
              <a:ext cx="16830" cy="7652"/>
            </a:xfrm>
            <a:custGeom>
              <a:avLst/>
              <a:gdLst>
                <a:gd name="T0" fmla="*/ 1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5 w 7"/>
                <a:gd name="T7" fmla="*/ 2 h 2"/>
                <a:gd name="T8" fmla="*/ 7 w 7"/>
                <a:gd name="T9" fmla="*/ 2 h 2"/>
                <a:gd name="T10" fmla="*/ 5 w 7"/>
                <a:gd name="T11" fmla="*/ 1 h 2"/>
                <a:gd name="T12" fmla="*/ 4 w 7"/>
                <a:gd name="T13" fmla="*/ 0 h 2"/>
                <a:gd name="T14" fmla="*/ 1 w 7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1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4" name="Freeform 227"/>
            <p:cNvSpPr>
              <a:spLocks/>
            </p:cNvSpPr>
            <p:nvPr/>
          </p:nvSpPr>
          <p:spPr bwMode="auto">
            <a:xfrm>
              <a:off x="7158442" y="4154630"/>
              <a:ext cx="966966" cy="780409"/>
            </a:xfrm>
            <a:custGeom>
              <a:avLst/>
              <a:gdLst>
                <a:gd name="T0" fmla="*/ 157 w 375"/>
                <a:gd name="T1" fmla="*/ 26 h 266"/>
                <a:gd name="T2" fmla="*/ 155 w 375"/>
                <a:gd name="T3" fmla="*/ 41 h 266"/>
                <a:gd name="T4" fmla="*/ 143 w 375"/>
                <a:gd name="T5" fmla="*/ 39 h 266"/>
                <a:gd name="T6" fmla="*/ 131 w 375"/>
                <a:gd name="T7" fmla="*/ 30 h 266"/>
                <a:gd name="T8" fmla="*/ 111 w 375"/>
                <a:gd name="T9" fmla="*/ 41 h 266"/>
                <a:gd name="T10" fmla="*/ 100 w 375"/>
                <a:gd name="T11" fmla="*/ 51 h 266"/>
                <a:gd name="T12" fmla="*/ 88 w 375"/>
                <a:gd name="T13" fmla="*/ 58 h 266"/>
                <a:gd name="T14" fmla="*/ 76 w 375"/>
                <a:gd name="T15" fmla="*/ 81 h 266"/>
                <a:gd name="T16" fmla="*/ 43 w 375"/>
                <a:gd name="T17" fmla="*/ 94 h 266"/>
                <a:gd name="T18" fmla="*/ 18 w 375"/>
                <a:gd name="T19" fmla="*/ 104 h 266"/>
                <a:gd name="T20" fmla="*/ 9 w 375"/>
                <a:gd name="T21" fmla="*/ 118 h 266"/>
                <a:gd name="T22" fmla="*/ 13 w 375"/>
                <a:gd name="T23" fmla="*/ 142 h 266"/>
                <a:gd name="T24" fmla="*/ 1 w 375"/>
                <a:gd name="T25" fmla="*/ 137 h 266"/>
                <a:gd name="T26" fmla="*/ 2 w 375"/>
                <a:gd name="T27" fmla="*/ 141 h 266"/>
                <a:gd name="T28" fmla="*/ 19 w 375"/>
                <a:gd name="T29" fmla="*/ 174 h 266"/>
                <a:gd name="T30" fmla="*/ 20 w 375"/>
                <a:gd name="T31" fmla="*/ 215 h 266"/>
                <a:gd name="T32" fmla="*/ 50 w 375"/>
                <a:gd name="T33" fmla="*/ 227 h 266"/>
                <a:gd name="T34" fmla="*/ 99 w 375"/>
                <a:gd name="T35" fmla="*/ 217 h 266"/>
                <a:gd name="T36" fmla="*/ 150 w 375"/>
                <a:gd name="T37" fmla="*/ 196 h 266"/>
                <a:gd name="T38" fmla="*/ 198 w 375"/>
                <a:gd name="T39" fmla="*/ 207 h 266"/>
                <a:gd name="T40" fmla="*/ 208 w 375"/>
                <a:gd name="T41" fmla="*/ 225 h 266"/>
                <a:gd name="T42" fmla="*/ 220 w 375"/>
                <a:gd name="T43" fmla="*/ 217 h 266"/>
                <a:gd name="T44" fmla="*/ 228 w 375"/>
                <a:gd name="T45" fmla="*/ 216 h 266"/>
                <a:gd name="T46" fmla="*/ 221 w 375"/>
                <a:gd name="T47" fmla="*/ 230 h 266"/>
                <a:gd name="T48" fmla="*/ 235 w 375"/>
                <a:gd name="T49" fmla="*/ 225 h 266"/>
                <a:gd name="T50" fmla="*/ 228 w 375"/>
                <a:gd name="T51" fmla="*/ 233 h 266"/>
                <a:gd name="T52" fmla="*/ 233 w 375"/>
                <a:gd name="T53" fmla="*/ 235 h 266"/>
                <a:gd name="T54" fmla="*/ 245 w 375"/>
                <a:gd name="T55" fmla="*/ 237 h 266"/>
                <a:gd name="T56" fmla="*/ 276 w 375"/>
                <a:gd name="T57" fmla="*/ 260 h 266"/>
                <a:gd name="T58" fmla="*/ 305 w 375"/>
                <a:gd name="T59" fmla="*/ 262 h 266"/>
                <a:gd name="T60" fmla="*/ 338 w 375"/>
                <a:gd name="T61" fmla="*/ 253 h 266"/>
                <a:gd name="T62" fmla="*/ 345 w 375"/>
                <a:gd name="T63" fmla="*/ 231 h 266"/>
                <a:gd name="T64" fmla="*/ 361 w 375"/>
                <a:gd name="T65" fmla="*/ 205 h 266"/>
                <a:gd name="T66" fmla="*/ 372 w 375"/>
                <a:gd name="T67" fmla="*/ 174 h 266"/>
                <a:gd name="T68" fmla="*/ 373 w 375"/>
                <a:gd name="T69" fmla="*/ 153 h 266"/>
                <a:gd name="T70" fmla="*/ 370 w 375"/>
                <a:gd name="T71" fmla="*/ 152 h 266"/>
                <a:gd name="T72" fmla="*/ 372 w 375"/>
                <a:gd name="T73" fmla="*/ 130 h 266"/>
                <a:gd name="T74" fmla="*/ 366 w 375"/>
                <a:gd name="T75" fmla="*/ 133 h 266"/>
                <a:gd name="T76" fmla="*/ 349 w 375"/>
                <a:gd name="T77" fmla="*/ 115 h 266"/>
                <a:gd name="T78" fmla="*/ 344 w 375"/>
                <a:gd name="T79" fmla="*/ 110 h 266"/>
                <a:gd name="T80" fmla="*/ 333 w 375"/>
                <a:gd name="T81" fmla="*/ 96 h 266"/>
                <a:gd name="T82" fmla="*/ 324 w 375"/>
                <a:gd name="T83" fmla="*/ 86 h 266"/>
                <a:gd name="T84" fmla="*/ 313 w 375"/>
                <a:gd name="T85" fmla="*/ 81 h 266"/>
                <a:gd name="T86" fmla="*/ 302 w 375"/>
                <a:gd name="T87" fmla="*/ 56 h 266"/>
                <a:gd name="T88" fmla="*/ 292 w 375"/>
                <a:gd name="T89" fmla="*/ 34 h 266"/>
                <a:gd name="T90" fmla="*/ 282 w 375"/>
                <a:gd name="T91" fmla="*/ 22 h 266"/>
                <a:gd name="T92" fmla="*/ 270 w 375"/>
                <a:gd name="T93" fmla="*/ 0 h 266"/>
                <a:gd name="T94" fmla="*/ 267 w 375"/>
                <a:gd name="T95" fmla="*/ 19 h 266"/>
                <a:gd name="T96" fmla="*/ 264 w 375"/>
                <a:gd name="T97" fmla="*/ 29 h 266"/>
                <a:gd name="T98" fmla="*/ 254 w 375"/>
                <a:gd name="T99" fmla="*/ 64 h 266"/>
                <a:gd name="T100" fmla="*/ 241 w 375"/>
                <a:gd name="T101" fmla="*/ 55 h 266"/>
                <a:gd name="T102" fmla="*/ 222 w 375"/>
                <a:gd name="T103" fmla="*/ 48 h 266"/>
                <a:gd name="T104" fmla="*/ 213 w 375"/>
                <a:gd name="T105" fmla="*/ 26 h 266"/>
                <a:gd name="T106" fmla="*/ 216 w 375"/>
                <a:gd name="T107" fmla="*/ 29 h 266"/>
                <a:gd name="T108" fmla="*/ 222 w 375"/>
                <a:gd name="T109" fmla="*/ 19 h 266"/>
                <a:gd name="T110" fmla="*/ 214 w 375"/>
                <a:gd name="T111" fmla="*/ 12 h 266"/>
                <a:gd name="T112" fmla="*/ 187 w 375"/>
                <a:gd name="T113" fmla="*/ 9 h 266"/>
                <a:gd name="T114" fmla="*/ 175 w 375"/>
                <a:gd name="T115" fmla="*/ 4 h 266"/>
                <a:gd name="T116" fmla="*/ 169 w 375"/>
                <a:gd name="T117" fmla="*/ 1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5" h="266">
                  <a:moveTo>
                    <a:pt x="167" y="13"/>
                  </a:moveTo>
                  <a:lnTo>
                    <a:pt x="165" y="16"/>
                  </a:lnTo>
                  <a:lnTo>
                    <a:pt x="163" y="23"/>
                  </a:lnTo>
                  <a:lnTo>
                    <a:pt x="160" y="25"/>
                  </a:lnTo>
                  <a:lnTo>
                    <a:pt x="157" y="26"/>
                  </a:lnTo>
                  <a:lnTo>
                    <a:pt x="155" y="27"/>
                  </a:lnTo>
                  <a:lnTo>
                    <a:pt x="155" y="31"/>
                  </a:lnTo>
                  <a:lnTo>
                    <a:pt x="154" y="35"/>
                  </a:lnTo>
                  <a:lnTo>
                    <a:pt x="154" y="39"/>
                  </a:lnTo>
                  <a:lnTo>
                    <a:pt x="155" y="41"/>
                  </a:lnTo>
                  <a:lnTo>
                    <a:pt x="158" y="44"/>
                  </a:lnTo>
                  <a:lnTo>
                    <a:pt x="153" y="41"/>
                  </a:lnTo>
                  <a:lnTo>
                    <a:pt x="150" y="39"/>
                  </a:lnTo>
                  <a:lnTo>
                    <a:pt x="146" y="40"/>
                  </a:lnTo>
                  <a:lnTo>
                    <a:pt x="143" y="39"/>
                  </a:lnTo>
                  <a:lnTo>
                    <a:pt x="139" y="44"/>
                  </a:lnTo>
                  <a:lnTo>
                    <a:pt x="142" y="38"/>
                  </a:lnTo>
                  <a:lnTo>
                    <a:pt x="138" y="35"/>
                  </a:lnTo>
                  <a:lnTo>
                    <a:pt x="135" y="31"/>
                  </a:lnTo>
                  <a:lnTo>
                    <a:pt x="131" y="30"/>
                  </a:lnTo>
                  <a:lnTo>
                    <a:pt x="123" y="30"/>
                  </a:lnTo>
                  <a:lnTo>
                    <a:pt x="121" y="31"/>
                  </a:lnTo>
                  <a:lnTo>
                    <a:pt x="116" y="41"/>
                  </a:lnTo>
                  <a:lnTo>
                    <a:pt x="115" y="42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0" y="42"/>
                  </a:lnTo>
                  <a:lnTo>
                    <a:pt x="113" y="47"/>
                  </a:lnTo>
                  <a:lnTo>
                    <a:pt x="102" y="51"/>
                  </a:lnTo>
                  <a:lnTo>
                    <a:pt x="100" y="51"/>
                  </a:lnTo>
                  <a:lnTo>
                    <a:pt x="99" y="56"/>
                  </a:lnTo>
                  <a:lnTo>
                    <a:pt x="100" y="65"/>
                  </a:lnTo>
                  <a:lnTo>
                    <a:pt x="97" y="58"/>
                  </a:lnTo>
                  <a:lnTo>
                    <a:pt x="93" y="53"/>
                  </a:lnTo>
                  <a:lnTo>
                    <a:pt x="88" y="58"/>
                  </a:lnTo>
                  <a:lnTo>
                    <a:pt x="86" y="61"/>
                  </a:lnTo>
                  <a:lnTo>
                    <a:pt x="87" y="70"/>
                  </a:lnTo>
                  <a:lnTo>
                    <a:pt x="82" y="72"/>
                  </a:lnTo>
                  <a:lnTo>
                    <a:pt x="78" y="79"/>
                  </a:lnTo>
                  <a:lnTo>
                    <a:pt x="76" y="81"/>
                  </a:lnTo>
                  <a:lnTo>
                    <a:pt x="73" y="84"/>
                  </a:lnTo>
                  <a:lnTo>
                    <a:pt x="68" y="84"/>
                  </a:lnTo>
                  <a:lnTo>
                    <a:pt x="64" y="86"/>
                  </a:lnTo>
                  <a:lnTo>
                    <a:pt x="58" y="86"/>
                  </a:lnTo>
                  <a:lnTo>
                    <a:pt x="43" y="94"/>
                  </a:lnTo>
                  <a:lnTo>
                    <a:pt x="40" y="93"/>
                  </a:lnTo>
                  <a:lnTo>
                    <a:pt x="37" y="92"/>
                  </a:lnTo>
                  <a:lnTo>
                    <a:pt x="32" y="94"/>
                  </a:lnTo>
                  <a:lnTo>
                    <a:pt x="24" y="101"/>
                  </a:lnTo>
                  <a:lnTo>
                    <a:pt x="18" y="104"/>
                  </a:lnTo>
                  <a:lnTo>
                    <a:pt x="15" y="106"/>
                  </a:lnTo>
                  <a:lnTo>
                    <a:pt x="14" y="109"/>
                  </a:lnTo>
                  <a:lnTo>
                    <a:pt x="12" y="107"/>
                  </a:lnTo>
                  <a:lnTo>
                    <a:pt x="11" y="104"/>
                  </a:lnTo>
                  <a:lnTo>
                    <a:pt x="9" y="118"/>
                  </a:lnTo>
                  <a:lnTo>
                    <a:pt x="9" y="121"/>
                  </a:lnTo>
                  <a:lnTo>
                    <a:pt x="6" y="125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13" y="142"/>
                  </a:lnTo>
                  <a:lnTo>
                    <a:pt x="12" y="144"/>
                  </a:lnTo>
                  <a:lnTo>
                    <a:pt x="7" y="144"/>
                  </a:lnTo>
                  <a:lnTo>
                    <a:pt x="5" y="144"/>
                  </a:lnTo>
                  <a:lnTo>
                    <a:pt x="3" y="140"/>
                  </a:lnTo>
                  <a:cubicBezTo>
                    <a:pt x="2" y="139"/>
                    <a:pt x="1" y="138"/>
                    <a:pt x="1" y="137"/>
                  </a:cubicBezTo>
                  <a:cubicBezTo>
                    <a:pt x="1" y="137"/>
                    <a:pt x="2" y="136"/>
                    <a:pt x="4" y="133"/>
                  </a:cubicBezTo>
                  <a:lnTo>
                    <a:pt x="3" y="132"/>
                  </a:lnTo>
                  <a:cubicBezTo>
                    <a:pt x="2" y="132"/>
                    <a:pt x="2" y="133"/>
                    <a:pt x="2" y="133"/>
                  </a:cubicBezTo>
                  <a:cubicBezTo>
                    <a:pt x="2" y="133"/>
                    <a:pt x="1" y="135"/>
                    <a:pt x="0" y="138"/>
                  </a:cubicBezTo>
                  <a:cubicBezTo>
                    <a:pt x="1" y="140"/>
                    <a:pt x="2" y="141"/>
                    <a:pt x="2" y="141"/>
                  </a:cubicBezTo>
                  <a:cubicBezTo>
                    <a:pt x="2" y="141"/>
                    <a:pt x="3" y="143"/>
                    <a:pt x="6" y="147"/>
                  </a:cubicBezTo>
                  <a:lnTo>
                    <a:pt x="8" y="151"/>
                  </a:lnTo>
                  <a:lnTo>
                    <a:pt x="11" y="156"/>
                  </a:lnTo>
                  <a:lnTo>
                    <a:pt x="12" y="162"/>
                  </a:lnTo>
                  <a:lnTo>
                    <a:pt x="19" y="174"/>
                  </a:lnTo>
                  <a:lnTo>
                    <a:pt x="21" y="186"/>
                  </a:lnTo>
                  <a:lnTo>
                    <a:pt x="24" y="190"/>
                  </a:lnTo>
                  <a:lnTo>
                    <a:pt x="27" y="200"/>
                  </a:lnTo>
                  <a:lnTo>
                    <a:pt x="26" y="211"/>
                  </a:lnTo>
                  <a:lnTo>
                    <a:pt x="20" y="215"/>
                  </a:lnTo>
                  <a:lnTo>
                    <a:pt x="23" y="219"/>
                  </a:lnTo>
                  <a:lnTo>
                    <a:pt x="28" y="224"/>
                  </a:lnTo>
                  <a:lnTo>
                    <a:pt x="32" y="226"/>
                  </a:lnTo>
                  <a:lnTo>
                    <a:pt x="43" y="228"/>
                  </a:lnTo>
                  <a:lnTo>
                    <a:pt x="50" y="227"/>
                  </a:lnTo>
                  <a:lnTo>
                    <a:pt x="53" y="224"/>
                  </a:lnTo>
                  <a:lnTo>
                    <a:pt x="66" y="217"/>
                  </a:lnTo>
                  <a:lnTo>
                    <a:pt x="84" y="216"/>
                  </a:lnTo>
                  <a:lnTo>
                    <a:pt x="86" y="217"/>
                  </a:lnTo>
                  <a:lnTo>
                    <a:pt x="99" y="217"/>
                  </a:lnTo>
                  <a:lnTo>
                    <a:pt x="105" y="209"/>
                  </a:lnTo>
                  <a:lnTo>
                    <a:pt x="112" y="206"/>
                  </a:lnTo>
                  <a:lnTo>
                    <a:pt x="122" y="202"/>
                  </a:lnTo>
                  <a:lnTo>
                    <a:pt x="134" y="201"/>
                  </a:lnTo>
                  <a:lnTo>
                    <a:pt x="150" y="196"/>
                  </a:lnTo>
                  <a:lnTo>
                    <a:pt x="170" y="195"/>
                  </a:lnTo>
                  <a:lnTo>
                    <a:pt x="175" y="197"/>
                  </a:lnTo>
                  <a:lnTo>
                    <a:pt x="181" y="199"/>
                  </a:lnTo>
                  <a:lnTo>
                    <a:pt x="190" y="200"/>
                  </a:lnTo>
                  <a:lnTo>
                    <a:pt x="198" y="207"/>
                  </a:lnTo>
                  <a:lnTo>
                    <a:pt x="205" y="216"/>
                  </a:lnTo>
                  <a:lnTo>
                    <a:pt x="207" y="220"/>
                  </a:lnTo>
                  <a:lnTo>
                    <a:pt x="207" y="223"/>
                  </a:lnTo>
                  <a:lnTo>
                    <a:pt x="205" y="223"/>
                  </a:lnTo>
                  <a:lnTo>
                    <a:pt x="208" y="225"/>
                  </a:lnTo>
                  <a:lnTo>
                    <a:pt x="213" y="227"/>
                  </a:lnTo>
                  <a:lnTo>
                    <a:pt x="212" y="225"/>
                  </a:lnTo>
                  <a:lnTo>
                    <a:pt x="213" y="223"/>
                  </a:lnTo>
                  <a:lnTo>
                    <a:pt x="217" y="220"/>
                  </a:lnTo>
                  <a:lnTo>
                    <a:pt x="220" y="217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0" y="206"/>
                  </a:lnTo>
                  <a:lnTo>
                    <a:pt x="230" y="214"/>
                  </a:lnTo>
                  <a:lnTo>
                    <a:pt x="228" y="216"/>
                  </a:lnTo>
                  <a:lnTo>
                    <a:pt x="226" y="218"/>
                  </a:lnTo>
                  <a:lnTo>
                    <a:pt x="225" y="221"/>
                  </a:lnTo>
                  <a:lnTo>
                    <a:pt x="225" y="225"/>
                  </a:lnTo>
                  <a:lnTo>
                    <a:pt x="220" y="227"/>
                  </a:lnTo>
                  <a:lnTo>
                    <a:pt x="221" y="230"/>
                  </a:lnTo>
                  <a:lnTo>
                    <a:pt x="228" y="230"/>
                  </a:lnTo>
                  <a:lnTo>
                    <a:pt x="230" y="222"/>
                  </a:lnTo>
                  <a:lnTo>
                    <a:pt x="232" y="221"/>
                  </a:lnTo>
                  <a:cubicBezTo>
                    <a:pt x="233" y="221"/>
                    <a:pt x="234" y="222"/>
                    <a:pt x="234" y="222"/>
                  </a:cubicBezTo>
                  <a:cubicBezTo>
                    <a:pt x="234" y="222"/>
                    <a:pt x="235" y="223"/>
                    <a:pt x="235" y="225"/>
                  </a:cubicBezTo>
                  <a:lnTo>
                    <a:pt x="235" y="227"/>
                  </a:lnTo>
                  <a:lnTo>
                    <a:pt x="233" y="230"/>
                  </a:lnTo>
                  <a:lnTo>
                    <a:pt x="232" y="233"/>
                  </a:lnTo>
                  <a:lnTo>
                    <a:pt x="230" y="233"/>
                  </a:lnTo>
                  <a:lnTo>
                    <a:pt x="228" y="233"/>
                  </a:lnTo>
                  <a:lnTo>
                    <a:pt x="226" y="232"/>
                  </a:lnTo>
                  <a:lnTo>
                    <a:pt x="225" y="233"/>
                  </a:lnTo>
                  <a:lnTo>
                    <a:pt x="226" y="234"/>
                  </a:lnTo>
                  <a:lnTo>
                    <a:pt x="230" y="235"/>
                  </a:lnTo>
                  <a:lnTo>
                    <a:pt x="233" y="235"/>
                  </a:lnTo>
                  <a:lnTo>
                    <a:pt x="234" y="234"/>
                  </a:lnTo>
                  <a:lnTo>
                    <a:pt x="237" y="232"/>
                  </a:lnTo>
                  <a:lnTo>
                    <a:pt x="239" y="232"/>
                  </a:lnTo>
                  <a:lnTo>
                    <a:pt x="242" y="234"/>
                  </a:lnTo>
                  <a:lnTo>
                    <a:pt x="245" y="237"/>
                  </a:lnTo>
                  <a:lnTo>
                    <a:pt x="246" y="247"/>
                  </a:lnTo>
                  <a:lnTo>
                    <a:pt x="255" y="256"/>
                  </a:lnTo>
                  <a:lnTo>
                    <a:pt x="262" y="259"/>
                  </a:lnTo>
                  <a:lnTo>
                    <a:pt x="272" y="259"/>
                  </a:lnTo>
                  <a:lnTo>
                    <a:pt x="276" y="260"/>
                  </a:lnTo>
                  <a:lnTo>
                    <a:pt x="281" y="263"/>
                  </a:lnTo>
                  <a:lnTo>
                    <a:pt x="287" y="261"/>
                  </a:lnTo>
                  <a:lnTo>
                    <a:pt x="291" y="259"/>
                  </a:lnTo>
                  <a:lnTo>
                    <a:pt x="299" y="259"/>
                  </a:lnTo>
                  <a:lnTo>
                    <a:pt x="305" y="262"/>
                  </a:lnTo>
                  <a:lnTo>
                    <a:pt x="308" y="266"/>
                  </a:lnTo>
                  <a:lnTo>
                    <a:pt x="316" y="259"/>
                  </a:lnTo>
                  <a:lnTo>
                    <a:pt x="319" y="256"/>
                  </a:lnTo>
                  <a:lnTo>
                    <a:pt x="322" y="253"/>
                  </a:lnTo>
                  <a:lnTo>
                    <a:pt x="338" y="253"/>
                  </a:lnTo>
                  <a:lnTo>
                    <a:pt x="341" y="251"/>
                  </a:lnTo>
                  <a:lnTo>
                    <a:pt x="341" y="249"/>
                  </a:lnTo>
                  <a:lnTo>
                    <a:pt x="341" y="245"/>
                  </a:lnTo>
                  <a:lnTo>
                    <a:pt x="341" y="241"/>
                  </a:lnTo>
                  <a:lnTo>
                    <a:pt x="345" y="231"/>
                  </a:lnTo>
                  <a:lnTo>
                    <a:pt x="353" y="217"/>
                  </a:lnTo>
                  <a:lnTo>
                    <a:pt x="354" y="214"/>
                  </a:lnTo>
                  <a:lnTo>
                    <a:pt x="356" y="211"/>
                  </a:lnTo>
                  <a:lnTo>
                    <a:pt x="360" y="208"/>
                  </a:lnTo>
                  <a:lnTo>
                    <a:pt x="361" y="205"/>
                  </a:lnTo>
                  <a:lnTo>
                    <a:pt x="365" y="203"/>
                  </a:lnTo>
                  <a:lnTo>
                    <a:pt x="366" y="199"/>
                  </a:lnTo>
                  <a:lnTo>
                    <a:pt x="370" y="189"/>
                  </a:lnTo>
                  <a:lnTo>
                    <a:pt x="371" y="178"/>
                  </a:lnTo>
                  <a:lnTo>
                    <a:pt x="372" y="174"/>
                  </a:lnTo>
                  <a:lnTo>
                    <a:pt x="375" y="169"/>
                  </a:lnTo>
                  <a:lnTo>
                    <a:pt x="375" y="165"/>
                  </a:lnTo>
                  <a:cubicBezTo>
                    <a:pt x="374" y="163"/>
                    <a:pt x="373" y="162"/>
                    <a:pt x="373" y="161"/>
                  </a:cubicBezTo>
                  <a:cubicBezTo>
                    <a:pt x="374" y="161"/>
                    <a:pt x="374" y="159"/>
                    <a:pt x="374" y="156"/>
                  </a:cubicBezTo>
                  <a:lnTo>
                    <a:pt x="373" y="153"/>
                  </a:lnTo>
                  <a:lnTo>
                    <a:pt x="371" y="154"/>
                  </a:lnTo>
                  <a:lnTo>
                    <a:pt x="372" y="156"/>
                  </a:lnTo>
                  <a:lnTo>
                    <a:pt x="371" y="158"/>
                  </a:lnTo>
                  <a:lnTo>
                    <a:pt x="370" y="155"/>
                  </a:lnTo>
                  <a:lnTo>
                    <a:pt x="370" y="152"/>
                  </a:lnTo>
                  <a:lnTo>
                    <a:pt x="370" y="148"/>
                  </a:lnTo>
                  <a:lnTo>
                    <a:pt x="371" y="143"/>
                  </a:lnTo>
                  <a:lnTo>
                    <a:pt x="370" y="137"/>
                  </a:lnTo>
                  <a:lnTo>
                    <a:pt x="373" y="132"/>
                  </a:lnTo>
                  <a:lnTo>
                    <a:pt x="372" y="130"/>
                  </a:lnTo>
                  <a:cubicBezTo>
                    <a:pt x="371" y="130"/>
                    <a:pt x="370" y="130"/>
                    <a:pt x="370" y="130"/>
                  </a:cubicBezTo>
                  <a:cubicBezTo>
                    <a:pt x="370" y="131"/>
                    <a:pt x="370" y="131"/>
                    <a:pt x="370" y="133"/>
                  </a:cubicBezTo>
                  <a:lnTo>
                    <a:pt x="370" y="136"/>
                  </a:lnTo>
                  <a:lnTo>
                    <a:pt x="367" y="136"/>
                  </a:lnTo>
                  <a:lnTo>
                    <a:pt x="366" y="133"/>
                  </a:lnTo>
                  <a:lnTo>
                    <a:pt x="362" y="131"/>
                  </a:lnTo>
                  <a:lnTo>
                    <a:pt x="361" y="128"/>
                  </a:lnTo>
                  <a:lnTo>
                    <a:pt x="351" y="120"/>
                  </a:lnTo>
                  <a:lnTo>
                    <a:pt x="350" y="119"/>
                  </a:lnTo>
                  <a:cubicBezTo>
                    <a:pt x="350" y="117"/>
                    <a:pt x="349" y="116"/>
                    <a:pt x="349" y="115"/>
                  </a:cubicBezTo>
                  <a:cubicBezTo>
                    <a:pt x="349" y="115"/>
                    <a:pt x="349" y="114"/>
                    <a:pt x="350" y="111"/>
                  </a:cubicBezTo>
                  <a:lnTo>
                    <a:pt x="348" y="109"/>
                  </a:lnTo>
                  <a:lnTo>
                    <a:pt x="346" y="108"/>
                  </a:lnTo>
                  <a:lnTo>
                    <a:pt x="344" y="108"/>
                  </a:lnTo>
                  <a:lnTo>
                    <a:pt x="344" y="110"/>
                  </a:lnTo>
                  <a:lnTo>
                    <a:pt x="341" y="111"/>
                  </a:lnTo>
                  <a:lnTo>
                    <a:pt x="339" y="110"/>
                  </a:lnTo>
                  <a:lnTo>
                    <a:pt x="338" y="107"/>
                  </a:lnTo>
                  <a:lnTo>
                    <a:pt x="337" y="99"/>
                  </a:lnTo>
                  <a:lnTo>
                    <a:pt x="333" y="96"/>
                  </a:lnTo>
                  <a:lnTo>
                    <a:pt x="331" y="95"/>
                  </a:lnTo>
                  <a:lnTo>
                    <a:pt x="329" y="91"/>
                  </a:lnTo>
                  <a:lnTo>
                    <a:pt x="330" y="89"/>
                  </a:lnTo>
                  <a:lnTo>
                    <a:pt x="327" y="87"/>
                  </a:lnTo>
                  <a:lnTo>
                    <a:pt x="324" y="86"/>
                  </a:lnTo>
                  <a:lnTo>
                    <a:pt x="321" y="84"/>
                  </a:lnTo>
                  <a:lnTo>
                    <a:pt x="319" y="82"/>
                  </a:lnTo>
                  <a:lnTo>
                    <a:pt x="318" y="80"/>
                  </a:lnTo>
                  <a:lnTo>
                    <a:pt x="316" y="81"/>
                  </a:lnTo>
                  <a:lnTo>
                    <a:pt x="313" y="81"/>
                  </a:lnTo>
                  <a:lnTo>
                    <a:pt x="308" y="77"/>
                  </a:lnTo>
                  <a:lnTo>
                    <a:pt x="307" y="73"/>
                  </a:lnTo>
                  <a:lnTo>
                    <a:pt x="307" y="68"/>
                  </a:lnTo>
                  <a:lnTo>
                    <a:pt x="304" y="59"/>
                  </a:lnTo>
                  <a:lnTo>
                    <a:pt x="302" y="56"/>
                  </a:lnTo>
                  <a:lnTo>
                    <a:pt x="299" y="54"/>
                  </a:lnTo>
                  <a:lnTo>
                    <a:pt x="299" y="45"/>
                  </a:lnTo>
                  <a:lnTo>
                    <a:pt x="298" y="39"/>
                  </a:lnTo>
                  <a:lnTo>
                    <a:pt x="296" y="37"/>
                  </a:lnTo>
                  <a:lnTo>
                    <a:pt x="292" y="34"/>
                  </a:lnTo>
                  <a:lnTo>
                    <a:pt x="290" y="33"/>
                  </a:lnTo>
                  <a:lnTo>
                    <a:pt x="287" y="33"/>
                  </a:lnTo>
                  <a:lnTo>
                    <a:pt x="285" y="35"/>
                  </a:lnTo>
                  <a:lnTo>
                    <a:pt x="282" y="32"/>
                  </a:lnTo>
                  <a:lnTo>
                    <a:pt x="282" y="22"/>
                  </a:lnTo>
                  <a:lnTo>
                    <a:pt x="281" y="21"/>
                  </a:lnTo>
                  <a:lnTo>
                    <a:pt x="279" y="17"/>
                  </a:lnTo>
                  <a:lnTo>
                    <a:pt x="277" y="12"/>
                  </a:lnTo>
                  <a:lnTo>
                    <a:pt x="273" y="3"/>
                  </a:lnTo>
                  <a:lnTo>
                    <a:pt x="270" y="0"/>
                  </a:lnTo>
                  <a:lnTo>
                    <a:pt x="269" y="2"/>
                  </a:lnTo>
                  <a:cubicBezTo>
                    <a:pt x="269" y="3"/>
                    <a:pt x="268" y="4"/>
                    <a:pt x="268" y="5"/>
                  </a:cubicBezTo>
                  <a:cubicBezTo>
                    <a:pt x="268" y="5"/>
                    <a:pt x="268" y="6"/>
                    <a:pt x="268" y="8"/>
                  </a:cubicBezTo>
                  <a:lnTo>
                    <a:pt x="264" y="18"/>
                  </a:lnTo>
                  <a:lnTo>
                    <a:pt x="267" y="19"/>
                  </a:lnTo>
                  <a:lnTo>
                    <a:pt x="267" y="20"/>
                  </a:lnTo>
                  <a:lnTo>
                    <a:pt x="265" y="21"/>
                  </a:lnTo>
                  <a:lnTo>
                    <a:pt x="264" y="23"/>
                  </a:lnTo>
                  <a:lnTo>
                    <a:pt x="264" y="25"/>
                  </a:lnTo>
                  <a:lnTo>
                    <a:pt x="264" y="29"/>
                  </a:lnTo>
                  <a:lnTo>
                    <a:pt x="263" y="34"/>
                  </a:lnTo>
                  <a:lnTo>
                    <a:pt x="265" y="44"/>
                  </a:lnTo>
                  <a:lnTo>
                    <a:pt x="260" y="57"/>
                  </a:lnTo>
                  <a:lnTo>
                    <a:pt x="257" y="61"/>
                  </a:lnTo>
                  <a:cubicBezTo>
                    <a:pt x="255" y="63"/>
                    <a:pt x="254" y="64"/>
                    <a:pt x="254" y="64"/>
                  </a:cubicBezTo>
                  <a:cubicBezTo>
                    <a:pt x="254" y="64"/>
                    <a:pt x="252" y="65"/>
                    <a:pt x="250" y="66"/>
                  </a:cubicBezTo>
                  <a:cubicBezTo>
                    <a:pt x="247" y="63"/>
                    <a:pt x="246" y="62"/>
                    <a:pt x="245" y="62"/>
                  </a:cubicBezTo>
                  <a:cubicBezTo>
                    <a:pt x="245" y="61"/>
                    <a:pt x="244" y="60"/>
                    <a:pt x="242" y="58"/>
                  </a:cubicBezTo>
                  <a:lnTo>
                    <a:pt x="243" y="55"/>
                  </a:lnTo>
                  <a:lnTo>
                    <a:pt x="241" y="55"/>
                  </a:lnTo>
                  <a:lnTo>
                    <a:pt x="241" y="57"/>
                  </a:lnTo>
                  <a:lnTo>
                    <a:pt x="238" y="58"/>
                  </a:lnTo>
                  <a:lnTo>
                    <a:pt x="233" y="56"/>
                  </a:lnTo>
                  <a:lnTo>
                    <a:pt x="226" y="51"/>
                  </a:lnTo>
                  <a:lnTo>
                    <a:pt x="222" y="48"/>
                  </a:lnTo>
                  <a:lnTo>
                    <a:pt x="217" y="46"/>
                  </a:lnTo>
                  <a:lnTo>
                    <a:pt x="212" y="42"/>
                  </a:lnTo>
                  <a:lnTo>
                    <a:pt x="209" y="40"/>
                  </a:lnTo>
                  <a:lnTo>
                    <a:pt x="209" y="34"/>
                  </a:lnTo>
                  <a:lnTo>
                    <a:pt x="213" y="26"/>
                  </a:lnTo>
                  <a:lnTo>
                    <a:pt x="215" y="28"/>
                  </a:lnTo>
                  <a:lnTo>
                    <a:pt x="214" y="30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29"/>
                  </a:lnTo>
                  <a:lnTo>
                    <a:pt x="215" y="25"/>
                  </a:lnTo>
                  <a:lnTo>
                    <a:pt x="218" y="25"/>
                  </a:lnTo>
                  <a:lnTo>
                    <a:pt x="220" y="23"/>
                  </a:lnTo>
                  <a:lnTo>
                    <a:pt x="219" y="20"/>
                  </a:lnTo>
                  <a:lnTo>
                    <a:pt x="222" y="19"/>
                  </a:lnTo>
                  <a:lnTo>
                    <a:pt x="223" y="16"/>
                  </a:lnTo>
                  <a:lnTo>
                    <a:pt x="220" y="14"/>
                  </a:lnTo>
                  <a:lnTo>
                    <a:pt x="217" y="14"/>
                  </a:lnTo>
                  <a:lnTo>
                    <a:pt x="216" y="12"/>
                  </a:lnTo>
                  <a:lnTo>
                    <a:pt x="214" y="12"/>
                  </a:lnTo>
                  <a:lnTo>
                    <a:pt x="212" y="14"/>
                  </a:lnTo>
                  <a:lnTo>
                    <a:pt x="198" y="14"/>
                  </a:lnTo>
                  <a:lnTo>
                    <a:pt x="194" y="10"/>
                  </a:lnTo>
                  <a:lnTo>
                    <a:pt x="191" y="11"/>
                  </a:lnTo>
                  <a:lnTo>
                    <a:pt x="187" y="9"/>
                  </a:lnTo>
                  <a:lnTo>
                    <a:pt x="185" y="6"/>
                  </a:lnTo>
                  <a:lnTo>
                    <a:pt x="182" y="7"/>
                  </a:lnTo>
                  <a:lnTo>
                    <a:pt x="181" y="3"/>
                  </a:lnTo>
                  <a:lnTo>
                    <a:pt x="178" y="5"/>
                  </a:lnTo>
                  <a:lnTo>
                    <a:pt x="175" y="4"/>
                  </a:lnTo>
                  <a:lnTo>
                    <a:pt x="175" y="6"/>
                  </a:lnTo>
                  <a:lnTo>
                    <a:pt x="177" y="8"/>
                  </a:lnTo>
                  <a:lnTo>
                    <a:pt x="181" y="14"/>
                  </a:lnTo>
                  <a:lnTo>
                    <a:pt x="180" y="15"/>
                  </a:lnTo>
                  <a:lnTo>
                    <a:pt x="169" y="13"/>
                  </a:lnTo>
                  <a:lnTo>
                    <a:pt x="167" y="1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5" name="Freeform 228"/>
            <p:cNvSpPr>
              <a:spLocks/>
            </p:cNvSpPr>
            <p:nvPr/>
          </p:nvSpPr>
          <p:spPr bwMode="auto">
            <a:xfrm>
              <a:off x="7707715" y="4244913"/>
              <a:ext cx="21420" cy="7651"/>
            </a:xfrm>
            <a:custGeom>
              <a:avLst/>
              <a:gdLst>
                <a:gd name="T0" fmla="*/ 0 w 8"/>
                <a:gd name="T1" fmla="*/ 2 h 3"/>
                <a:gd name="T2" fmla="*/ 2 w 8"/>
                <a:gd name="T3" fmla="*/ 2 h 3"/>
                <a:gd name="T4" fmla="*/ 5 w 8"/>
                <a:gd name="T5" fmla="*/ 3 h 3"/>
                <a:gd name="T6" fmla="*/ 6 w 8"/>
                <a:gd name="T7" fmla="*/ 3 h 3"/>
                <a:gd name="T8" fmla="*/ 8 w 8"/>
                <a:gd name="T9" fmla="*/ 3 h 3"/>
                <a:gd name="T10" fmla="*/ 8 w 8"/>
                <a:gd name="T11" fmla="*/ 1 h 3"/>
                <a:gd name="T12" fmla="*/ 5 w 8"/>
                <a:gd name="T13" fmla="*/ 1 h 3"/>
                <a:gd name="T14" fmla="*/ 3 w 8"/>
                <a:gd name="T15" fmla="*/ 0 h 3"/>
                <a:gd name="T16" fmla="*/ 3 w 8"/>
                <a:gd name="T17" fmla="*/ 0 h 3"/>
                <a:gd name="T18" fmla="*/ 3 w 8"/>
                <a:gd name="T19" fmla="*/ 0 h 3"/>
                <a:gd name="T20" fmla="*/ 2 w 8"/>
                <a:gd name="T21" fmla="*/ 0 h 3"/>
                <a:gd name="T22" fmla="*/ 1 w 8"/>
                <a:gd name="T23" fmla="*/ 0 h 3"/>
                <a:gd name="T24" fmla="*/ 0 w 8"/>
                <a:gd name="T25" fmla="*/ 1 h 3"/>
                <a:gd name="T26" fmla="*/ 0 w 8"/>
                <a:gd name="T2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3">
                  <a:moveTo>
                    <a:pt x="0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4" y="3"/>
                    <a:pt x="5" y="3"/>
                  </a:cubicBezTo>
                  <a:lnTo>
                    <a:pt x="6" y="3"/>
                  </a:lnTo>
                  <a:lnTo>
                    <a:pt x="8" y="3"/>
                  </a:lnTo>
                  <a:lnTo>
                    <a:pt x="8" y="1"/>
                  </a:lnTo>
                  <a:lnTo>
                    <a:pt x="5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6" name="Freeform 229"/>
            <p:cNvSpPr>
              <a:spLocks/>
            </p:cNvSpPr>
            <p:nvPr/>
          </p:nvSpPr>
          <p:spPr bwMode="auto">
            <a:xfrm>
              <a:off x="7713835" y="4244913"/>
              <a:ext cx="3060" cy="153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7" name="Freeform 230"/>
            <p:cNvSpPr>
              <a:spLocks/>
            </p:cNvSpPr>
            <p:nvPr/>
          </p:nvSpPr>
          <p:spPr bwMode="auto">
            <a:xfrm>
              <a:off x="8032077" y="4457612"/>
              <a:ext cx="6120" cy="1224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2 h 5"/>
                <a:gd name="T4" fmla="*/ 0 w 3"/>
                <a:gd name="T5" fmla="*/ 4 h 5"/>
                <a:gd name="T6" fmla="*/ 2 w 3"/>
                <a:gd name="T7" fmla="*/ 5 h 5"/>
                <a:gd name="T8" fmla="*/ 3 w 3"/>
                <a:gd name="T9" fmla="*/ 4 h 5"/>
                <a:gd name="T10" fmla="*/ 2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0" y="2"/>
                  </a:lnTo>
                  <a:lnTo>
                    <a:pt x="0" y="4"/>
                  </a:ln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8" name="Freeform 231"/>
            <p:cNvSpPr>
              <a:spLocks/>
            </p:cNvSpPr>
            <p:nvPr/>
          </p:nvSpPr>
          <p:spPr bwMode="auto">
            <a:xfrm>
              <a:off x="7536354" y="4047515"/>
              <a:ext cx="7651" cy="12242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3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1"/>
                  </a:ln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2" y="4"/>
                    <a:pt x="3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89" name="Freeform 232"/>
            <p:cNvSpPr>
              <a:spLocks/>
            </p:cNvSpPr>
            <p:nvPr/>
          </p:nvSpPr>
          <p:spPr bwMode="auto">
            <a:xfrm>
              <a:off x="7505754" y="4059757"/>
              <a:ext cx="7651" cy="12242"/>
            </a:xfrm>
            <a:custGeom>
              <a:avLst/>
              <a:gdLst>
                <a:gd name="T0" fmla="*/ 0 w 3"/>
                <a:gd name="T1" fmla="*/ 3 h 4"/>
                <a:gd name="T2" fmla="*/ 2 w 3"/>
                <a:gd name="T3" fmla="*/ 4 h 4"/>
                <a:gd name="T4" fmla="*/ 3 w 3"/>
                <a:gd name="T5" fmla="*/ 2 h 4"/>
                <a:gd name="T6" fmla="*/ 2 w 3"/>
                <a:gd name="T7" fmla="*/ 0 h 4"/>
                <a:gd name="T8" fmla="*/ 0 w 3"/>
                <a:gd name="T9" fmla="*/ 1 h 4"/>
                <a:gd name="T10" fmla="*/ 0 w 3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3" y="2"/>
                    <a:pt x="3" y="2"/>
                  </a:cubicBez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0" name="Freeform 233"/>
            <p:cNvSpPr>
              <a:spLocks/>
            </p:cNvSpPr>
            <p:nvPr/>
          </p:nvSpPr>
          <p:spPr bwMode="auto">
            <a:xfrm>
              <a:off x="7472094" y="4062817"/>
              <a:ext cx="24480" cy="12242"/>
            </a:xfrm>
            <a:custGeom>
              <a:avLst/>
              <a:gdLst>
                <a:gd name="T0" fmla="*/ 10 w 10"/>
                <a:gd name="T1" fmla="*/ 1 h 4"/>
                <a:gd name="T2" fmla="*/ 8 w 10"/>
                <a:gd name="T3" fmla="*/ 1 h 4"/>
                <a:gd name="T4" fmla="*/ 5 w 10"/>
                <a:gd name="T5" fmla="*/ 1 h 4"/>
                <a:gd name="T6" fmla="*/ 1 w 10"/>
                <a:gd name="T7" fmla="*/ 0 h 4"/>
                <a:gd name="T8" fmla="*/ 0 w 10"/>
                <a:gd name="T9" fmla="*/ 1 h 4"/>
                <a:gd name="T10" fmla="*/ 0 w 10"/>
                <a:gd name="T11" fmla="*/ 3 h 4"/>
                <a:gd name="T12" fmla="*/ 2 w 10"/>
                <a:gd name="T13" fmla="*/ 4 h 4"/>
                <a:gd name="T14" fmla="*/ 7 w 10"/>
                <a:gd name="T15" fmla="*/ 4 h 4"/>
                <a:gd name="T16" fmla="*/ 10 w 10"/>
                <a:gd name="T17" fmla="*/ 3 h 4"/>
                <a:gd name="T18" fmla="*/ 10 w 10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4" y="4"/>
                    <a:pt x="7" y="4"/>
                  </a:cubicBezTo>
                  <a:lnTo>
                    <a:pt x="10" y="3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1" name="Freeform 234"/>
            <p:cNvSpPr>
              <a:spLocks/>
            </p:cNvSpPr>
            <p:nvPr/>
          </p:nvSpPr>
          <p:spPr bwMode="auto">
            <a:xfrm>
              <a:off x="7449144" y="4085771"/>
              <a:ext cx="59670" cy="32134"/>
            </a:xfrm>
            <a:custGeom>
              <a:avLst/>
              <a:gdLst>
                <a:gd name="T0" fmla="*/ 22 w 23"/>
                <a:gd name="T1" fmla="*/ 2 h 11"/>
                <a:gd name="T2" fmla="*/ 23 w 23"/>
                <a:gd name="T3" fmla="*/ 0 h 11"/>
                <a:gd name="T4" fmla="*/ 17 w 23"/>
                <a:gd name="T5" fmla="*/ 2 h 11"/>
                <a:gd name="T6" fmla="*/ 12 w 23"/>
                <a:gd name="T7" fmla="*/ 1 h 11"/>
                <a:gd name="T8" fmla="*/ 9 w 23"/>
                <a:gd name="T9" fmla="*/ 2 h 11"/>
                <a:gd name="T10" fmla="*/ 8 w 23"/>
                <a:gd name="T11" fmla="*/ 2 h 11"/>
                <a:gd name="T12" fmla="*/ 3 w 23"/>
                <a:gd name="T13" fmla="*/ 2 h 11"/>
                <a:gd name="T14" fmla="*/ 2 w 23"/>
                <a:gd name="T15" fmla="*/ 3 h 11"/>
                <a:gd name="T16" fmla="*/ 0 w 23"/>
                <a:gd name="T17" fmla="*/ 4 h 11"/>
                <a:gd name="T18" fmla="*/ 4 w 23"/>
                <a:gd name="T19" fmla="*/ 7 h 11"/>
                <a:gd name="T20" fmla="*/ 5 w 23"/>
                <a:gd name="T21" fmla="*/ 10 h 11"/>
                <a:gd name="T22" fmla="*/ 6 w 23"/>
                <a:gd name="T23" fmla="*/ 11 h 11"/>
                <a:gd name="T24" fmla="*/ 8 w 23"/>
                <a:gd name="T25" fmla="*/ 11 h 11"/>
                <a:gd name="T26" fmla="*/ 19 w 23"/>
                <a:gd name="T27" fmla="*/ 5 h 11"/>
                <a:gd name="T28" fmla="*/ 22 w 23"/>
                <a:gd name="T2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1">
                  <a:moveTo>
                    <a:pt x="22" y="2"/>
                  </a:moveTo>
                  <a:lnTo>
                    <a:pt x="23" y="0"/>
                  </a:lnTo>
                  <a:lnTo>
                    <a:pt x="17" y="2"/>
                  </a:lnTo>
                  <a:cubicBezTo>
                    <a:pt x="14" y="1"/>
                    <a:pt x="12" y="1"/>
                    <a:pt x="12" y="1"/>
                  </a:cubicBezTo>
                  <a:cubicBezTo>
                    <a:pt x="12" y="1"/>
                    <a:pt x="11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lnTo>
                    <a:pt x="3" y="2"/>
                  </a:lnTo>
                  <a:lnTo>
                    <a:pt x="2" y="3"/>
                  </a:lnTo>
                  <a:lnTo>
                    <a:pt x="0" y="4"/>
                  </a:lnTo>
                  <a:lnTo>
                    <a:pt x="4" y="7"/>
                  </a:lnTo>
                  <a:lnTo>
                    <a:pt x="5" y="10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9" y="5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2" name="Freeform 235"/>
            <p:cNvSpPr>
              <a:spLocks/>
            </p:cNvSpPr>
            <p:nvPr/>
          </p:nvSpPr>
          <p:spPr bwMode="auto">
            <a:xfrm>
              <a:off x="7401713" y="4107194"/>
              <a:ext cx="58140" cy="50497"/>
            </a:xfrm>
            <a:custGeom>
              <a:avLst/>
              <a:gdLst>
                <a:gd name="T0" fmla="*/ 13 w 22"/>
                <a:gd name="T1" fmla="*/ 0 h 17"/>
                <a:gd name="T2" fmla="*/ 12 w 22"/>
                <a:gd name="T3" fmla="*/ 0 h 17"/>
                <a:gd name="T4" fmla="*/ 10 w 22"/>
                <a:gd name="T5" fmla="*/ 3 h 17"/>
                <a:gd name="T6" fmla="*/ 7 w 22"/>
                <a:gd name="T7" fmla="*/ 5 h 17"/>
                <a:gd name="T8" fmla="*/ 5 w 22"/>
                <a:gd name="T9" fmla="*/ 8 h 17"/>
                <a:gd name="T10" fmla="*/ 5 w 22"/>
                <a:gd name="T11" fmla="*/ 11 h 17"/>
                <a:gd name="T12" fmla="*/ 0 w 22"/>
                <a:gd name="T13" fmla="*/ 14 h 17"/>
                <a:gd name="T14" fmla="*/ 0 w 22"/>
                <a:gd name="T15" fmla="*/ 17 h 17"/>
                <a:gd name="T16" fmla="*/ 5 w 22"/>
                <a:gd name="T17" fmla="*/ 13 h 17"/>
                <a:gd name="T18" fmla="*/ 9 w 22"/>
                <a:gd name="T19" fmla="*/ 12 h 17"/>
                <a:gd name="T20" fmla="*/ 14 w 22"/>
                <a:gd name="T21" fmla="*/ 12 h 17"/>
                <a:gd name="T22" fmla="*/ 17 w 22"/>
                <a:gd name="T23" fmla="*/ 7 h 17"/>
                <a:gd name="T24" fmla="*/ 20 w 22"/>
                <a:gd name="T25" fmla="*/ 4 h 17"/>
                <a:gd name="T26" fmla="*/ 22 w 22"/>
                <a:gd name="T27" fmla="*/ 4 h 17"/>
                <a:gd name="T28" fmla="*/ 21 w 22"/>
                <a:gd name="T29" fmla="*/ 3 h 17"/>
                <a:gd name="T30" fmla="*/ 13 w 22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7">
                  <a:moveTo>
                    <a:pt x="13" y="0"/>
                  </a:moveTo>
                  <a:lnTo>
                    <a:pt x="12" y="0"/>
                  </a:lnTo>
                  <a:lnTo>
                    <a:pt x="10" y="3"/>
                  </a:lnTo>
                  <a:lnTo>
                    <a:pt x="7" y="5"/>
                  </a:lnTo>
                  <a:lnTo>
                    <a:pt x="5" y="8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5" y="13"/>
                  </a:lnTo>
                  <a:lnTo>
                    <a:pt x="9" y="12"/>
                  </a:lnTo>
                  <a:lnTo>
                    <a:pt x="14" y="12"/>
                  </a:lnTo>
                  <a:lnTo>
                    <a:pt x="17" y="7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1" y="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3" name="Freeform 236"/>
            <p:cNvSpPr>
              <a:spLocks/>
            </p:cNvSpPr>
            <p:nvPr/>
          </p:nvSpPr>
          <p:spPr bwMode="auto">
            <a:xfrm>
              <a:off x="7435373" y="4099542"/>
              <a:ext cx="29071" cy="18363"/>
            </a:xfrm>
            <a:custGeom>
              <a:avLst/>
              <a:gdLst>
                <a:gd name="T0" fmla="*/ 3 w 11"/>
                <a:gd name="T1" fmla="*/ 1 h 7"/>
                <a:gd name="T2" fmla="*/ 0 w 11"/>
                <a:gd name="T3" fmla="*/ 3 h 7"/>
                <a:gd name="T4" fmla="*/ 8 w 11"/>
                <a:gd name="T5" fmla="*/ 6 h 7"/>
                <a:gd name="T6" fmla="*/ 9 w 11"/>
                <a:gd name="T7" fmla="*/ 7 h 7"/>
                <a:gd name="T8" fmla="*/ 11 w 11"/>
                <a:gd name="T9" fmla="*/ 7 h 7"/>
                <a:gd name="T10" fmla="*/ 10 w 11"/>
                <a:gd name="T11" fmla="*/ 6 h 7"/>
                <a:gd name="T12" fmla="*/ 9 w 11"/>
                <a:gd name="T13" fmla="*/ 3 h 7"/>
                <a:gd name="T14" fmla="*/ 5 w 11"/>
                <a:gd name="T15" fmla="*/ 0 h 7"/>
                <a:gd name="T16" fmla="*/ 3 w 11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3" y="1"/>
                  </a:moveTo>
                  <a:lnTo>
                    <a:pt x="0" y="3"/>
                  </a:lnTo>
                  <a:lnTo>
                    <a:pt x="8" y="6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9" y="3"/>
                  </a:lnTo>
                  <a:lnTo>
                    <a:pt x="5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4" name="Freeform 237"/>
            <p:cNvSpPr>
              <a:spLocks/>
            </p:cNvSpPr>
            <p:nvPr/>
          </p:nvSpPr>
          <p:spPr bwMode="auto">
            <a:xfrm>
              <a:off x="7516464" y="4078119"/>
              <a:ext cx="10710" cy="7652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4 w 5"/>
                <a:gd name="T9" fmla="*/ 0 h 3"/>
                <a:gd name="T10" fmla="*/ 1 w 5"/>
                <a:gd name="T11" fmla="*/ 0 h 3"/>
                <a:gd name="T12" fmla="*/ 0 w 5"/>
                <a:gd name="T13" fmla="*/ 1 h 3"/>
                <a:gd name="T14" fmla="*/ 0 w 5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3" y="3"/>
                  </a:cubicBezTo>
                  <a:cubicBezTo>
                    <a:pt x="4" y="3"/>
                    <a:pt x="4" y="2"/>
                    <a:pt x="5" y="1"/>
                  </a:cubicBezTo>
                  <a:lnTo>
                    <a:pt x="4" y="0"/>
                  </a:ln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5" name="Freeform 238"/>
            <p:cNvSpPr>
              <a:spLocks/>
            </p:cNvSpPr>
            <p:nvPr/>
          </p:nvSpPr>
          <p:spPr bwMode="auto">
            <a:xfrm>
              <a:off x="7331333" y="4078119"/>
              <a:ext cx="128521" cy="29075"/>
            </a:xfrm>
            <a:custGeom>
              <a:avLst/>
              <a:gdLst>
                <a:gd name="T0" fmla="*/ 41 w 50"/>
                <a:gd name="T1" fmla="*/ 2 h 10"/>
                <a:gd name="T2" fmla="*/ 45 w 50"/>
                <a:gd name="T3" fmla="*/ 3 h 10"/>
                <a:gd name="T4" fmla="*/ 50 w 50"/>
                <a:gd name="T5" fmla="*/ 4 h 10"/>
                <a:gd name="T6" fmla="*/ 47 w 50"/>
                <a:gd name="T7" fmla="*/ 1 h 10"/>
                <a:gd name="T8" fmla="*/ 43 w 50"/>
                <a:gd name="T9" fmla="*/ 1 h 10"/>
                <a:gd name="T10" fmla="*/ 41 w 50"/>
                <a:gd name="T11" fmla="*/ 0 h 10"/>
                <a:gd name="T12" fmla="*/ 39 w 50"/>
                <a:gd name="T13" fmla="*/ 1 h 10"/>
                <a:gd name="T14" fmla="*/ 29 w 50"/>
                <a:gd name="T15" fmla="*/ 1 h 10"/>
                <a:gd name="T16" fmla="*/ 26 w 50"/>
                <a:gd name="T17" fmla="*/ 3 h 10"/>
                <a:gd name="T18" fmla="*/ 24 w 50"/>
                <a:gd name="T19" fmla="*/ 5 h 10"/>
                <a:gd name="T20" fmla="*/ 19 w 50"/>
                <a:gd name="T21" fmla="*/ 5 h 10"/>
                <a:gd name="T22" fmla="*/ 13 w 50"/>
                <a:gd name="T23" fmla="*/ 5 h 10"/>
                <a:gd name="T24" fmla="*/ 11 w 50"/>
                <a:gd name="T25" fmla="*/ 3 h 10"/>
                <a:gd name="T26" fmla="*/ 7 w 50"/>
                <a:gd name="T27" fmla="*/ 3 h 10"/>
                <a:gd name="T28" fmla="*/ 5 w 50"/>
                <a:gd name="T29" fmla="*/ 3 h 10"/>
                <a:gd name="T30" fmla="*/ 1 w 50"/>
                <a:gd name="T31" fmla="*/ 5 h 10"/>
                <a:gd name="T32" fmla="*/ 0 w 50"/>
                <a:gd name="T33" fmla="*/ 9 h 10"/>
                <a:gd name="T34" fmla="*/ 3 w 50"/>
                <a:gd name="T35" fmla="*/ 10 h 10"/>
                <a:gd name="T36" fmla="*/ 4 w 50"/>
                <a:gd name="T37" fmla="*/ 10 h 10"/>
                <a:gd name="T38" fmla="*/ 13 w 50"/>
                <a:gd name="T39" fmla="*/ 9 h 10"/>
                <a:gd name="T40" fmla="*/ 21 w 50"/>
                <a:gd name="T41" fmla="*/ 9 h 10"/>
                <a:gd name="T42" fmla="*/ 29 w 50"/>
                <a:gd name="T43" fmla="*/ 4 h 10"/>
                <a:gd name="T44" fmla="*/ 34 w 50"/>
                <a:gd name="T45" fmla="*/ 3 h 10"/>
                <a:gd name="T46" fmla="*/ 38 w 50"/>
                <a:gd name="T47" fmla="*/ 5 h 10"/>
                <a:gd name="T48" fmla="*/ 41 w 50"/>
                <a:gd name="T4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10">
                  <a:moveTo>
                    <a:pt x="41" y="2"/>
                  </a:moveTo>
                  <a:lnTo>
                    <a:pt x="45" y="3"/>
                  </a:lnTo>
                  <a:lnTo>
                    <a:pt x="50" y="4"/>
                  </a:lnTo>
                  <a:lnTo>
                    <a:pt x="47" y="1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29" y="1"/>
                  </a:lnTo>
                  <a:lnTo>
                    <a:pt x="26" y="3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13" y="5"/>
                  </a:lnTo>
                  <a:lnTo>
                    <a:pt x="11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1" y="5"/>
                  </a:lnTo>
                  <a:lnTo>
                    <a:pt x="0" y="9"/>
                  </a:lnTo>
                  <a:cubicBezTo>
                    <a:pt x="1" y="9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8" y="10"/>
                    <a:pt x="13" y="9"/>
                  </a:cubicBezTo>
                  <a:lnTo>
                    <a:pt x="21" y="9"/>
                  </a:lnTo>
                  <a:lnTo>
                    <a:pt x="29" y="4"/>
                  </a:lnTo>
                  <a:lnTo>
                    <a:pt x="34" y="3"/>
                  </a:lnTo>
                  <a:lnTo>
                    <a:pt x="38" y="5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6" name="Freeform 239"/>
            <p:cNvSpPr>
              <a:spLocks/>
            </p:cNvSpPr>
            <p:nvPr/>
          </p:nvSpPr>
          <p:spPr bwMode="auto">
            <a:xfrm>
              <a:off x="7461384" y="4078119"/>
              <a:ext cx="7650" cy="10712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1 h 4"/>
                <a:gd name="T6" fmla="*/ 0 w 3"/>
                <a:gd name="T7" fmla="*/ 3 h 4"/>
                <a:gd name="T8" fmla="*/ 0 w 3"/>
                <a:gd name="T9" fmla="*/ 4 h 4"/>
                <a:gd name="T10" fmla="*/ 3 w 3"/>
                <a:gd name="T11" fmla="*/ 4 h 4"/>
                <a:gd name="T12" fmla="*/ 3 w 3"/>
                <a:gd name="T13" fmla="*/ 2 h 4"/>
                <a:gd name="T14" fmla="*/ 3 w 3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7" name="Freeform 240"/>
            <p:cNvSpPr>
              <a:spLocks/>
            </p:cNvSpPr>
            <p:nvPr/>
          </p:nvSpPr>
          <p:spPr bwMode="auto">
            <a:xfrm>
              <a:off x="7446084" y="4249503"/>
              <a:ext cx="3060" cy="12242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0 h 4"/>
                <a:gd name="T4" fmla="*/ 0 w 2"/>
                <a:gd name="T5" fmla="*/ 1 h 4"/>
                <a:gd name="T6" fmla="*/ 0 w 2"/>
                <a:gd name="T7" fmla="*/ 3 h 4"/>
                <a:gd name="T8" fmla="*/ 0 w 2"/>
                <a:gd name="T9" fmla="*/ 4 h 4"/>
                <a:gd name="T10" fmla="*/ 2 w 2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8" name="Freeform 241"/>
            <p:cNvSpPr>
              <a:spLocks/>
            </p:cNvSpPr>
            <p:nvPr/>
          </p:nvSpPr>
          <p:spPr bwMode="auto">
            <a:xfrm>
              <a:off x="7427724" y="4273987"/>
              <a:ext cx="10710" cy="15302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2 h 5"/>
                <a:gd name="T10" fmla="*/ 2 w 4"/>
                <a:gd name="T11" fmla="*/ 3 h 5"/>
                <a:gd name="T12" fmla="*/ 3 w 4"/>
                <a:gd name="T13" fmla="*/ 4 h 5"/>
                <a:gd name="T14" fmla="*/ 4 w 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3" y="4"/>
                    <a:pt x="3" y="5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999" name="Freeform 242"/>
            <p:cNvSpPr>
              <a:spLocks/>
            </p:cNvSpPr>
            <p:nvPr/>
          </p:nvSpPr>
          <p:spPr bwMode="auto">
            <a:xfrm>
              <a:off x="7342043" y="4019971"/>
              <a:ext cx="6120" cy="18363"/>
            </a:xfrm>
            <a:custGeom>
              <a:avLst/>
              <a:gdLst>
                <a:gd name="T0" fmla="*/ 1 w 2"/>
                <a:gd name="T1" fmla="*/ 0 h 7"/>
                <a:gd name="T2" fmla="*/ 0 w 2"/>
                <a:gd name="T3" fmla="*/ 0 h 7"/>
                <a:gd name="T4" fmla="*/ 1 w 2"/>
                <a:gd name="T5" fmla="*/ 3 h 7"/>
                <a:gd name="T6" fmla="*/ 1 w 2"/>
                <a:gd name="T7" fmla="*/ 6 h 7"/>
                <a:gd name="T8" fmla="*/ 1 w 2"/>
                <a:gd name="T9" fmla="*/ 7 h 7"/>
                <a:gd name="T10" fmla="*/ 1 w 2"/>
                <a:gd name="T11" fmla="*/ 7 h 7"/>
                <a:gd name="T12" fmla="*/ 1 w 2"/>
                <a:gd name="T13" fmla="*/ 6 h 7"/>
                <a:gd name="T14" fmla="*/ 2 w 2"/>
                <a:gd name="T15" fmla="*/ 4 h 7"/>
                <a:gd name="T16" fmla="*/ 2 w 2"/>
                <a:gd name="T17" fmla="*/ 2 h 7"/>
                <a:gd name="T18" fmla="*/ 1 w 2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1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0" name="Freeform 243"/>
            <p:cNvSpPr>
              <a:spLocks/>
            </p:cNvSpPr>
            <p:nvPr/>
          </p:nvSpPr>
          <p:spPr bwMode="auto">
            <a:xfrm>
              <a:off x="7348163" y="4053636"/>
              <a:ext cx="4590" cy="459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1" name="Freeform 244"/>
            <p:cNvSpPr>
              <a:spLocks/>
            </p:cNvSpPr>
            <p:nvPr/>
          </p:nvSpPr>
          <p:spPr bwMode="auto">
            <a:xfrm>
              <a:off x="7262483" y="4081180"/>
              <a:ext cx="53550" cy="29075"/>
            </a:xfrm>
            <a:custGeom>
              <a:avLst/>
              <a:gdLst>
                <a:gd name="T0" fmla="*/ 10 w 21"/>
                <a:gd name="T1" fmla="*/ 4 h 10"/>
                <a:gd name="T2" fmla="*/ 7 w 21"/>
                <a:gd name="T3" fmla="*/ 6 h 10"/>
                <a:gd name="T4" fmla="*/ 1 w 21"/>
                <a:gd name="T5" fmla="*/ 2 h 10"/>
                <a:gd name="T6" fmla="*/ 0 w 21"/>
                <a:gd name="T7" fmla="*/ 10 h 10"/>
                <a:gd name="T8" fmla="*/ 6 w 21"/>
                <a:gd name="T9" fmla="*/ 10 h 10"/>
                <a:gd name="T10" fmla="*/ 12 w 21"/>
                <a:gd name="T11" fmla="*/ 8 h 10"/>
                <a:gd name="T12" fmla="*/ 16 w 21"/>
                <a:gd name="T13" fmla="*/ 9 h 10"/>
                <a:gd name="T14" fmla="*/ 19 w 21"/>
                <a:gd name="T15" fmla="*/ 7 h 10"/>
                <a:gd name="T16" fmla="*/ 21 w 21"/>
                <a:gd name="T17" fmla="*/ 3 h 10"/>
                <a:gd name="T18" fmla="*/ 19 w 21"/>
                <a:gd name="T19" fmla="*/ 0 h 10"/>
                <a:gd name="T20" fmla="*/ 17 w 21"/>
                <a:gd name="T21" fmla="*/ 1 h 10"/>
                <a:gd name="T22" fmla="*/ 14 w 21"/>
                <a:gd name="T23" fmla="*/ 4 h 10"/>
                <a:gd name="T24" fmla="*/ 10 w 21"/>
                <a:gd name="T2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0">
                  <a:moveTo>
                    <a:pt x="10" y="4"/>
                  </a:moveTo>
                  <a:lnTo>
                    <a:pt x="7" y="6"/>
                  </a:lnTo>
                  <a:lnTo>
                    <a:pt x="1" y="2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2" y="8"/>
                  </a:lnTo>
                  <a:lnTo>
                    <a:pt x="16" y="9"/>
                  </a:lnTo>
                  <a:lnTo>
                    <a:pt x="19" y="7"/>
                  </a:lnTo>
                  <a:lnTo>
                    <a:pt x="21" y="3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4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2" name="Freeform 245"/>
            <p:cNvSpPr>
              <a:spLocks/>
            </p:cNvSpPr>
            <p:nvPr/>
          </p:nvSpPr>
          <p:spPr bwMode="auto">
            <a:xfrm>
              <a:off x="7308383" y="4114844"/>
              <a:ext cx="44370" cy="33665"/>
            </a:xfrm>
            <a:custGeom>
              <a:avLst/>
              <a:gdLst>
                <a:gd name="T0" fmla="*/ 0 w 17"/>
                <a:gd name="T1" fmla="*/ 0 h 11"/>
                <a:gd name="T2" fmla="*/ 3 w 17"/>
                <a:gd name="T3" fmla="*/ 3 h 11"/>
                <a:gd name="T4" fmla="*/ 12 w 17"/>
                <a:gd name="T5" fmla="*/ 9 h 11"/>
                <a:gd name="T6" fmla="*/ 13 w 17"/>
                <a:gd name="T7" fmla="*/ 11 h 11"/>
                <a:gd name="T8" fmla="*/ 15 w 17"/>
                <a:gd name="T9" fmla="*/ 8 h 11"/>
                <a:gd name="T10" fmla="*/ 17 w 17"/>
                <a:gd name="T11" fmla="*/ 5 h 11"/>
                <a:gd name="T12" fmla="*/ 14 w 17"/>
                <a:gd name="T13" fmla="*/ 3 h 11"/>
                <a:gd name="T14" fmla="*/ 10 w 17"/>
                <a:gd name="T15" fmla="*/ 0 h 11"/>
                <a:gd name="T16" fmla="*/ 0 w 1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0" y="0"/>
                  </a:moveTo>
                  <a:lnTo>
                    <a:pt x="3" y="3"/>
                  </a:lnTo>
                  <a:lnTo>
                    <a:pt x="12" y="9"/>
                  </a:lnTo>
                  <a:lnTo>
                    <a:pt x="13" y="11"/>
                  </a:lnTo>
                  <a:lnTo>
                    <a:pt x="15" y="8"/>
                  </a:lnTo>
                  <a:lnTo>
                    <a:pt x="17" y="5"/>
                  </a:lnTo>
                  <a:lnTo>
                    <a:pt x="14" y="3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3" name="Freeform 246"/>
            <p:cNvSpPr>
              <a:spLocks/>
            </p:cNvSpPr>
            <p:nvPr/>
          </p:nvSpPr>
          <p:spPr bwMode="auto">
            <a:xfrm>
              <a:off x="7374173" y="4142388"/>
              <a:ext cx="6120" cy="918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4" name="Freeform 247"/>
            <p:cNvSpPr>
              <a:spLocks/>
            </p:cNvSpPr>
            <p:nvPr/>
          </p:nvSpPr>
          <p:spPr bwMode="auto">
            <a:xfrm>
              <a:off x="7224232" y="4047515"/>
              <a:ext cx="12240" cy="10712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3 w 5"/>
                <a:gd name="T5" fmla="*/ 1 h 3"/>
                <a:gd name="T6" fmla="*/ 2 w 5"/>
                <a:gd name="T7" fmla="*/ 0 h 3"/>
                <a:gd name="T8" fmla="*/ 1 w 5"/>
                <a:gd name="T9" fmla="*/ 0 h 3"/>
                <a:gd name="T10" fmla="*/ 1 w 5"/>
                <a:gd name="T11" fmla="*/ 1 h 3"/>
                <a:gd name="T12" fmla="*/ 1 w 5"/>
                <a:gd name="T13" fmla="*/ 2 h 3"/>
                <a:gd name="T14" fmla="*/ 1 w 5"/>
                <a:gd name="T15" fmla="*/ 3 h 3"/>
                <a:gd name="T16" fmla="*/ 3 w 5"/>
                <a:gd name="T17" fmla="*/ 3 h 3"/>
                <a:gd name="T18" fmla="*/ 4 w 5"/>
                <a:gd name="T19" fmla="*/ 3 h 3"/>
                <a:gd name="T20" fmla="*/ 5 w 5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2"/>
                  </a:cubicBezTo>
                  <a:lnTo>
                    <a:pt x="3" y="1"/>
                  </a:lnTo>
                  <a:cubicBezTo>
                    <a:pt x="3" y="1"/>
                    <a:pt x="2" y="0"/>
                    <a:pt x="2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lnTo>
                    <a:pt x="1" y="2"/>
                  </a:ln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5" name="Freeform 248"/>
            <p:cNvSpPr>
              <a:spLocks/>
            </p:cNvSpPr>
            <p:nvPr/>
          </p:nvSpPr>
          <p:spPr bwMode="auto">
            <a:xfrm>
              <a:off x="6980961" y="4026092"/>
              <a:ext cx="252451" cy="78041"/>
            </a:xfrm>
            <a:custGeom>
              <a:avLst/>
              <a:gdLst>
                <a:gd name="T0" fmla="*/ 87 w 98"/>
                <a:gd name="T1" fmla="*/ 19 h 27"/>
                <a:gd name="T2" fmla="*/ 87 w 98"/>
                <a:gd name="T3" fmla="*/ 16 h 27"/>
                <a:gd name="T4" fmla="*/ 80 w 98"/>
                <a:gd name="T5" fmla="*/ 17 h 27"/>
                <a:gd name="T6" fmla="*/ 76 w 98"/>
                <a:gd name="T7" fmla="*/ 15 h 27"/>
                <a:gd name="T8" fmla="*/ 74 w 98"/>
                <a:gd name="T9" fmla="*/ 16 h 27"/>
                <a:gd name="T10" fmla="*/ 70 w 98"/>
                <a:gd name="T11" fmla="*/ 13 h 27"/>
                <a:gd name="T12" fmla="*/ 69 w 98"/>
                <a:gd name="T13" fmla="*/ 9 h 27"/>
                <a:gd name="T14" fmla="*/ 69 w 98"/>
                <a:gd name="T15" fmla="*/ 7 h 27"/>
                <a:gd name="T16" fmla="*/ 64 w 98"/>
                <a:gd name="T17" fmla="*/ 7 h 27"/>
                <a:gd name="T18" fmla="*/ 58 w 98"/>
                <a:gd name="T19" fmla="*/ 6 h 27"/>
                <a:gd name="T20" fmla="*/ 56 w 98"/>
                <a:gd name="T21" fmla="*/ 4 h 27"/>
                <a:gd name="T22" fmla="*/ 53 w 98"/>
                <a:gd name="T23" fmla="*/ 4 h 27"/>
                <a:gd name="T24" fmla="*/ 52 w 98"/>
                <a:gd name="T25" fmla="*/ 7 h 27"/>
                <a:gd name="T26" fmla="*/ 49 w 98"/>
                <a:gd name="T27" fmla="*/ 9 h 27"/>
                <a:gd name="T28" fmla="*/ 47 w 98"/>
                <a:gd name="T29" fmla="*/ 7 h 27"/>
                <a:gd name="T30" fmla="*/ 42 w 98"/>
                <a:gd name="T31" fmla="*/ 7 h 27"/>
                <a:gd name="T32" fmla="*/ 38 w 98"/>
                <a:gd name="T33" fmla="*/ 8 h 27"/>
                <a:gd name="T34" fmla="*/ 34 w 98"/>
                <a:gd name="T35" fmla="*/ 7 h 27"/>
                <a:gd name="T36" fmla="*/ 30 w 98"/>
                <a:gd name="T37" fmla="*/ 2 h 27"/>
                <a:gd name="T38" fmla="*/ 22 w 98"/>
                <a:gd name="T39" fmla="*/ 0 h 27"/>
                <a:gd name="T40" fmla="*/ 15 w 98"/>
                <a:gd name="T41" fmla="*/ 1 h 27"/>
                <a:gd name="T42" fmla="*/ 11 w 98"/>
                <a:gd name="T43" fmla="*/ 0 h 27"/>
                <a:gd name="T44" fmla="*/ 8 w 98"/>
                <a:gd name="T45" fmla="*/ 0 h 27"/>
                <a:gd name="T46" fmla="*/ 8 w 98"/>
                <a:gd name="T47" fmla="*/ 5 h 27"/>
                <a:gd name="T48" fmla="*/ 5 w 98"/>
                <a:gd name="T49" fmla="*/ 6 h 27"/>
                <a:gd name="T50" fmla="*/ 3 w 98"/>
                <a:gd name="T51" fmla="*/ 6 h 27"/>
                <a:gd name="T52" fmla="*/ 2 w 98"/>
                <a:gd name="T53" fmla="*/ 4 h 27"/>
                <a:gd name="T54" fmla="*/ 0 w 98"/>
                <a:gd name="T55" fmla="*/ 6 h 27"/>
                <a:gd name="T56" fmla="*/ 2 w 98"/>
                <a:gd name="T57" fmla="*/ 8 h 27"/>
                <a:gd name="T58" fmla="*/ 6 w 98"/>
                <a:gd name="T59" fmla="*/ 10 h 27"/>
                <a:gd name="T60" fmla="*/ 9 w 98"/>
                <a:gd name="T61" fmla="*/ 9 h 27"/>
                <a:gd name="T62" fmla="*/ 13 w 98"/>
                <a:gd name="T63" fmla="*/ 11 h 27"/>
                <a:gd name="T64" fmla="*/ 13 w 98"/>
                <a:gd name="T65" fmla="*/ 14 h 27"/>
                <a:gd name="T66" fmla="*/ 21 w 98"/>
                <a:gd name="T67" fmla="*/ 15 h 27"/>
                <a:gd name="T68" fmla="*/ 30 w 98"/>
                <a:gd name="T69" fmla="*/ 18 h 27"/>
                <a:gd name="T70" fmla="*/ 40 w 98"/>
                <a:gd name="T71" fmla="*/ 16 h 27"/>
                <a:gd name="T72" fmla="*/ 46 w 98"/>
                <a:gd name="T73" fmla="*/ 18 h 27"/>
                <a:gd name="T74" fmla="*/ 51 w 98"/>
                <a:gd name="T75" fmla="*/ 22 h 27"/>
                <a:gd name="T76" fmla="*/ 56 w 98"/>
                <a:gd name="T77" fmla="*/ 23 h 27"/>
                <a:gd name="T78" fmla="*/ 64 w 98"/>
                <a:gd name="T79" fmla="*/ 23 h 27"/>
                <a:gd name="T80" fmla="*/ 70 w 98"/>
                <a:gd name="T81" fmla="*/ 24 h 27"/>
                <a:gd name="T82" fmla="*/ 74 w 98"/>
                <a:gd name="T83" fmla="*/ 23 h 27"/>
                <a:gd name="T84" fmla="*/ 75 w 98"/>
                <a:gd name="T85" fmla="*/ 21 h 27"/>
                <a:gd name="T86" fmla="*/ 78 w 98"/>
                <a:gd name="T87" fmla="*/ 24 h 27"/>
                <a:gd name="T88" fmla="*/ 82 w 98"/>
                <a:gd name="T89" fmla="*/ 26 h 27"/>
                <a:gd name="T90" fmla="*/ 89 w 98"/>
                <a:gd name="T91" fmla="*/ 27 h 27"/>
                <a:gd name="T92" fmla="*/ 86 w 98"/>
                <a:gd name="T93" fmla="*/ 24 h 27"/>
                <a:gd name="T94" fmla="*/ 87 w 98"/>
                <a:gd name="T95" fmla="*/ 22 h 27"/>
                <a:gd name="T96" fmla="*/ 92 w 98"/>
                <a:gd name="T97" fmla="*/ 23 h 27"/>
                <a:gd name="T98" fmla="*/ 98 w 98"/>
                <a:gd name="T99" fmla="*/ 23 h 27"/>
                <a:gd name="T100" fmla="*/ 92 w 98"/>
                <a:gd name="T101" fmla="*/ 20 h 27"/>
                <a:gd name="T102" fmla="*/ 90 w 98"/>
                <a:gd name="T103" fmla="*/ 20 h 27"/>
                <a:gd name="T104" fmla="*/ 87 w 98"/>
                <a:gd name="T10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8" h="27">
                  <a:moveTo>
                    <a:pt x="87" y="19"/>
                  </a:moveTo>
                  <a:lnTo>
                    <a:pt x="87" y="16"/>
                  </a:lnTo>
                  <a:lnTo>
                    <a:pt x="80" y="17"/>
                  </a:lnTo>
                  <a:lnTo>
                    <a:pt x="76" y="15"/>
                  </a:lnTo>
                  <a:lnTo>
                    <a:pt x="74" y="16"/>
                  </a:lnTo>
                  <a:lnTo>
                    <a:pt x="70" y="13"/>
                  </a:lnTo>
                  <a:lnTo>
                    <a:pt x="69" y="9"/>
                  </a:lnTo>
                  <a:lnTo>
                    <a:pt x="69" y="7"/>
                  </a:lnTo>
                  <a:lnTo>
                    <a:pt x="64" y="7"/>
                  </a:lnTo>
                  <a:lnTo>
                    <a:pt x="58" y="6"/>
                  </a:lnTo>
                  <a:lnTo>
                    <a:pt x="56" y="4"/>
                  </a:lnTo>
                  <a:lnTo>
                    <a:pt x="53" y="4"/>
                  </a:lnTo>
                  <a:lnTo>
                    <a:pt x="52" y="7"/>
                  </a:lnTo>
                  <a:lnTo>
                    <a:pt x="49" y="9"/>
                  </a:lnTo>
                  <a:lnTo>
                    <a:pt x="47" y="7"/>
                  </a:lnTo>
                  <a:lnTo>
                    <a:pt x="42" y="7"/>
                  </a:lnTo>
                  <a:lnTo>
                    <a:pt x="38" y="8"/>
                  </a:lnTo>
                  <a:lnTo>
                    <a:pt x="34" y="7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5"/>
                  </a:lnTo>
                  <a:lnTo>
                    <a:pt x="5" y="6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3" y="11"/>
                  </a:lnTo>
                  <a:lnTo>
                    <a:pt x="13" y="14"/>
                  </a:lnTo>
                  <a:lnTo>
                    <a:pt x="21" y="15"/>
                  </a:lnTo>
                  <a:cubicBezTo>
                    <a:pt x="26" y="17"/>
                    <a:pt x="29" y="18"/>
                    <a:pt x="30" y="18"/>
                  </a:cubicBezTo>
                  <a:cubicBezTo>
                    <a:pt x="30" y="18"/>
                    <a:pt x="34" y="17"/>
                    <a:pt x="40" y="16"/>
                  </a:cubicBezTo>
                  <a:lnTo>
                    <a:pt x="46" y="18"/>
                  </a:lnTo>
                  <a:cubicBezTo>
                    <a:pt x="48" y="20"/>
                    <a:pt x="49" y="21"/>
                    <a:pt x="51" y="22"/>
                  </a:cubicBezTo>
                  <a:cubicBezTo>
                    <a:pt x="52" y="22"/>
                    <a:pt x="54" y="22"/>
                    <a:pt x="56" y="23"/>
                  </a:cubicBezTo>
                  <a:lnTo>
                    <a:pt x="64" y="23"/>
                  </a:lnTo>
                  <a:lnTo>
                    <a:pt x="70" y="24"/>
                  </a:lnTo>
                  <a:lnTo>
                    <a:pt x="74" y="23"/>
                  </a:lnTo>
                  <a:lnTo>
                    <a:pt x="75" y="21"/>
                  </a:lnTo>
                  <a:lnTo>
                    <a:pt x="78" y="24"/>
                  </a:lnTo>
                  <a:lnTo>
                    <a:pt x="82" y="26"/>
                  </a:lnTo>
                  <a:lnTo>
                    <a:pt x="89" y="27"/>
                  </a:lnTo>
                  <a:lnTo>
                    <a:pt x="86" y="24"/>
                  </a:lnTo>
                  <a:lnTo>
                    <a:pt x="87" y="22"/>
                  </a:lnTo>
                  <a:lnTo>
                    <a:pt x="92" y="23"/>
                  </a:lnTo>
                  <a:lnTo>
                    <a:pt x="98" y="23"/>
                  </a:lnTo>
                  <a:cubicBezTo>
                    <a:pt x="94" y="21"/>
                    <a:pt x="92" y="20"/>
                    <a:pt x="92" y="20"/>
                  </a:cubicBezTo>
                  <a:lnTo>
                    <a:pt x="90" y="20"/>
                  </a:lnTo>
                  <a:cubicBezTo>
                    <a:pt x="89" y="20"/>
                    <a:pt x="88" y="19"/>
                    <a:pt x="87" y="19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6" name="Freeform 249"/>
            <p:cNvSpPr>
              <a:spLocks/>
            </p:cNvSpPr>
            <p:nvPr/>
          </p:nvSpPr>
          <p:spPr bwMode="auto">
            <a:xfrm>
              <a:off x="7225762" y="4094952"/>
              <a:ext cx="6120" cy="7651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2" y="2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7" name="Freeform 250"/>
            <p:cNvSpPr>
              <a:spLocks/>
            </p:cNvSpPr>
            <p:nvPr/>
          </p:nvSpPr>
          <p:spPr bwMode="auto">
            <a:xfrm>
              <a:off x="7241063" y="4084240"/>
              <a:ext cx="9180" cy="19893"/>
            </a:xfrm>
            <a:custGeom>
              <a:avLst/>
              <a:gdLst>
                <a:gd name="T0" fmla="*/ 2 w 3"/>
                <a:gd name="T1" fmla="*/ 0 h 7"/>
                <a:gd name="T2" fmla="*/ 0 w 3"/>
                <a:gd name="T3" fmla="*/ 7 h 7"/>
                <a:gd name="T4" fmla="*/ 2 w 3"/>
                <a:gd name="T5" fmla="*/ 4 h 7"/>
                <a:gd name="T6" fmla="*/ 3 w 3"/>
                <a:gd name="T7" fmla="*/ 0 h 7"/>
                <a:gd name="T8" fmla="*/ 2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2" y="0"/>
                  </a:moveTo>
                  <a:lnTo>
                    <a:pt x="0" y="7"/>
                  </a:lnTo>
                  <a:lnTo>
                    <a:pt x="2" y="4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8" name="Freeform 251"/>
            <p:cNvSpPr>
              <a:spLocks/>
            </p:cNvSpPr>
            <p:nvPr/>
          </p:nvSpPr>
          <p:spPr bwMode="auto">
            <a:xfrm>
              <a:off x="7236472" y="4058227"/>
              <a:ext cx="6120" cy="4590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2 w 3"/>
                <a:gd name="T7" fmla="*/ 1 h 2"/>
                <a:gd name="T8" fmla="*/ 0 w 3"/>
                <a:gd name="T9" fmla="*/ 1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2" y="2"/>
                  </a:ln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09" name="Freeform 252"/>
            <p:cNvSpPr>
              <a:spLocks/>
            </p:cNvSpPr>
            <p:nvPr/>
          </p:nvSpPr>
          <p:spPr bwMode="auto">
            <a:xfrm>
              <a:off x="7166092" y="4050575"/>
              <a:ext cx="30600" cy="12242"/>
            </a:xfrm>
            <a:custGeom>
              <a:avLst/>
              <a:gdLst>
                <a:gd name="T0" fmla="*/ 3 w 13"/>
                <a:gd name="T1" fmla="*/ 0 h 4"/>
                <a:gd name="T2" fmla="*/ 0 w 13"/>
                <a:gd name="T3" fmla="*/ 1 h 4"/>
                <a:gd name="T4" fmla="*/ 0 w 13"/>
                <a:gd name="T5" fmla="*/ 3 h 4"/>
                <a:gd name="T6" fmla="*/ 6 w 13"/>
                <a:gd name="T7" fmla="*/ 4 h 4"/>
                <a:gd name="T8" fmla="*/ 11 w 13"/>
                <a:gd name="T9" fmla="*/ 2 h 4"/>
                <a:gd name="T10" fmla="*/ 13 w 13"/>
                <a:gd name="T11" fmla="*/ 1 h 4"/>
                <a:gd name="T12" fmla="*/ 10 w 13"/>
                <a:gd name="T13" fmla="*/ 0 h 4"/>
                <a:gd name="T14" fmla="*/ 3 w 1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">
                  <a:moveTo>
                    <a:pt x="3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6" y="4"/>
                  </a:lnTo>
                  <a:lnTo>
                    <a:pt x="11" y="2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0" name="Freeform 253"/>
            <p:cNvSpPr>
              <a:spLocks/>
            </p:cNvSpPr>
            <p:nvPr/>
          </p:nvSpPr>
          <p:spPr bwMode="auto">
            <a:xfrm>
              <a:off x="7158442" y="4019971"/>
              <a:ext cx="9180" cy="6121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1" name="Freeform 254"/>
            <p:cNvSpPr>
              <a:spLocks/>
            </p:cNvSpPr>
            <p:nvPr/>
          </p:nvSpPr>
          <p:spPr bwMode="auto">
            <a:xfrm>
              <a:off x="7211992" y="4420887"/>
              <a:ext cx="12240" cy="10712"/>
            </a:xfrm>
            <a:custGeom>
              <a:avLst/>
              <a:gdLst>
                <a:gd name="T0" fmla="*/ 1 w 5"/>
                <a:gd name="T1" fmla="*/ 4 h 4"/>
                <a:gd name="T2" fmla="*/ 3 w 5"/>
                <a:gd name="T3" fmla="*/ 3 h 4"/>
                <a:gd name="T4" fmla="*/ 5 w 5"/>
                <a:gd name="T5" fmla="*/ 1 h 4"/>
                <a:gd name="T6" fmla="*/ 3 w 5"/>
                <a:gd name="T7" fmla="*/ 0 h 4"/>
                <a:gd name="T8" fmla="*/ 1 w 5"/>
                <a:gd name="T9" fmla="*/ 1 h 4"/>
                <a:gd name="T10" fmla="*/ 0 w 5"/>
                <a:gd name="T11" fmla="*/ 3 h 4"/>
                <a:gd name="T12" fmla="*/ 1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lnTo>
                    <a:pt x="3" y="3"/>
                  </a:lnTo>
                  <a:lnTo>
                    <a:pt x="5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2" name="Freeform 255"/>
            <p:cNvSpPr>
              <a:spLocks/>
            </p:cNvSpPr>
            <p:nvPr/>
          </p:nvSpPr>
          <p:spPr bwMode="auto">
            <a:xfrm>
              <a:off x="8198849" y="4041394"/>
              <a:ext cx="36720" cy="27544"/>
            </a:xfrm>
            <a:custGeom>
              <a:avLst/>
              <a:gdLst>
                <a:gd name="T0" fmla="*/ 1 w 14"/>
                <a:gd name="T1" fmla="*/ 3 h 9"/>
                <a:gd name="T2" fmla="*/ 4 w 14"/>
                <a:gd name="T3" fmla="*/ 4 h 9"/>
                <a:gd name="T4" fmla="*/ 10 w 14"/>
                <a:gd name="T5" fmla="*/ 9 h 9"/>
                <a:gd name="T6" fmla="*/ 12 w 14"/>
                <a:gd name="T7" fmla="*/ 9 h 9"/>
                <a:gd name="T8" fmla="*/ 14 w 14"/>
                <a:gd name="T9" fmla="*/ 9 h 9"/>
                <a:gd name="T10" fmla="*/ 13 w 14"/>
                <a:gd name="T11" fmla="*/ 7 h 9"/>
                <a:gd name="T12" fmla="*/ 9 w 14"/>
                <a:gd name="T13" fmla="*/ 6 h 9"/>
                <a:gd name="T14" fmla="*/ 8 w 14"/>
                <a:gd name="T15" fmla="*/ 4 h 9"/>
                <a:gd name="T16" fmla="*/ 5 w 14"/>
                <a:gd name="T17" fmla="*/ 3 h 9"/>
                <a:gd name="T18" fmla="*/ 2 w 14"/>
                <a:gd name="T19" fmla="*/ 0 h 9"/>
                <a:gd name="T20" fmla="*/ 0 w 14"/>
                <a:gd name="T21" fmla="*/ 0 h 9"/>
                <a:gd name="T22" fmla="*/ 0 w 14"/>
                <a:gd name="T23" fmla="*/ 1 h 9"/>
                <a:gd name="T24" fmla="*/ 1 w 14"/>
                <a:gd name="T2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9">
                  <a:moveTo>
                    <a:pt x="1" y="3"/>
                  </a:moveTo>
                  <a:cubicBezTo>
                    <a:pt x="1" y="3"/>
                    <a:pt x="2" y="3"/>
                    <a:pt x="4" y="4"/>
                  </a:cubicBezTo>
                  <a:lnTo>
                    <a:pt x="10" y="9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3" y="7"/>
                  </a:lnTo>
                  <a:lnTo>
                    <a:pt x="9" y="6"/>
                  </a:lnTo>
                  <a:lnTo>
                    <a:pt x="8" y="4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3" name="Freeform 256"/>
            <p:cNvSpPr>
              <a:spLocks/>
            </p:cNvSpPr>
            <p:nvPr/>
          </p:nvSpPr>
          <p:spPr bwMode="auto">
            <a:xfrm>
              <a:off x="8211089" y="4075059"/>
              <a:ext cx="21420" cy="29075"/>
            </a:xfrm>
            <a:custGeom>
              <a:avLst/>
              <a:gdLst>
                <a:gd name="T0" fmla="*/ 3 w 8"/>
                <a:gd name="T1" fmla="*/ 2 h 10"/>
                <a:gd name="T2" fmla="*/ 2 w 8"/>
                <a:gd name="T3" fmla="*/ 0 h 10"/>
                <a:gd name="T4" fmla="*/ 0 w 8"/>
                <a:gd name="T5" fmla="*/ 0 h 10"/>
                <a:gd name="T6" fmla="*/ 1 w 8"/>
                <a:gd name="T7" fmla="*/ 1 h 10"/>
                <a:gd name="T8" fmla="*/ 0 w 8"/>
                <a:gd name="T9" fmla="*/ 4 h 10"/>
                <a:gd name="T10" fmla="*/ 0 w 8"/>
                <a:gd name="T11" fmla="*/ 5 h 10"/>
                <a:gd name="T12" fmla="*/ 2 w 8"/>
                <a:gd name="T13" fmla="*/ 6 h 10"/>
                <a:gd name="T14" fmla="*/ 3 w 8"/>
                <a:gd name="T15" fmla="*/ 10 h 10"/>
                <a:gd name="T16" fmla="*/ 6 w 8"/>
                <a:gd name="T17" fmla="*/ 10 h 10"/>
                <a:gd name="T18" fmla="*/ 7 w 8"/>
                <a:gd name="T19" fmla="*/ 10 h 10"/>
                <a:gd name="T20" fmla="*/ 8 w 8"/>
                <a:gd name="T21" fmla="*/ 9 h 10"/>
                <a:gd name="T22" fmla="*/ 5 w 8"/>
                <a:gd name="T23" fmla="*/ 7 h 10"/>
                <a:gd name="T24" fmla="*/ 4 w 8"/>
                <a:gd name="T25" fmla="*/ 5 h 10"/>
                <a:gd name="T26" fmla="*/ 3 w 8"/>
                <a:gd name="T27" fmla="*/ 4 h 10"/>
                <a:gd name="T28" fmla="*/ 3 w 8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0">
                  <a:moveTo>
                    <a:pt x="3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6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8" y="9"/>
                  </a:lnTo>
                  <a:lnTo>
                    <a:pt x="5" y="7"/>
                  </a:lnTo>
                  <a:lnTo>
                    <a:pt x="4" y="5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4" name="Freeform 257"/>
            <p:cNvSpPr>
              <a:spLocks/>
            </p:cNvSpPr>
            <p:nvPr/>
          </p:nvSpPr>
          <p:spPr bwMode="auto">
            <a:xfrm>
              <a:off x="8221798" y="4075059"/>
              <a:ext cx="21420" cy="29075"/>
            </a:xfrm>
            <a:custGeom>
              <a:avLst/>
              <a:gdLst>
                <a:gd name="T0" fmla="*/ 2 w 8"/>
                <a:gd name="T1" fmla="*/ 1 h 10"/>
                <a:gd name="T2" fmla="*/ 2 w 8"/>
                <a:gd name="T3" fmla="*/ 0 h 10"/>
                <a:gd name="T4" fmla="*/ 0 w 8"/>
                <a:gd name="T5" fmla="*/ 0 h 10"/>
                <a:gd name="T6" fmla="*/ 0 w 8"/>
                <a:gd name="T7" fmla="*/ 1 h 10"/>
                <a:gd name="T8" fmla="*/ 0 w 8"/>
                <a:gd name="T9" fmla="*/ 2 h 10"/>
                <a:gd name="T10" fmla="*/ 1 w 8"/>
                <a:gd name="T11" fmla="*/ 4 h 10"/>
                <a:gd name="T12" fmla="*/ 3 w 8"/>
                <a:gd name="T13" fmla="*/ 7 h 10"/>
                <a:gd name="T14" fmla="*/ 6 w 8"/>
                <a:gd name="T15" fmla="*/ 8 h 10"/>
                <a:gd name="T16" fmla="*/ 6 w 8"/>
                <a:gd name="T17" fmla="*/ 9 h 10"/>
                <a:gd name="T18" fmla="*/ 7 w 8"/>
                <a:gd name="T19" fmla="*/ 10 h 10"/>
                <a:gd name="T20" fmla="*/ 8 w 8"/>
                <a:gd name="T21" fmla="*/ 9 h 10"/>
                <a:gd name="T22" fmla="*/ 8 w 8"/>
                <a:gd name="T23" fmla="*/ 7 h 10"/>
                <a:gd name="T24" fmla="*/ 7 w 8"/>
                <a:gd name="T25" fmla="*/ 6 h 10"/>
                <a:gd name="T26" fmla="*/ 4 w 8"/>
                <a:gd name="T27" fmla="*/ 6 h 10"/>
                <a:gd name="T28" fmla="*/ 4 w 8"/>
                <a:gd name="T29" fmla="*/ 4 h 10"/>
                <a:gd name="T30" fmla="*/ 4 w 8"/>
                <a:gd name="T31" fmla="*/ 3 h 10"/>
                <a:gd name="T32" fmla="*/ 2 w 8"/>
                <a:gd name="T3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0">
                  <a:moveTo>
                    <a:pt x="2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7"/>
                  </a:lnTo>
                  <a:lnTo>
                    <a:pt x="6" y="8"/>
                  </a:lnTo>
                  <a:cubicBezTo>
                    <a:pt x="6" y="8"/>
                    <a:pt x="6" y="9"/>
                    <a:pt x="6" y="9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8" y="10"/>
                    <a:pt x="8" y="9"/>
                  </a:cubicBezTo>
                  <a:lnTo>
                    <a:pt x="8" y="7"/>
                  </a:lnTo>
                  <a:lnTo>
                    <a:pt x="7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5" name="Freeform 258"/>
            <p:cNvSpPr>
              <a:spLocks/>
            </p:cNvSpPr>
            <p:nvPr/>
          </p:nvSpPr>
          <p:spPr bwMode="auto">
            <a:xfrm>
              <a:off x="8198849" y="4065878"/>
              <a:ext cx="12240" cy="26014"/>
            </a:xfrm>
            <a:custGeom>
              <a:avLst/>
              <a:gdLst>
                <a:gd name="T0" fmla="*/ 3 w 5"/>
                <a:gd name="T1" fmla="*/ 1 h 9"/>
                <a:gd name="T2" fmla="*/ 3 w 5"/>
                <a:gd name="T3" fmla="*/ 0 h 9"/>
                <a:gd name="T4" fmla="*/ 1 w 5"/>
                <a:gd name="T5" fmla="*/ 0 h 9"/>
                <a:gd name="T6" fmla="*/ 0 w 5"/>
                <a:gd name="T7" fmla="*/ 2 h 9"/>
                <a:gd name="T8" fmla="*/ 0 w 5"/>
                <a:gd name="T9" fmla="*/ 4 h 9"/>
                <a:gd name="T10" fmla="*/ 0 w 5"/>
                <a:gd name="T11" fmla="*/ 7 h 9"/>
                <a:gd name="T12" fmla="*/ 0 w 5"/>
                <a:gd name="T13" fmla="*/ 8 h 9"/>
                <a:gd name="T14" fmla="*/ 1 w 5"/>
                <a:gd name="T15" fmla="*/ 9 h 9"/>
                <a:gd name="T16" fmla="*/ 3 w 5"/>
                <a:gd name="T17" fmla="*/ 8 h 9"/>
                <a:gd name="T18" fmla="*/ 3 w 5"/>
                <a:gd name="T19" fmla="*/ 6 h 9"/>
                <a:gd name="T20" fmla="*/ 5 w 5"/>
                <a:gd name="T21" fmla="*/ 5 h 9"/>
                <a:gd name="T22" fmla="*/ 4 w 5"/>
                <a:gd name="T23" fmla="*/ 3 h 9"/>
                <a:gd name="T24" fmla="*/ 3 w 5"/>
                <a:gd name="T2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9">
                  <a:moveTo>
                    <a:pt x="3" y="1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cubicBezTo>
                    <a:pt x="0" y="5"/>
                    <a:pt x="0" y="7"/>
                    <a:pt x="0" y="7"/>
                  </a:cubicBezTo>
                  <a:lnTo>
                    <a:pt x="0" y="8"/>
                  </a:lnTo>
                  <a:cubicBezTo>
                    <a:pt x="0" y="8"/>
                    <a:pt x="1" y="9"/>
                    <a:pt x="1" y="9"/>
                  </a:cubicBezTo>
                  <a:cubicBezTo>
                    <a:pt x="1" y="9"/>
                    <a:pt x="2" y="8"/>
                    <a:pt x="3" y="8"/>
                  </a:cubicBezTo>
                  <a:lnTo>
                    <a:pt x="3" y="6"/>
                  </a:lnTo>
                  <a:lnTo>
                    <a:pt x="5" y="5"/>
                  </a:lnTo>
                  <a:lnTo>
                    <a:pt x="4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6" name="Freeform 259"/>
            <p:cNvSpPr>
              <a:spLocks/>
            </p:cNvSpPr>
            <p:nvPr/>
          </p:nvSpPr>
          <p:spPr bwMode="auto">
            <a:xfrm>
              <a:off x="8243219" y="4062817"/>
              <a:ext cx="44371" cy="36725"/>
            </a:xfrm>
            <a:custGeom>
              <a:avLst/>
              <a:gdLst>
                <a:gd name="T0" fmla="*/ 7 w 17"/>
                <a:gd name="T1" fmla="*/ 4 h 12"/>
                <a:gd name="T2" fmla="*/ 6 w 17"/>
                <a:gd name="T3" fmla="*/ 2 h 12"/>
                <a:gd name="T4" fmla="*/ 4 w 17"/>
                <a:gd name="T5" fmla="*/ 2 h 12"/>
                <a:gd name="T6" fmla="*/ 0 w 17"/>
                <a:gd name="T7" fmla="*/ 0 h 12"/>
                <a:gd name="T8" fmla="*/ 0 w 17"/>
                <a:gd name="T9" fmla="*/ 3 h 12"/>
                <a:gd name="T10" fmla="*/ 3 w 17"/>
                <a:gd name="T11" fmla="*/ 4 h 12"/>
                <a:gd name="T12" fmla="*/ 6 w 17"/>
                <a:gd name="T13" fmla="*/ 7 h 12"/>
                <a:gd name="T14" fmla="*/ 8 w 17"/>
                <a:gd name="T15" fmla="*/ 10 h 12"/>
                <a:gd name="T16" fmla="*/ 12 w 17"/>
                <a:gd name="T17" fmla="*/ 11 h 12"/>
                <a:gd name="T18" fmla="*/ 15 w 17"/>
                <a:gd name="T19" fmla="*/ 12 h 12"/>
                <a:gd name="T20" fmla="*/ 17 w 17"/>
                <a:gd name="T21" fmla="*/ 11 h 12"/>
                <a:gd name="T22" fmla="*/ 16 w 17"/>
                <a:gd name="T23" fmla="*/ 9 h 12"/>
                <a:gd name="T24" fmla="*/ 12 w 17"/>
                <a:gd name="T25" fmla="*/ 8 h 12"/>
                <a:gd name="T26" fmla="*/ 11 w 17"/>
                <a:gd name="T27" fmla="*/ 7 h 12"/>
                <a:gd name="T28" fmla="*/ 8 w 17"/>
                <a:gd name="T29" fmla="*/ 6 h 12"/>
                <a:gd name="T30" fmla="*/ 7 w 17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2">
                  <a:moveTo>
                    <a:pt x="7" y="4"/>
                  </a:moveTo>
                  <a:cubicBezTo>
                    <a:pt x="7" y="4"/>
                    <a:pt x="6" y="3"/>
                    <a:pt x="6" y="2"/>
                  </a:cubicBezTo>
                  <a:cubicBezTo>
                    <a:pt x="5" y="2"/>
                    <a:pt x="4" y="2"/>
                    <a:pt x="4" y="2"/>
                  </a:cubicBezTo>
                  <a:lnTo>
                    <a:pt x="0" y="0"/>
                  </a:lnTo>
                  <a:lnTo>
                    <a:pt x="0" y="3"/>
                  </a:lnTo>
                  <a:lnTo>
                    <a:pt x="3" y="4"/>
                  </a:lnTo>
                  <a:lnTo>
                    <a:pt x="6" y="7"/>
                  </a:lnTo>
                  <a:lnTo>
                    <a:pt x="8" y="10"/>
                  </a:lnTo>
                  <a:lnTo>
                    <a:pt x="12" y="11"/>
                  </a:lnTo>
                  <a:lnTo>
                    <a:pt x="15" y="12"/>
                  </a:lnTo>
                  <a:lnTo>
                    <a:pt x="17" y="11"/>
                  </a:lnTo>
                  <a:lnTo>
                    <a:pt x="16" y="9"/>
                  </a:lnTo>
                  <a:cubicBezTo>
                    <a:pt x="14" y="9"/>
                    <a:pt x="13" y="8"/>
                    <a:pt x="12" y="8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9" y="7"/>
                    <a:pt x="9" y="6"/>
                    <a:pt x="8" y="6"/>
                  </a:cubicBezTo>
                  <a:cubicBezTo>
                    <a:pt x="8" y="6"/>
                    <a:pt x="7" y="5"/>
                    <a:pt x="7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7" name="Freeform 260"/>
            <p:cNvSpPr>
              <a:spLocks/>
            </p:cNvSpPr>
            <p:nvPr/>
          </p:nvSpPr>
          <p:spPr bwMode="auto">
            <a:xfrm>
              <a:off x="8264639" y="4104133"/>
              <a:ext cx="6120" cy="10711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0 w 3"/>
                <a:gd name="T5" fmla="*/ 0 h 4"/>
                <a:gd name="T6" fmla="*/ 0 w 3"/>
                <a:gd name="T7" fmla="*/ 1 h 4"/>
                <a:gd name="T8" fmla="*/ 0 w 3"/>
                <a:gd name="T9" fmla="*/ 3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4"/>
                  </a:ln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8" name="Freeform 261"/>
            <p:cNvSpPr>
              <a:spLocks/>
            </p:cNvSpPr>
            <p:nvPr/>
          </p:nvSpPr>
          <p:spPr bwMode="auto">
            <a:xfrm>
              <a:off x="8134588" y="4165342"/>
              <a:ext cx="13770" cy="10711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1 h 4"/>
                <a:gd name="T4" fmla="*/ 3 w 5"/>
                <a:gd name="T5" fmla="*/ 1 h 4"/>
                <a:gd name="T6" fmla="*/ 0 w 5"/>
                <a:gd name="T7" fmla="*/ 0 h 4"/>
                <a:gd name="T8" fmla="*/ 0 w 5"/>
                <a:gd name="T9" fmla="*/ 1 h 4"/>
                <a:gd name="T10" fmla="*/ 0 w 5"/>
                <a:gd name="T11" fmla="*/ 2 h 4"/>
                <a:gd name="T12" fmla="*/ 1 w 5"/>
                <a:gd name="T13" fmla="*/ 3 h 4"/>
                <a:gd name="T14" fmla="*/ 3 w 5"/>
                <a:gd name="T15" fmla="*/ 3 h 4"/>
                <a:gd name="T16" fmla="*/ 4 w 5"/>
                <a:gd name="T17" fmla="*/ 4 h 4"/>
                <a:gd name="T18" fmla="*/ 5 w 5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19" name="Freeform 262"/>
            <p:cNvSpPr>
              <a:spLocks/>
            </p:cNvSpPr>
            <p:nvPr/>
          </p:nvSpPr>
          <p:spPr bwMode="auto">
            <a:xfrm>
              <a:off x="8114698" y="4163811"/>
              <a:ext cx="19891" cy="15302"/>
            </a:xfrm>
            <a:custGeom>
              <a:avLst/>
              <a:gdLst>
                <a:gd name="T0" fmla="*/ 7 w 8"/>
                <a:gd name="T1" fmla="*/ 5 h 6"/>
                <a:gd name="T2" fmla="*/ 8 w 8"/>
                <a:gd name="T3" fmla="*/ 4 h 6"/>
                <a:gd name="T4" fmla="*/ 5 w 8"/>
                <a:gd name="T5" fmla="*/ 2 h 6"/>
                <a:gd name="T6" fmla="*/ 3 w 8"/>
                <a:gd name="T7" fmla="*/ 1 h 6"/>
                <a:gd name="T8" fmla="*/ 1 w 8"/>
                <a:gd name="T9" fmla="*/ 0 h 6"/>
                <a:gd name="T10" fmla="*/ 0 w 8"/>
                <a:gd name="T11" fmla="*/ 0 h 6"/>
                <a:gd name="T12" fmla="*/ 0 w 8"/>
                <a:gd name="T13" fmla="*/ 2 h 6"/>
                <a:gd name="T14" fmla="*/ 1 w 8"/>
                <a:gd name="T15" fmla="*/ 3 h 6"/>
                <a:gd name="T16" fmla="*/ 5 w 8"/>
                <a:gd name="T17" fmla="*/ 6 h 6"/>
                <a:gd name="T18" fmla="*/ 7 w 8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7" y="5"/>
                  </a:move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5" y="6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0" name="Freeform 263"/>
            <p:cNvSpPr>
              <a:spLocks/>
            </p:cNvSpPr>
            <p:nvPr/>
          </p:nvSpPr>
          <p:spPr bwMode="auto">
            <a:xfrm>
              <a:off x="8062677" y="4088831"/>
              <a:ext cx="7651" cy="18363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0 h 6"/>
                <a:gd name="T4" fmla="*/ 0 w 3"/>
                <a:gd name="T5" fmla="*/ 0 h 6"/>
                <a:gd name="T6" fmla="*/ 0 w 3"/>
                <a:gd name="T7" fmla="*/ 2 h 6"/>
                <a:gd name="T8" fmla="*/ 1 w 3"/>
                <a:gd name="T9" fmla="*/ 4 h 6"/>
                <a:gd name="T10" fmla="*/ 3 w 3"/>
                <a:gd name="T11" fmla="*/ 6 h 6"/>
                <a:gd name="T12" fmla="*/ 3 w 3"/>
                <a:gd name="T13" fmla="*/ 4 h 6"/>
                <a:gd name="T14" fmla="*/ 3 w 3"/>
                <a:gd name="T15" fmla="*/ 3 h 6"/>
                <a:gd name="T16" fmla="*/ 3 w 3"/>
                <a:gd name="T17" fmla="*/ 1 h 6"/>
                <a:gd name="T18" fmla="*/ 2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6"/>
                  </a:lnTo>
                  <a:lnTo>
                    <a:pt x="3" y="4"/>
                  </a:ln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1" name="Freeform 264"/>
            <p:cNvSpPr>
              <a:spLocks/>
            </p:cNvSpPr>
            <p:nvPr/>
          </p:nvSpPr>
          <p:spPr bwMode="auto">
            <a:xfrm>
              <a:off x="8099398" y="4102603"/>
              <a:ext cx="19891" cy="12242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2 h 5"/>
                <a:gd name="T4" fmla="*/ 1 w 8"/>
                <a:gd name="T5" fmla="*/ 3 h 5"/>
                <a:gd name="T6" fmla="*/ 4 w 8"/>
                <a:gd name="T7" fmla="*/ 4 h 5"/>
                <a:gd name="T8" fmla="*/ 6 w 8"/>
                <a:gd name="T9" fmla="*/ 5 h 5"/>
                <a:gd name="T10" fmla="*/ 8 w 8"/>
                <a:gd name="T11" fmla="*/ 5 h 5"/>
                <a:gd name="T12" fmla="*/ 7 w 8"/>
                <a:gd name="T13" fmla="*/ 3 h 5"/>
                <a:gd name="T14" fmla="*/ 2 w 8"/>
                <a:gd name="T15" fmla="*/ 0 h 5"/>
                <a:gd name="T16" fmla="*/ 0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4" y="4"/>
                  </a:lnTo>
                  <a:lnTo>
                    <a:pt x="6" y="5"/>
                  </a:lnTo>
                  <a:lnTo>
                    <a:pt x="8" y="5"/>
                  </a:lnTo>
                  <a:lnTo>
                    <a:pt x="7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2" name="Freeform 265"/>
            <p:cNvSpPr>
              <a:spLocks/>
            </p:cNvSpPr>
            <p:nvPr/>
          </p:nvSpPr>
          <p:spPr bwMode="auto">
            <a:xfrm>
              <a:off x="7986177" y="4004669"/>
              <a:ext cx="10711" cy="12242"/>
            </a:xfrm>
            <a:custGeom>
              <a:avLst/>
              <a:gdLst>
                <a:gd name="T0" fmla="*/ 5 w 5"/>
                <a:gd name="T1" fmla="*/ 2 h 4"/>
                <a:gd name="T2" fmla="*/ 4 w 5"/>
                <a:gd name="T3" fmla="*/ 1 h 4"/>
                <a:gd name="T4" fmla="*/ 3 w 5"/>
                <a:gd name="T5" fmla="*/ 0 h 4"/>
                <a:gd name="T6" fmla="*/ 1 w 5"/>
                <a:gd name="T7" fmla="*/ 1 h 4"/>
                <a:gd name="T8" fmla="*/ 0 w 5"/>
                <a:gd name="T9" fmla="*/ 2 h 4"/>
                <a:gd name="T10" fmla="*/ 1 w 5"/>
                <a:gd name="T11" fmla="*/ 2 h 4"/>
                <a:gd name="T12" fmla="*/ 1 w 5"/>
                <a:gd name="T13" fmla="*/ 3 h 4"/>
                <a:gd name="T14" fmla="*/ 2 w 5"/>
                <a:gd name="T15" fmla="*/ 3 h 4"/>
                <a:gd name="T16" fmla="*/ 4 w 5"/>
                <a:gd name="T17" fmla="*/ 4 h 4"/>
                <a:gd name="T18" fmla="*/ 5 w 5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4" y="1"/>
                  </a:ln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lnTo>
                    <a:pt x="4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3" name="Freeform 266"/>
            <p:cNvSpPr>
              <a:spLocks/>
            </p:cNvSpPr>
            <p:nvPr/>
          </p:nvSpPr>
          <p:spPr bwMode="auto">
            <a:xfrm>
              <a:off x="7987707" y="4013850"/>
              <a:ext cx="0" cy="306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4" name="Freeform 267"/>
            <p:cNvSpPr>
              <a:spLocks/>
            </p:cNvSpPr>
            <p:nvPr/>
          </p:nvSpPr>
          <p:spPr bwMode="auto">
            <a:xfrm>
              <a:off x="8044317" y="4111784"/>
              <a:ext cx="30600" cy="18363"/>
            </a:xfrm>
            <a:custGeom>
              <a:avLst/>
              <a:gdLst>
                <a:gd name="T0" fmla="*/ 4 w 12"/>
                <a:gd name="T1" fmla="*/ 0 h 6"/>
                <a:gd name="T2" fmla="*/ 2 w 12"/>
                <a:gd name="T3" fmla="*/ 0 h 6"/>
                <a:gd name="T4" fmla="*/ 0 w 12"/>
                <a:gd name="T5" fmla="*/ 1 h 6"/>
                <a:gd name="T6" fmla="*/ 1 w 12"/>
                <a:gd name="T7" fmla="*/ 3 h 6"/>
                <a:gd name="T8" fmla="*/ 4 w 12"/>
                <a:gd name="T9" fmla="*/ 4 h 6"/>
                <a:gd name="T10" fmla="*/ 7 w 12"/>
                <a:gd name="T11" fmla="*/ 4 h 6"/>
                <a:gd name="T12" fmla="*/ 8 w 12"/>
                <a:gd name="T13" fmla="*/ 6 h 6"/>
                <a:gd name="T14" fmla="*/ 10 w 12"/>
                <a:gd name="T15" fmla="*/ 6 h 6"/>
                <a:gd name="T16" fmla="*/ 12 w 12"/>
                <a:gd name="T17" fmla="*/ 5 h 6"/>
                <a:gd name="T18" fmla="*/ 9 w 12"/>
                <a:gd name="T19" fmla="*/ 4 h 6"/>
                <a:gd name="T20" fmla="*/ 8 w 12"/>
                <a:gd name="T21" fmla="*/ 2 h 6"/>
                <a:gd name="T22" fmla="*/ 6 w 12"/>
                <a:gd name="T23" fmla="*/ 1 h 6"/>
                <a:gd name="T24" fmla="*/ 4 w 12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6">
                  <a:moveTo>
                    <a:pt x="4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4" y="4"/>
                  </a:lnTo>
                  <a:lnTo>
                    <a:pt x="7" y="4"/>
                  </a:lnTo>
                  <a:lnTo>
                    <a:pt x="8" y="6"/>
                  </a:ln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1" y="6"/>
                    <a:pt x="12" y="5"/>
                  </a:cubicBezTo>
                  <a:lnTo>
                    <a:pt x="9" y="4"/>
                  </a:lnTo>
                  <a:lnTo>
                    <a:pt x="8" y="2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5" name="Freeform 268"/>
            <p:cNvSpPr>
              <a:spLocks/>
            </p:cNvSpPr>
            <p:nvPr/>
          </p:nvSpPr>
          <p:spPr bwMode="auto">
            <a:xfrm>
              <a:off x="8102458" y="4148509"/>
              <a:ext cx="12240" cy="12242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2 h 4"/>
                <a:gd name="T4" fmla="*/ 2 w 5"/>
                <a:gd name="T5" fmla="*/ 2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2 h 4"/>
                <a:gd name="T12" fmla="*/ 5 w 5"/>
                <a:gd name="T13" fmla="*/ 1 h 4"/>
                <a:gd name="T14" fmla="*/ 4 w 5"/>
                <a:gd name="T15" fmla="*/ 1 h 4"/>
                <a:gd name="T16" fmla="*/ 1 w 5"/>
                <a:gd name="T17" fmla="*/ 0 h 4"/>
                <a:gd name="T18" fmla="*/ 0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5" y="3"/>
                    <a:pt x="5" y="2"/>
                  </a:cubicBezTo>
                  <a:lnTo>
                    <a:pt x="5" y="1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6" name="Freeform 269"/>
            <p:cNvSpPr>
              <a:spLocks/>
            </p:cNvSpPr>
            <p:nvPr/>
          </p:nvSpPr>
          <p:spPr bwMode="auto">
            <a:xfrm>
              <a:off x="7850007" y="4130147"/>
              <a:ext cx="10710" cy="12242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1 h 4"/>
                <a:gd name="T6" fmla="*/ 0 w 4"/>
                <a:gd name="T7" fmla="*/ 3 h 4"/>
                <a:gd name="T8" fmla="*/ 3 w 4"/>
                <a:gd name="T9" fmla="*/ 4 h 4"/>
                <a:gd name="T10" fmla="*/ 4 w 4"/>
                <a:gd name="T11" fmla="*/ 4 h 4"/>
                <a:gd name="T12" fmla="*/ 4 w 4"/>
                <a:gd name="T13" fmla="*/ 3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7" name="Freeform 270"/>
            <p:cNvSpPr>
              <a:spLocks/>
            </p:cNvSpPr>
            <p:nvPr/>
          </p:nvSpPr>
          <p:spPr bwMode="auto">
            <a:xfrm>
              <a:off x="7701595" y="4157690"/>
              <a:ext cx="26011" cy="26014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5 w 10"/>
                <a:gd name="T5" fmla="*/ 4 h 9"/>
                <a:gd name="T6" fmla="*/ 3 w 10"/>
                <a:gd name="T7" fmla="*/ 5 h 9"/>
                <a:gd name="T8" fmla="*/ 0 w 10"/>
                <a:gd name="T9" fmla="*/ 6 h 9"/>
                <a:gd name="T10" fmla="*/ 0 w 10"/>
                <a:gd name="T11" fmla="*/ 8 h 9"/>
                <a:gd name="T12" fmla="*/ 1 w 10"/>
                <a:gd name="T13" fmla="*/ 9 h 9"/>
                <a:gd name="T14" fmla="*/ 3 w 10"/>
                <a:gd name="T15" fmla="*/ 8 h 9"/>
                <a:gd name="T16" fmla="*/ 3 w 10"/>
                <a:gd name="T17" fmla="*/ 8 h 9"/>
                <a:gd name="T18" fmla="*/ 4 w 10"/>
                <a:gd name="T19" fmla="*/ 8 h 9"/>
                <a:gd name="T20" fmla="*/ 8 w 10"/>
                <a:gd name="T21" fmla="*/ 7 h 9"/>
                <a:gd name="T22" fmla="*/ 8 w 10"/>
                <a:gd name="T23" fmla="*/ 5 h 9"/>
                <a:gd name="T24" fmla="*/ 9 w 10"/>
                <a:gd name="T25" fmla="*/ 2 h 9"/>
                <a:gd name="T26" fmla="*/ 10 w 10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5" y="4"/>
                  </a:ln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2" y="6"/>
                    <a:pt x="0" y="6"/>
                  </a:cubicBezTo>
                  <a:lnTo>
                    <a:pt x="0" y="8"/>
                  </a:ln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8" y="7"/>
                  </a:lnTo>
                  <a:lnTo>
                    <a:pt x="8" y="5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8" name="Freeform 271"/>
            <p:cNvSpPr>
              <a:spLocks/>
            </p:cNvSpPr>
            <p:nvPr/>
          </p:nvSpPr>
          <p:spPr bwMode="auto">
            <a:xfrm>
              <a:off x="8260049" y="4720809"/>
              <a:ext cx="4590" cy="4591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29" name="Freeform 272"/>
            <p:cNvSpPr>
              <a:spLocks/>
            </p:cNvSpPr>
            <p:nvPr/>
          </p:nvSpPr>
          <p:spPr bwMode="auto">
            <a:xfrm>
              <a:off x="8434470" y="3325255"/>
              <a:ext cx="10710" cy="13772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3 w 4"/>
                <a:gd name="T7" fmla="*/ 3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1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0" name="Freeform 273"/>
            <p:cNvSpPr>
              <a:spLocks/>
            </p:cNvSpPr>
            <p:nvPr/>
          </p:nvSpPr>
          <p:spPr bwMode="auto">
            <a:xfrm>
              <a:off x="8333490" y="3545605"/>
              <a:ext cx="6120" cy="918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0 h 3"/>
                <a:gd name="T4" fmla="*/ 1 w 3"/>
                <a:gd name="T5" fmla="*/ 3 h 3"/>
                <a:gd name="T6" fmla="*/ 3 w 3"/>
                <a:gd name="T7" fmla="*/ 2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1" name="Freeform 274"/>
            <p:cNvSpPr>
              <a:spLocks/>
            </p:cNvSpPr>
            <p:nvPr/>
          </p:nvSpPr>
          <p:spPr bwMode="auto">
            <a:xfrm>
              <a:off x="8403870" y="3536424"/>
              <a:ext cx="12240" cy="9181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3 h 3"/>
                <a:gd name="T8" fmla="*/ 5 w 5"/>
                <a:gd name="T9" fmla="*/ 3 h 3"/>
                <a:gd name="T10" fmla="*/ 5 w 5"/>
                <a:gd name="T11" fmla="*/ 1 h 3"/>
                <a:gd name="T12" fmla="*/ 2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1"/>
                  </a:lnTo>
                  <a:cubicBezTo>
                    <a:pt x="5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2" name="Freeform 275"/>
            <p:cNvSpPr>
              <a:spLocks/>
            </p:cNvSpPr>
            <p:nvPr/>
          </p:nvSpPr>
          <p:spPr bwMode="auto">
            <a:xfrm>
              <a:off x="8491080" y="3455323"/>
              <a:ext cx="9180" cy="15302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1 h 5"/>
                <a:gd name="T4" fmla="*/ 0 w 4"/>
                <a:gd name="T5" fmla="*/ 3 h 5"/>
                <a:gd name="T6" fmla="*/ 2 w 4"/>
                <a:gd name="T7" fmla="*/ 5 h 5"/>
                <a:gd name="T8" fmla="*/ 4 w 4"/>
                <a:gd name="T9" fmla="*/ 3 h 5"/>
                <a:gd name="T10" fmla="*/ 3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2" y="5"/>
                  </a:lnTo>
                  <a:lnTo>
                    <a:pt x="4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3" name="Freeform 276"/>
            <p:cNvSpPr>
              <a:spLocks/>
            </p:cNvSpPr>
            <p:nvPr/>
          </p:nvSpPr>
          <p:spPr bwMode="auto">
            <a:xfrm>
              <a:off x="8454360" y="3542545"/>
              <a:ext cx="10711" cy="10712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1 w 4"/>
                <a:gd name="T5" fmla="*/ 3 h 3"/>
                <a:gd name="T6" fmla="*/ 3 w 4"/>
                <a:gd name="T7" fmla="*/ 3 h 3"/>
                <a:gd name="T8" fmla="*/ 4 w 4"/>
                <a:gd name="T9" fmla="*/ 1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4" name="Freeform 277"/>
            <p:cNvSpPr>
              <a:spLocks/>
            </p:cNvSpPr>
            <p:nvPr/>
          </p:nvSpPr>
          <p:spPr bwMode="auto">
            <a:xfrm>
              <a:off x="8439060" y="3550196"/>
              <a:ext cx="7651" cy="4590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2 w 3"/>
                <a:gd name="T7" fmla="*/ 2 h 2"/>
                <a:gd name="T8" fmla="*/ 3 w 3"/>
                <a:gd name="T9" fmla="*/ 2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5" name="Freeform 278"/>
            <p:cNvSpPr>
              <a:spLocks/>
            </p:cNvSpPr>
            <p:nvPr/>
          </p:nvSpPr>
          <p:spPr bwMode="auto">
            <a:xfrm>
              <a:off x="8439060" y="3599163"/>
              <a:ext cx="7651" cy="7651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0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6" name="Freeform 279"/>
            <p:cNvSpPr>
              <a:spLocks/>
            </p:cNvSpPr>
            <p:nvPr/>
          </p:nvSpPr>
          <p:spPr bwMode="auto">
            <a:xfrm>
              <a:off x="8455890" y="3599163"/>
              <a:ext cx="9180" cy="765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3 w 3"/>
                <a:gd name="T11" fmla="*/ 3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7" name="Freeform 280"/>
            <p:cNvSpPr>
              <a:spLocks/>
            </p:cNvSpPr>
            <p:nvPr/>
          </p:nvSpPr>
          <p:spPr bwMode="auto">
            <a:xfrm>
              <a:off x="8515560" y="3545605"/>
              <a:ext cx="4591" cy="9181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1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8" name="Freeform 281"/>
            <p:cNvSpPr>
              <a:spLocks/>
            </p:cNvSpPr>
            <p:nvPr/>
          </p:nvSpPr>
          <p:spPr bwMode="auto">
            <a:xfrm>
              <a:off x="8515560" y="3570089"/>
              <a:ext cx="7651" cy="6121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39" name="Freeform 282"/>
            <p:cNvSpPr>
              <a:spLocks/>
            </p:cNvSpPr>
            <p:nvPr/>
          </p:nvSpPr>
          <p:spPr bwMode="auto">
            <a:xfrm>
              <a:off x="8520151" y="3591512"/>
              <a:ext cx="9180" cy="10712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4 w 4"/>
                <a:gd name="T5" fmla="*/ 4 h 4"/>
                <a:gd name="T6" fmla="*/ 3 w 4"/>
                <a:gd name="T7" fmla="*/ 1 h 4"/>
                <a:gd name="T8" fmla="*/ 2 w 4"/>
                <a:gd name="T9" fmla="*/ 1 h 4"/>
                <a:gd name="T10" fmla="*/ 1 w 4"/>
                <a:gd name="T11" fmla="*/ 0 h 4"/>
                <a:gd name="T12" fmla="*/ 0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0" name="Freeform 283"/>
            <p:cNvSpPr>
              <a:spLocks/>
            </p:cNvSpPr>
            <p:nvPr/>
          </p:nvSpPr>
          <p:spPr bwMode="auto">
            <a:xfrm>
              <a:off x="8535451" y="3612935"/>
              <a:ext cx="7650" cy="612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1" name="Freeform 284"/>
            <p:cNvSpPr>
              <a:spLocks/>
            </p:cNvSpPr>
            <p:nvPr/>
          </p:nvSpPr>
          <p:spPr bwMode="auto">
            <a:xfrm>
              <a:off x="8491080" y="3646599"/>
              <a:ext cx="7651" cy="12242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0 w 3"/>
                <a:gd name="T5" fmla="*/ 2 h 4"/>
                <a:gd name="T6" fmla="*/ 2 w 3"/>
                <a:gd name="T7" fmla="*/ 4 h 4"/>
                <a:gd name="T8" fmla="*/ 3 w 3"/>
                <a:gd name="T9" fmla="*/ 3 h 4"/>
                <a:gd name="T10" fmla="*/ 2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lnTo>
                    <a:pt x="1" y="0"/>
                  </a:lnTo>
                  <a:cubicBezTo>
                    <a:pt x="0" y="1"/>
                    <a:pt x="0" y="2"/>
                    <a:pt x="0" y="2"/>
                  </a:cubicBezTo>
                  <a:lnTo>
                    <a:pt x="2" y="4"/>
                  </a:lnTo>
                  <a:lnTo>
                    <a:pt x="3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2" name="Freeform 285"/>
            <p:cNvSpPr>
              <a:spLocks/>
            </p:cNvSpPr>
            <p:nvPr/>
          </p:nvSpPr>
          <p:spPr bwMode="auto">
            <a:xfrm>
              <a:off x="8503320" y="3689445"/>
              <a:ext cx="13771" cy="15302"/>
            </a:xfrm>
            <a:custGeom>
              <a:avLst/>
              <a:gdLst>
                <a:gd name="T0" fmla="*/ 1 w 5"/>
                <a:gd name="T1" fmla="*/ 2 h 5"/>
                <a:gd name="T2" fmla="*/ 1 w 5"/>
                <a:gd name="T3" fmla="*/ 4 h 5"/>
                <a:gd name="T4" fmla="*/ 2 w 5"/>
                <a:gd name="T5" fmla="*/ 5 h 5"/>
                <a:gd name="T6" fmla="*/ 3 w 5"/>
                <a:gd name="T7" fmla="*/ 5 h 5"/>
                <a:gd name="T8" fmla="*/ 5 w 5"/>
                <a:gd name="T9" fmla="*/ 3 h 5"/>
                <a:gd name="T10" fmla="*/ 5 w 5"/>
                <a:gd name="T11" fmla="*/ 2 h 5"/>
                <a:gd name="T12" fmla="*/ 4 w 5"/>
                <a:gd name="T13" fmla="*/ 0 h 5"/>
                <a:gd name="T14" fmla="*/ 3 w 5"/>
                <a:gd name="T15" fmla="*/ 2 h 5"/>
                <a:gd name="T16" fmla="*/ 1 w 5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lnTo>
                    <a:pt x="1" y="4"/>
                  </a:lnTo>
                  <a:cubicBezTo>
                    <a:pt x="0" y="5"/>
                    <a:pt x="0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5" y="3"/>
                  </a:lnTo>
                  <a:lnTo>
                    <a:pt x="5" y="2"/>
                  </a:lnTo>
                  <a:lnTo>
                    <a:pt x="4" y="0"/>
                  </a:lnTo>
                  <a:lnTo>
                    <a:pt x="3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3" name="Freeform 286"/>
            <p:cNvSpPr>
              <a:spLocks/>
            </p:cNvSpPr>
            <p:nvPr/>
          </p:nvSpPr>
          <p:spPr bwMode="auto">
            <a:xfrm>
              <a:off x="8480371" y="3652720"/>
              <a:ext cx="13770" cy="10712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2 w 5"/>
                <a:gd name="T5" fmla="*/ 0 h 4"/>
                <a:gd name="T6" fmla="*/ 1 w 5"/>
                <a:gd name="T7" fmla="*/ 1 h 4"/>
                <a:gd name="T8" fmla="*/ 0 w 5"/>
                <a:gd name="T9" fmla="*/ 2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4" name="Freeform 287"/>
            <p:cNvSpPr>
              <a:spLocks/>
            </p:cNvSpPr>
            <p:nvPr/>
          </p:nvSpPr>
          <p:spPr bwMode="auto">
            <a:xfrm>
              <a:off x="8536981" y="3660372"/>
              <a:ext cx="32131" cy="15302"/>
            </a:xfrm>
            <a:custGeom>
              <a:avLst/>
              <a:gdLst>
                <a:gd name="T0" fmla="*/ 6 w 12"/>
                <a:gd name="T1" fmla="*/ 3 h 5"/>
                <a:gd name="T2" fmla="*/ 7 w 12"/>
                <a:gd name="T3" fmla="*/ 3 h 5"/>
                <a:gd name="T4" fmla="*/ 8 w 12"/>
                <a:gd name="T5" fmla="*/ 5 h 5"/>
                <a:gd name="T6" fmla="*/ 11 w 12"/>
                <a:gd name="T7" fmla="*/ 3 h 5"/>
                <a:gd name="T8" fmla="*/ 12 w 12"/>
                <a:gd name="T9" fmla="*/ 2 h 5"/>
                <a:gd name="T10" fmla="*/ 11 w 12"/>
                <a:gd name="T11" fmla="*/ 0 h 5"/>
                <a:gd name="T12" fmla="*/ 7 w 12"/>
                <a:gd name="T13" fmla="*/ 1 h 5"/>
                <a:gd name="T14" fmla="*/ 3 w 12"/>
                <a:gd name="T15" fmla="*/ 0 h 5"/>
                <a:gd name="T16" fmla="*/ 0 w 12"/>
                <a:gd name="T17" fmla="*/ 1 h 5"/>
                <a:gd name="T18" fmla="*/ 1 w 12"/>
                <a:gd name="T19" fmla="*/ 2 h 5"/>
                <a:gd name="T20" fmla="*/ 4 w 12"/>
                <a:gd name="T21" fmla="*/ 3 h 5"/>
                <a:gd name="T22" fmla="*/ 6 w 12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">
                  <a:moveTo>
                    <a:pt x="6" y="3"/>
                  </a:moveTo>
                  <a:lnTo>
                    <a:pt x="7" y="3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4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5" name="Freeform 288"/>
            <p:cNvSpPr>
              <a:spLocks/>
            </p:cNvSpPr>
            <p:nvPr/>
          </p:nvSpPr>
          <p:spPr bwMode="auto">
            <a:xfrm>
              <a:off x="8458950" y="3612935"/>
              <a:ext cx="7650" cy="9181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2 w 3"/>
                <a:gd name="T5" fmla="*/ 0 h 3"/>
                <a:gd name="T6" fmla="*/ 0 w 3"/>
                <a:gd name="T7" fmla="*/ 2 h 3"/>
                <a:gd name="T8" fmla="*/ 1 w 3"/>
                <a:gd name="T9" fmla="*/ 3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6" name="Freeform 289"/>
            <p:cNvSpPr>
              <a:spLocks/>
            </p:cNvSpPr>
            <p:nvPr/>
          </p:nvSpPr>
          <p:spPr bwMode="auto">
            <a:xfrm>
              <a:off x="8474251" y="3643539"/>
              <a:ext cx="6120" cy="9181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2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7" name="Freeform 290"/>
            <p:cNvSpPr>
              <a:spLocks/>
            </p:cNvSpPr>
            <p:nvPr/>
          </p:nvSpPr>
          <p:spPr bwMode="auto">
            <a:xfrm>
              <a:off x="8409990" y="3602224"/>
              <a:ext cx="6120" cy="7651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8" name="Freeform 291"/>
            <p:cNvSpPr>
              <a:spLocks/>
            </p:cNvSpPr>
            <p:nvPr/>
          </p:nvSpPr>
          <p:spPr bwMode="auto">
            <a:xfrm>
              <a:off x="8483431" y="3729231"/>
              <a:ext cx="10710" cy="10712"/>
            </a:xfrm>
            <a:custGeom>
              <a:avLst/>
              <a:gdLst>
                <a:gd name="T0" fmla="*/ 1 w 4"/>
                <a:gd name="T1" fmla="*/ 1 h 4"/>
                <a:gd name="T2" fmla="*/ 0 w 4"/>
                <a:gd name="T3" fmla="*/ 3 h 4"/>
                <a:gd name="T4" fmla="*/ 2 w 4"/>
                <a:gd name="T5" fmla="*/ 4 h 4"/>
                <a:gd name="T6" fmla="*/ 4 w 4"/>
                <a:gd name="T7" fmla="*/ 3 h 4"/>
                <a:gd name="T8" fmla="*/ 4 w 4"/>
                <a:gd name="T9" fmla="*/ 1 h 4"/>
                <a:gd name="T10" fmla="*/ 2 w 4"/>
                <a:gd name="T11" fmla="*/ 0 h 4"/>
                <a:gd name="T12" fmla="*/ 1 w 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4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49" name="Freeform 292"/>
            <p:cNvSpPr>
              <a:spLocks/>
            </p:cNvSpPr>
            <p:nvPr/>
          </p:nvSpPr>
          <p:spPr bwMode="auto">
            <a:xfrm>
              <a:off x="8471191" y="3698627"/>
              <a:ext cx="6120" cy="9181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3 h 3"/>
                <a:gd name="T4" fmla="*/ 3 w 3"/>
                <a:gd name="T5" fmla="*/ 1 h 3"/>
                <a:gd name="T6" fmla="*/ 0 w 3"/>
                <a:gd name="T7" fmla="*/ 0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2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0" name="Freeform 293"/>
            <p:cNvSpPr>
              <a:spLocks/>
            </p:cNvSpPr>
            <p:nvPr/>
          </p:nvSpPr>
          <p:spPr bwMode="auto">
            <a:xfrm>
              <a:off x="8347259" y="3707808"/>
              <a:ext cx="12240" cy="12242"/>
            </a:xfrm>
            <a:custGeom>
              <a:avLst/>
              <a:gdLst>
                <a:gd name="T0" fmla="*/ 1 w 5"/>
                <a:gd name="T1" fmla="*/ 4 h 4"/>
                <a:gd name="T2" fmla="*/ 3 w 5"/>
                <a:gd name="T3" fmla="*/ 4 h 4"/>
                <a:gd name="T4" fmla="*/ 5 w 5"/>
                <a:gd name="T5" fmla="*/ 0 h 4"/>
                <a:gd name="T6" fmla="*/ 2 w 5"/>
                <a:gd name="T7" fmla="*/ 0 h 4"/>
                <a:gd name="T8" fmla="*/ 0 w 5"/>
                <a:gd name="T9" fmla="*/ 3 h 4"/>
                <a:gd name="T10" fmla="*/ 1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lnTo>
                    <a:pt x="3" y="4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1" name="Freeform 294"/>
            <p:cNvSpPr>
              <a:spLocks/>
            </p:cNvSpPr>
            <p:nvPr/>
          </p:nvSpPr>
          <p:spPr bwMode="auto">
            <a:xfrm>
              <a:off x="8445180" y="3866950"/>
              <a:ext cx="7651" cy="7652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2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2" name="Freeform 295"/>
            <p:cNvSpPr>
              <a:spLocks/>
            </p:cNvSpPr>
            <p:nvPr/>
          </p:nvSpPr>
          <p:spPr bwMode="auto">
            <a:xfrm>
              <a:off x="8555341" y="3689445"/>
              <a:ext cx="18360" cy="6121"/>
            </a:xfrm>
            <a:custGeom>
              <a:avLst/>
              <a:gdLst>
                <a:gd name="T0" fmla="*/ 2 w 7"/>
                <a:gd name="T1" fmla="*/ 2 h 2"/>
                <a:gd name="T2" fmla="*/ 5 w 7"/>
                <a:gd name="T3" fmla="*/ 2 h 2"/>
                <a:gd name="T4" fmla="*/ 6 w 7"/>
                <a:gd name="T5" fmla="*/ 2 h 2"/>
                <a:gd name="T6" fmla="*/ 7 w 7"/>
                <a:gd name="T7" fmla="*/ 0 h 2"/>
                <a:gd name="T8" fmla="*/ 4 w 7"/>
                <a:gd name="T9" fmla="*/ 0 h 2"/>
                <a:gd name="T10" fmla="*/ 2 w 7"/>
                <a:gd name="T11" fmla="*/ 0 h 2"/>
                <a:gd name="T12" fmla="*/ 0 w 7"/>
                <a:gd name="T13" fmla="*/ 1 h 2"/>
                <a:gd name="T14" fmla="*/ 2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5" y="2"/>
                  </a:lnTo>
                  <a:lnTo>
                    <a:pt x="6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3" name="Freeform 296"/>
            <p:cNvSpPr>
              <a:spLocks/>
            </p:cNvSpPr>
            <p:nvPr/>
          </p:nvSpPr>
          <p:spPr bwMode="auto">
            <a:xfrm>
              <a:off x="8578291" y="3765956"/>
              <a:ext cx="15300" cy="15302"/>
            </a:xfrm>
            <a:custGeom>
              <a:avLst/>
              <a:gdLst>
                <a:gd name="T0" fmla="*/ 5 w 6"/>
                <a:gd name="T1" fmla="*/ 0 h 5"/>
                <a:gd name="T2" fmla="*/ 3 w 6"/>
                <a:gd name="T3" fmla="*/ 1 h 5"/>
                <a:gd name="T4" fmla="*/ 3 w 6"/>
                <a:gd name="T5" fmla="*/ 3 h 5"/>
                <a:gd name="T6" fmla="*/ 2 w 6"/>
                <a:gd name="T7" fmla="*/ 3 h 5"/>
                <a:gd name="T8" fmla="*/ 0 w 6"/>
                <a:gd name="T9" fmla="*/ 5 h 5"/>
                <a:gd name="T10" fmla="*/ 2 w 6"/>
                <a:gd name="T11" fmla="*/ 5 h 5"/>
                <a:gd name="T12" fmla="*/ 4 w 6"/>
                <a:gd name="T13" fmla="*/ 4 h 5"/>
                <a:gd name="T14" fmla="*/ 6 w 6"/>
                <a:gd name="T15" fmla="*/ 2 h 5"/>
                <a:gd name="T16" fmla="*/ 5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lnTo>
                    <a:pt x="3" y="1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4" name="Freeform 297"/>
            <p:cNvSpPr>
              <a:spLocks/>
            </p:cNvSpPr>
            <p:nvPr/>
          </p:nvSpPr>
          <p:spPr bwMode="auto">
            <a:xfrm>
              <a:off x="8634901" y="3892964"/>
              <a:ext cx="7651" cy="13771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2 h 5"/>
                <a:gd name="T4" fmla="*/ 2 w 3"/>
                <a:gd name="T5" fmla="*/ 0 h 5"/>
                <a:gd name="T6" fmla="*/ 1 w 3"/>
                <a:gd name="T7" fmla="*/ 2 h 5"/>
                <a:gd name="T8" fmla="*/ 0 w 3"/>
                <a:gd name="T9" fmla="*/ 4 h 5"/>
                <a:gd name="T10" fmla="*/ 1 w 3"/>
                <a:gd name="T11" fmla="*/ 5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lnTo>
                    <a:pt x="3" y="2"/>
                  </a:lnTo>
                  <a:lnTo>
                    <a:pt x="2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5" name="Freeform 298"/>
            <p:cNvSpPr>
              <a:spLocks/>
            </p:cNvSpPr>
            <p:nvPr/>
          </p:nvSpPr>
          <p:spPr bwMode="auto">
            <a:xfrm>
              <a:off x="8627252" y="3889904"/>
              <a:ext cx="7650" cy="9181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2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6" name="Freeform 299"/>
            <p:cNvSpPr>
              <a:spLocks/>
            </p:cNvSpPr>
            <p:nvPr/>
          </p:nvSpPr>
          <p:spPr bwMode="auto">
            <a:xfrm>
              <a:off x="8659381" y="3892964"/>
              <a:ext cx="6120" cy="7651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2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7" name="Freeform 300"/>
            <p:cNvSpPr>
              <a:spLocks/>
            </p:cNvSpPr>
            <p:nvPr/>
          </p:nvSpPr>
          <p:spPr bwMode="auto">
            <a:xfrm>
              <a:off x="8668561" y="3892964"/>
              <a:ext cx="7651" cy="765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8" name="Freeform 301"/>
            <p:cNvSpPr>
              <a:spLocks/>
            </p:cNvSpPr>
            <p:nvPr/>
          </p:nvSpPr>
          <p:spPr bwMode="auto">
            <a:xfrm>
              <a:off x="8599711" y="3851648"/>
              <a:ext cx="7650" cy="9181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2 h 3"/>
                <a:gd name="T6" fmla="*/ 3 w 3"/>
                <a:gd name="T7" fmla="*/ 3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59" name="Freeform 302"/>
            <p:cNvSpPr>
              <a:spLocks/>
            </p:cNvSpPr>
            <p:nvPr/>
          </p:nvSpPr>
          <p:spPr bwMode="auto">
            <a:xfrm>
              <a:off x="8607361" y="3842467"/>
              <a:ext cx="7651" cy="9181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3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2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0" name="Freeform 303"/>
            <p:cNvSpPr>
              <a:spLocks/>
            </p:cNvSpPr>
            <p:nvPr/>
          </p:nvSpPr>
          <p:spPr bwMode="auto">
            <a:xfrm>
              <a:off x="8592061" y="3817983"/>
              <a:ext cx="3060" cy="9181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1 h 3"/>
                <a:gd name="T6" fmla="*/ 0 w 2"/>
                <a:gd name="T7" fmla="*/ 2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1" name="Freeform 304"/>
            <p:cNvSpPr>
              <a:spLocks/>
            </p:cNvSpPr>
            <p:nvPr/>
          </p:nvSpPr>
          <p:spPr bwMode="auto">
            <a:xfrm>
              <a:off x="8581351" y="3805741"/>
              <a:ext cx="12240" cy="10712"/>
            </a:xfrm>
            <a:custGeom>
              <a:avLst/>
              <a:gdLst>
                <a:gd name="T0" fmla="*/ 4 w 5"/>
                <a:gd name="T1" fmla="*/ 0 h 4"/>
                <a:gd name="T2" fmla="*/ 0 w 5"/>
                <a:gd name="T3" fmla="*/ 0 h 4"/>
                <a:gd name="T4" fmla="*/ 1 w 5"/>
                <a:gd name="T5" fmla="*/ 3 h 4"/>
                <a:gd name="T6" fmla="*/ 4 w 5"/>
                <a:gd name="T7" fmla="*/ 4 h 4"/>
                <a:gd name="T8" fmla="*/ 5 w 5"/>
                <a:gd name="T9" fmla="*/ 4 h 4"/>
                <a:gd name="T10" fmla="*/ 4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4" y="4"/>
                  </a:lnTo>
                  <a:lnTo>
                    <a:pt x="5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2" name="Freeform 305"/>
            <p:cNvSpPr>
              <a:spLocks/>
            </p:cNvSpPr>
            <p:nvPr/>
          </p:nvSpPr>
          <p:spPr bwMode="auto">
            <a:xfrm>
              <a:off x="8585941" y="3830225"/>
              <a:ext cx="6120" cy="12242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3 h 4"/>
                <a:gd name="T6" fmla="*/ 2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3" name="Freeform 306"/>
            <p:cNvSpPr>
              <a:spLocks/>
            </p:cNvSpPr>
            <p:nvPr/>
          </p:nvSpPr>
          <p:spPr bwMode="auto">
            <a:xfrm>
              <a:off x="8619601" y="3874601"/>
              <a:ext cx="10711" cy="612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3 w 4"/>
                <a:gd name="T7" fmla="*/ 2 h 2"/>
                <a:gd name="T8" fmla="*/ 4 w 4"/>
                <a:gd name="T9" fmla="*/ 0 h 2"/>
                <a:gd name="T10" fmla="*/ 2 w 4"/>
                <a:gd name="T11" fmla="*/ 0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1"/>
                  </a:lnTo>
                  <a:lnTo>
                    <a:pt x="2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4" name="Freeform 307"/>
            <p:cNvSpPr>
              <a:spLocks/>
            </p:cNvSpPr>
            <p:nvPr/>
          </p:nvSpPr>
          <p:spPr bwMode="auto">
            <a:xfrm>
              <a:off x="8673152" y="3925098"/>
              <a:ext cx="12240" cy="12242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1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4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lnTo>
                    <a:pt x="4" y="1"/>
                  </a:lnTo>
                  <a:lnTo>
                    <a:pt x="1" y="0"/>
                  </a:lnTo>
                  <a:lnTo>
                    <a:pt x="0" y="2"/>
                  </a:ln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5" name="Freeform 308"/>
            <p:cNvSpPr>
              <a:spLocks/>
            </p:cNvSpPr>
            <p:nvPr/>
          </p:nvSpPr>
          <p:spPr bwMode="auto">
            <a:xfrm>
              <a:off x="8659381" y="3922038"/>
              <a:ext cx="4591" cy="12242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0 w 2"/>
                <a:gd name="T5" fmla="*/ 1 h 4"/>
                <a:gd name="T6" fmla="*/ 0 w 2"/>
                <a:gd name="T7" fmla="*/ 2 h 4"/>
                <a:gd name="T8" fmla="*/ 2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6" name="Freeform 309"/>
            <p:cNvSpPr>
              <a:spLocks/>
            </p:cNvSpPr>
            <p:nvPr/>
          </p:nvSpPr>
          <p:spPr bwMode="auto">
            <a:xfrm>
              <a:off x="8645612" y="3903675"/>
              <a:ext cx="7650" cy="918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7" name="Freeform 310"/>
            <p:cNvSpPr>
              <a:spLocks/>
            </p:cNvSpPr>
            <p:nvPr/>
          </p:nvSpPr>
          <p:spPr bwMode="auto">
            <a:xfrm>
              <a:off x="8685392" y="4194416"/>
              <a:ext cx="4590" cy="1224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2 w 2"/>
                <a:gd name="T7" fmla="*/ 2 h 4"/>
                <a:gd name="T8" fmla="*/ 2 w 2"/>
                <a:gd name="T9" fmla="*/ 0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3"/>
                  </a:lnTo>
                  <a:lnTo>
                    <a:pt x="1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8" name="Freeform 311"/>
            <p:cNvSpPr>
              <a:spLocks/>
            </p:cNvSpPr>
            <p:nvPr/>
          </p:nvSpPr>
          <p:spPr bwMode="auto">
            <a:xfrm>
              <a:off x="8671621" y="4324484"/>
              <a:ext cx="16831" cy="10711"/>
            </a:xfrm>
            <a:custGeom>
              <a:avLst/>
              <a:gdLst>
                <a:gd name="T0" fmla="*/ 5 w 6"/>
                <a:gd name="T1" fmla="*/ 2 h 4"/>
                <a:gd name="T2" fmla="*/ 6 w 6"/>
                <a:gd name="T3" fmla="*/ 1 h 4"/>
                <a:gd name="T4" fmla="*/ 3 w 6"/>
                <a:gd name="T5" fmla="*/ 0 h 4"/>
                <a:gd name="T6" fmla="*/ 1 w 6"/>
                <a:gd name="T7" fmla="*/ 1 h 4"/>
                <a:gd name="T8" fmla="*/ 0 w 6"/>
                <a:gd name="T9" fmla="*/ 4 h 4"/>
                <a:gd name="T10" fmla="*/ 2 w 6"/>
                <a:gd name="T11" fmla="*/ 4 h 4"/>
                <a:gd name="T12" fmla="*/ 5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5" y="2"/>
                  </a:moveTo>
                  <a:lnTo>
                    <a:pt x="6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69" name="Freeform 312"/>
            <p:cNvSpPr>
              <a:spLocks/>
            </p:cNvSpPr>
            <p:nvPr/>
          </p:nvSpPr>
          <p:spPr bwMode="auto">
            <a:xfrm>
              <a:off x="8682332" y="4313772"/>
              <a:ext cx="9180" cy="765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2 h 3"/>
                <a:gd name="T4" fmla="*/ 4 w 4"/>
                <a:gd name="T5" fmla="*/ 1 h 3"/>
                <a:gd name="T6" fmla="*/ 2 w 4"/>
                <a:gd name="T7" fmla="*/ 0 h 3"/>
                <a:gd name="T8" fmla="*/ 0 w 4"/>
                <a:gd name="T9" fmla="*/ 1 h 3"/>
                <a:gd name="T10" fmla="*/ 1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lnTo>
                    <a:pt x="4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0" name="Freeform 313"/>
            <p:cNvSpPr>
              <a:spLocks/>
            </p:cNvSpPr>
            <p:nvPr/>
          </p:nvSpPr>
          <p:spPr bwMode="auto">
            <a:xfrm>
              <a:off x="8691512" y="4332135"/>
              <a:ext cx="22950" cy="30604"/>
            </a:xfrm>
            <a:custGeom>
              <a:avLst/>
              <a:gdLst>
                <a:gd name="T0" fmla="*/ 0 w 9"/>
                <a:gd name="T1" fmla="*/ 4 h 10"/>
                <a:gd name="T2" fmla="*/ 2 w 9"/>
                <a:gd name="T3" fmla="*/ 9 h 10"/>
                <a:gd name="T4" fmla="*/ 3 w 9"/>
                <a:gd name="T5" fmla="*/ 10 h 10"/>
                <a:gd name="T6" fmla="*/ 9 w 9"/>
                <a:gd name="T7" fmla="*/ 6 h 10"/>
                <a:gd name="T8" fmla="*/ 5 w 9"/>
                <a:gd name="T9" fmla="*/ 2 h 10"/>
                <a:gd name="T10" fmla="*/ 1 w 9"/>
                <a:gd name="T11" fmla="*/ 0 h 10"/>
                <a:gd name="T12" fmla="*/ 0 w 9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0" y="4"/>
                  </a:moveTo>
                  <a:lnTo>
                    <a:pt x="2" y="9"/>
                  </a:lnTo>
                  <a:lnTo>
                    <a:pt x="3" y="10"/>
                  </a:lnTo>
                  <a:lnTo>
                    <a:pt x="9" y="6"/>
                  </a:lnTo>
                  <a:lnTo>
                    <a:pt x="5" y="2"/>
                  </a:lnTo>
                  <a:lnTo>
                    <a:pt x="1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1" name="Freeform 314"/>
            <p:cNvSpPr>
              <a:spLocks/>
            </p:cNvSpPr>
            <p:nvPr/>
          </p:nvSpPr>
          <p:spPr bwMode="auto">
            <a:xfrm>
              <a:off x="8697632" y="4371920"/>
              <a:ext cx="16830" cy="7652"/>
            </a:xfrm>
            <a:custGeom>
              <a:avLst/>
              <a:gdLst>
                <a:gd name="T0" fmla="*/ 1 w 7"/>
                <a:gd name="T1" fmla="*/ 2 h 3"/>
                <a:gd name="T2" fmla="*/ 0 w 7"/>
                <a:gd name="T3" fmla="*/ 3 h 3"/>
                <a:gd name="T4" fmla="*/ 3 w 7"/>
                <a:gd name="T5" fmla="*/ 3 h 3"/>
                <a:gd name="T6" fmla="*/ 6 w 7"/>
                <a:gd name="T7" fmla="*/ 3 h 3"/>
                <a:gd name="T8" fmla="*/ 7 w 7"/>
                <a:gd name="T9" fmla="*/ 1 h 3"/>
                <a:gd name="T10" fmla="*/ 5 w 7"/>
                <a:gd name="T11" fmla="*/ 0 h 3"/>
                <a:gd name="T12" fmla="*/ 1 w 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2" name="Freeform 315"/>
            <p:cNvSpPr>
              <a:spLocks/>
            </p:cNvSpPr>
            <p:nvPr/>
          </p:nvSpPr>
          <p:spPr bwMode="auto">
            <a:xfrm>
              <a:off x="8688452" y="4359678"/>
              <a:ext cx="3060" cy="12242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1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3" name="Freeform 316"/>
            <p:cNvSpPr>
              <a:spLocks/>
            </p:cNvSpPr>
            <p:nvPr/>
          </p:nvSpPr>
          <p:spPr bwMode="auto">
            <a:xfrm>
              <a:off x="8697632" y="4306122"/>
              <a:ext cx="16830" cy="19892"/>
            </a:xfrm>
            <a:custGeom>
              <a:avLst/>
              <a:gdLst>
                <a:gd name="T0" fmla="*/ 6 w 7"/>
                <a:gd name="T1" fmla="*/ 1 h 7"/>
                <a:gd name="T2" fmla="*/ 4 w 7"/>
                <a:gd name="T3" fmla="*/ 0 h 7"/>
                <a:gd name="T4" fmla="*/ 3 w 7"/>
                <a:gd name="T5" fmla="*/ 2 h 7"/>
                <a:gd name="T6" fmla="*/ 2 w 7"/>
                <a:gd name="T7" fmla="*/ 3 h 7"/>
                <a:gd name="T8" fmla="*/ 2 w 7"/>
                <a:gd name="T9" fmla="*/ 4 h 7"/>
                <a:gd name="T10" fmla="*/ 0 w 7"/>
                <a:gd name="T11" fmla="*/ 5 h 7"/>
                <a:gd name="T12" fmla="*/ 2 w 7"/>
                <a:gd name="T13" fmla="*/ 6 h 7"/>
                <a:gd name="T14" fmla="*/ 4 w 7"/>
                <a:gd name="T15" fmla="*/ 4 h 7"/>
                <a:gd name="T16" fmla="*/ 4 w 7"/>
                <a:gd name="T17" fmla="*/ 6 h 7"/>
                <a:gd name="T18" fmla="*/ 5 w 7"/>
                <a:gd name="T19" fmla="*/ 7 h 7"/>
                <a:gd name="T20" fmla="*/ 6 w 7"/>
                <a:gd name="T21" fmla="*/ 7 h 7"/>
                <a:gd name="T22" fmla="*/ 7 w 7"/>
                <a:gd name="T23" fmla="*/ 6 h 7"/>
                <a:gd name="T24" fmla="*/ 6 w 7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lnTo>
                    <a:pt x="4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5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6"/>
                  </a:lnTo>
                  <a:lnTo>
                    <a:pt x="5" y="7"/>
                  </a:lnTo>
                  <a:lnTo>
                    <a:pt x="6" y="7"/>
                  </a:lnTo>
                  <a:lnTo>
                    <a:pt x="7" y="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4" name="Freeform 317"/>
            <p:cNvSpPr>
              <a:spLocks/>
            </p:cNvSpPr>
            <p:nvPr/>
          </p:nvSpPr>
          <p:spPr bwMode="auto">
            <a:xfrm>
              <a:off x="8729762" y="4326014"/>
              <a:ext cx="6120" cy="9181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0 h 3"/>
                <a:gd name="T4" fmla="*/ 0 w 3"/>
                <a:gd name="T5" fmla="*/ 2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5" name="Freeform 318"/>
            <p:cNvSpPr>
              <a:spLocks/>
            </p:cNvSpPr>
            <p:nvPr/>
          </p:nvSpPr>
          <p:spPr bwMode="auto">
            <a:xfrm>
              <a:off x="8711402" y="4335195"/>
              <a:ext cx="9180" cy="9181"/>
            </a:xfrm>
            <a:custGeom>
              <a:avLst/>
              <a:gdLst>
                <a:gd name="T0" fmla="*/ 0 w 4"/>
                <a:gd name="T1" fmla="*/ 1 h 3"/>
                <a:gd name="T2" fmla="*/ 1 w 4"/>
                <a:gd name="T3" fmla="*/ 3 h 3"/>
                <a:gd name="T4" fmla="*/ 4 w 4"/>
                <a:gd name="T5" fmla="*/ 3 h 3"/>
                <a:gd name="T6" fmla="*/ 4 w 4"/>
                <a:gd name="T7" fmla="*/ 2 h 3"/>
                <a:gd name="T8" fmla="*/ 4 w 4"/>
                <a:gd name="T9" fmla="*/ 1 h 3"/>
                <a:gd name="T10" fmla="*/ 2 w 4"/>
                <a:gd name="T11" fmla="*/ 0 h 3"/>
                <a:gd name="T12" fmla="*/ 0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lnTo>
                    <a:pt x="1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6" name="Freeform 319"/>
            <p:cNvSpPr>
              <a:spLocks/>
            </p:cNvSpPr>
            <p:nvPr/>
          </p:nvSpPr>
          <p:spPr bwMode="auto">
            <a:xfrm>
              <a:off x="8726702" y="4338256"/>
              <a:ext cx="7651" cy="21423"/>
            </a:xfrm>
            <a:custGeom>
              <a:avLst/>
              <a:gdLst>
                <a:gd name="T0" fmla="*/ 2 w 3"/>
                <a:gd name="T1" fmla="*/ 2 h 7"/>
                <a:gd name="T2" fmla="*/ 2 w 3"/>
                <a:gd name="T3" fmla="*/ 0 h 7"/>
                <a:gd name="T4" fmla="*/ 1 w 3"/>
                <a:gd name="T5" fmla="*/ 1 h 7"/>
                <a:gd name="T6" fmla="*/ 0 w 3"/>
                <a:gd name="T7" fmla="*/ 2 h 7"/>
                <a:gd name="T8" fmla="*/ 0 w 3"/>
                <a:gd name="T9" fmla="*/ 3 h 7"/>
                <a:gd name="T10" fmla="*/ 0 w 3"/>
                <a:gd name="T11" fmla="*/ 5 h 7"/>
                <a:gd name="T12" fmla="*/ 2 w 3"/>
                <a:gd name="T13" fmla="*/ 7 h 7"/>
                <a:gd name="T14" fmla="*/ 3 w 3"/>
                <a:gd name="T15" fmla="*/ 6 h 7"/>
                <a:gd name="T16" fmla="*/ 2 w 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2" y="2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7"/>
                  </a:lnTo>
                  <a:lnTo>
                    <a:pt x="3" y="6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7" name="Freeform 320"/>
            <p:cNvSpPr>
              <a:spLocks/>
            </p:cNvSpPr>
            <p:nvPr/>
          </p:nvSpPr>
          <p:spPr bwMode="auto">
            <a:xfrm>
              <a:off x="8726702" y="4347437"/>
              <a:ext cx="1530" cy="612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8" name="Freeform 321"/>
            <p:cNvSpPr>
              <a:spLocks/>
            </p:cNvSpPr>
            <p:nvPr/>
          </p:nvSpPr>
          <p:spPr bwMode="auto">
            <a:xfrm>
              <a:off x="8446710" y="4120965"/>
              <a:ext cx="7650" cy="16833"/>
            </a:xfrm>
            <a:custGeom>
              <a:avLst/>
              <a:gdLst>
                <a:gd name="T0" fmla="*/ 3 w 3"/>
                <a:gd name="T1" fmla="*/ 4 h 6"/>
                <a:gd name="T2" fmla="*/ 3 w 3"/>
                <a:gd name="T3" fmla="*/ 2 h 6"/>
                <a:gd name="T4" fmla="*/ 0 w 3"/>
                <a:gd name="T5" fmla="*/ 0 h 6"/>
                <a:gd name="T6" fmla="*/ 0 w 3"/>
                <a:gd name="T7" fmla="*/ 3 h 6"/>
                <a:gd name="T8" fmla="*/ 2 w 3"/>
                <a:gd name="T9" fmla="*/ 6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79" name="Freeform 322"/>
            <p:cNvSpPr>
              <a:spLocks/>
            </p:cNvSpPr>
            <p:nvPr/>
          </p:nvSpPr>
          <p:spPr bwMode="auto">
            <a:xfrm>
              <a:off x="8417640" y="4151570"/>
              <a:ext cx="16831" cy="12242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1 w 6"/>
                <a:gd name="T5" fmla="*/ 3 h 4"/>
                <a:gd name="T6" fmla="*/ 0 w 6"/>
                <a:gd name="T7" fmla="*/ 4 h 4"/>
                <a:gd name="T8" fmla="*/ 2 w 6"/>
                <a:gd name="T9" fmla="*/ 4 h 4"/>
                <a:gd name="T10" fmla="*/ 4 w 6"/>
                <a:gd name="T11" fmla="*/ 3 h 4"/>
                <a:gd name="T12" fmla="*/ 5 w 6"/>
                <a:gd name="T13" fmla="*/ 2 h 4"/>
                <a:gd name="T14" fmla="*/ 6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3"/>
                  </a:lnTo>
                  <a:lnTo>
                    <a:pt x="5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0" name="Freeform 323"/>
            <p:cNvSpPr>
              <a:spLocks/>
            </p:cNvSpPr>
            <p:nvPr/>
          </p:nvSpPr>
          <p:spPr bwMode="auto">
            <a:xfrm>
              <a:off x="8442120" y="4179113"/>
              <a:ext cx="13771" cy="7652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2 h 2"/>
                <a:gd name="T6" fmla="*/ 4 w 6"/>
                <a:gd name="T7" fmla="*/ 2 h 2"/>
                <a:gd name="T8" fmla="*/ 6 w 6"/>
                <a:gd name="T9" fmla="*/ 1 h 2"/>
                <a:gd name="T10" fmla="*/ 4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lnTo>
                    <a:pt x="0" y="1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1" name="Freeform 324"/>
            <p:cNvSpPr>
              <a:spLocks/>
            </p:cNvSpPr>
            <p:nvPr/>
          </p:nvSpPr>
          <p:spPr bwMode="auto">
            <a:xfrm>
              <a:off x="8434470" y="4165342"/>
              <a:ext cx="7650" cy="918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1 w 3"/>
                <a:gd name="T5" fmla="*/ 3 h 3"/>
                <a:gd name="T6" fmla="*/ 3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2" name="Freeform 325"/>
            <p:cNvSpPr>
              <a:spLocks/>
            </p:cNvSpPr>
            <p:nvPr/>
          </p:nvSpPr>
          <p:spPr bwMode="auto">
            <a:xfrm>
              <a:off x="8344199" y="4085771"/>
              <a:ext cx="6120" cy="6121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3" name="Freeform 326"/>
            <p:cNvSpPr>
              <a:spLocks/>
            </p:cNvSpPr>
            <p:nvPr/>
          </p:nvSpPr>
          <p:spPr bwMode="auto">
            <a:xfrm>
              <a:off x="8296769" y="4084240"/>
              <a:ext cx="22950" cy="42846"/>
            </a:xfrm>
            <a:custGeom>
              <a:avLst/>
              <a:gdLst>
                <a:gd name="T0" fmla="*/ 1 w 9"/>
                <a:gd name="T1" fmla="*/ 0 h 15"/>
                <a:gd name="T2" fmla="*/ 0 w 9"/>
                <a:gd name="T3" fmla="*/ 2 h 15"/>
                <a:gd name="T4" fmla="*/ 4 w 9"/>
                <a:gd name="T5" fmla="*/ 11 h 15"/>
                <a:gd name="T6" fmla="*/ 8 w 9"/>
                <a:gd name="T7" fmla="*/ 15 h 15"/>
                <a:gd name="T8" fmla="*/ 9 w 9"/>
                <a:gd name="T9" fmla="*/ 13 h 15"/>
                <a:gd name="T10" fmla="*/ 9 w 9"/>
                <a:gd name="T11" fmla="*/ 10 h 15"/>
                <a:gd name="T12" fmla="*/ 7 w 9"/>
                <a:gd name="T13" fmla="*/ 10 h 15"/>
                <a:gd name="T14" fmla="*/ 1 w 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1" y="0"/>
                  </a:moveTo>
                  <a:lnTo>
                    <a:pt x="0" y="2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9" y="13"/>
                  </a:lnTo>
                  <a:lnTo>
                    <a:pt x="9" y="10"/>
                  </a:lnTo>
                  <a:lnTo>
                    <a:pt x="7" y="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4" name="Freeform 327"/>
            <p:cNvSpPr>
              <a:spLocks/>
            </p:cNvSpPr>
            <p:nvPr/>
          </p:nvSpPr>
          <p:spPr bwMode="auto">
            <a:xfrm>
              <a:off x="8325839" y="4120965"/>
              <a:ext cx="7651" cy="12242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3 w 3"/>
                <a:gd name="T9" fmla="*/ 0 h 4"/>
                <a:gd name="T10" fmla="*/ 1 w 3"/>
                <a:gd name="T11" fmla="*/ 0 h 4"/>
                <a:gd name="T12" fmla="*/ 0 w 3"/>
                <a:gd name="T13" fmla="*/ 0 h 4"/>
                <a:gd name="T14" fmla="*/ 0 w 3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5" name="Freeform 328"/>
            <p:cNvSpPr>
              <a:spLocks/>
            </p:cNvSpPr>
            <p:nvPr/>
          </p:nvSpPr>
          <p:spPr bwMode="auto">
            <a:xfrm>
              <a:off x="8315130" y="4142388"/>
              <a:ext cx="29070" cy="18363"/>
            </a:xfrm>
            <a:custGeom>
              <a:avLst/>
              <a:gdLst>
                <a:gd name="T0" fmla="*/ 0 w 11"/>
                <a:gd name="T1" fmla="*/ 2 h 6"/>
                <a:gd name="T2" fmla="*/ 2 w 11"/>
                <a:gd name="T3" fmla="*/ 2 h 6"/>
                <a:gd name="T4" fmla="*/ 2 w 11"/>
                <a:gd name="T5" fmla="*/ 4 h 6"/>
                <a:gd name="T6" fmla="*/ 5 w 11"/>
                <a:gd name="T7" fmla="*/ 6 h 6"/>
                <a:gd name="T8" fmla="*/ 9 w 11"/>
                <a:gd name="T9" fmla="*/ 6 h 6"/>
                <a:gd name="T10" fmla="*/ 11 w 11"/>
                <a:gd name="T11" fmla="*/ 6 h 6"/>
                <a:gd name="T12" fmla="*/ 9 w 11"/>
                <a:gd name="T13" fmla="*/ 4 h 6"/>
                <a:gd name="T14" fmla="*/ 7 w 11"/>
                <a:gd name="T15" fmla="*/ 2 h 6"/>
                <a:gd name="T16" fmla="*/ 5 w 11"/>
                <a:gd name="T17" fmla="*/ 2 h 6"/>
                <a:gd name="T18" fmla="*/ 3 w 11"/>
                <a:gd name="T19" fmla="*/ 1 h 6"/>
                <a:gd name="T20" fmla="*/ 1 w 11"/>
                <a:gd name="T21" fmla="*/ 0 h 6"/>
                <a:gd name="T22" fmla="*/ 0 w 11"/>
                <a:gd name="T2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6">
                  <a:moveTo>
                    <a:pt x="0" y="2"/>
                  </a:moveTo>
                  <a:lnTo>
                    <a:pt x="2" y="2"/>
                  </a:lnTo>
                  <a:lnTo>
                    <a:pt x="2" y="4"/>
                  </a:lnTo>
                  <a:cubicBezTo>
                    <a:pt x="4" y="5"/>
                    <a:pt x="5" y="6"/>
                    <a:pt x="5" y="6"/>
                  </a:cubicBezTo>
                  <a:cubicBezTo>
                    <a:pt x="6" y="6"/>
                    <a:pt x="7" y="6"/>
                    <a:pt x="9" y="6"/>
                  </a:cubicBezTo>
                  <a:lnTo>
                    <a:pt x="11" y="6"/>
                  </a:lnTo>
                  <a:lnTo>
                    <a:pt x="9" y="4"/>
                  </a:lnTo>
                  <a:lnTo>
                    <a:pt x="7" y="2"/>
                  </a:lnTo>
                  <a:lnTo>
                    <a:pt x="5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6" name="Freeform 329"/>
            <p:cNvSpPr>
              <a:spLocks/>
            </p:cNvSpPr>
            <p:nvPr/>
          </p:nvSpPr>
          <p:spPr bwMode="auto">
            <a:xfrm>
              <a:off x="8273819" y="4114844"/>
              <a:ext cx="32131" cy="21423"/>
            </a:xfrm>
            <a:custGeom>
              <a:avLst/>
              <a:gdLst>
                <a:gd name="T0" fmla="*/ 12 w 12"/>
                <a:gd name="T1" fmla="*/ 5 h 7"/>
                <a:gd name="T2" fmla="*/ 10 w 12"/>
                <a:gd name="T3" fmla="*/ 3 h 7"/>
                <a:gd name="T4" fmla="*/ 8 w 12"/>
                <a:gd name="T5" fmla="*/ 2 h 7"/>
                <a:gd name="T6" fmla="*/ 6 w 12"/>
                <a:gd name="T7" fmla="*/ 2 h 7"/>
                <a:gd name="T8" fmla="*/ 4 w 12"/>
                <a:gd name="T9" fmla="*/ 1 h 7"/>
                <a:gd name="T10" fmla="*/ 3 w 12"/>
                <a:gd name="T11" fmla="*/ 0 h 7"/>
                <a:gd name="T12" fmla="*/ 0 w 12"/>
                <a:gd name="T13" fmla="*/ 0 h 7"/>
                <a:gd name="T14" fmla="*/ 0 w 12"/>
                <a:gd name="T15" fmla="*/ 3 h 7"/>
                <a:gd name="T16" fmla="*/ 2 w 12"/>
                <a:gd name="T17" fmla="*/ 6 h 7"/>
                <a:gd name="T18" fmla="*/ 5 w 12"/>
                <a:gd name="T19" fmla="*/ 6 h 7"/>
                <a:gd name="T20" fmla="*/ 10 w 12"/>
                <a:gd name="T21" fmla="*/ 7 h 7"/>
                <a:gd name="T22" fmla="*/ 12 w 12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7">
                  <a:moveTo>
                    <a:pt x="12" y="5"/>
                  </a:moveTo>
                  <a:lnTo>
                    <a:pt x="10" y="3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1"/>
                  </a:lnTo>
                  <a:lnTo>
                    <a:pt x="3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6"/>
                  </a:lnTo>
                  <a:lnTo>
                    <a:pt x="5" y="6"/>
                  </a:lnTo>
                  <a:lnTo>
                    <a:pt x="10" y="7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7" name="Freeform 330"/>
            <p:cNvSpPr>
              <a:spLocks/>
            </p:cNvSpPr>
            <p:nvPr/>
          </p:nvSpPr>
          <p:spPr bwMode="auto">
            <a:xfrm>
              <a:off x="8287589" y="4110254"/>
              <a:ext cx="9180" cy="4590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0 h 2"/>
                <a:gd name="T4" fmla="*/ 0 w 4"/>
                <a:gd name="T5" fmla="*/ 0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8" name="Freeform 331"/>
            <p:cNvSpPr>
              <a:spLocks/>
            </p:cNvSpPr>
            <p:nvPr/>
          </p:nvSpPr>
          <p:spPr bwMode="auto">
            <a:xfrm>
              <a:off x="8279939" y="4168402"/>
              <a:ext cx="26011" cy="22953"/>
            </a:xfrm>
            <a:custGeom>
              <a:avLst/>
              <a:gdLst>
                <a:gd name="T0" fmla="*/ 3 w 10"/>
                <a:gd name="T1" fmla="*/ 0 h 8"/>
                <a:gd name="T2" fmla="*/ 1 w 10"/>
                <a:gd name="T3" fmla="*/ 0 h 8"/>
                <a:gd name="T4" fmla="*/ 0 w 10"/>
                <a:gd name="T5" fmla="*/ 2 h 8"/>
                <a:gd name="T6" fmla="*/ 1 w 10"/>
                <a:gd name="T7" fmla="*/ 4 h 8"/>
                <a:gd name="T8" fmla="*/ 3 w 10"/>
                <a:gd name="T9" fmla="*/ 5 h 8"/>
                <a:gd name="T10" fmla="*/ 4 w 10"/>
                <a:gd name="T11" fmla="*/ 6 h 8"/>
                <a:gd name="T12" fmla="*/ 7 w 10"/>
                <a:gd name="T13" fmla="*/ 7 h 8"/>
                <a:gd name="T14" fmla="*/ 9 w 10"/>
                <a:gd name="T15" fmla="*/ 8 h 8"/>
                <a:gd name="T16" fmla="*/ 10 w 10"/>
                <a:gd name="T17" fmla="*/ 6 h 8"/>
                <a:gd name="T18" fmla="*/ 3 w 10"/>
                <a:gd name="T19" fmla="*/ 2 h 8"/>
                <a:gd name="T20" fmla="*/ 3 w 10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8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5"/>
                  </a:lnTo>
                  <a:lnTo>
                    <a:pt x="4" y="6"/>
                  </a:lnTo>
                  <a:lnTo>
                    <a:pt x="7" y="7"/>
                  </a:lnTo>
                  <a:lnTo>
                    <a:pt x="9" y="8"/>
                  </a:lnTo>
                  <a:lnTo>
                    <a:pt x="10" y="6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89" name="Freeform 332"/>
            <p:cNvSpPr>
              <a:spLocks/>
            </p:cNvSpPr>
            <p:nvPr/>
          </p:nvSpPr>
          <p:spPr bwMode="auto">
            <a:xfrm>
              <a:off x="8279939" y="4379572"/>
              <a:ext cx="7651" cy="918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0" name="Freeform 333"/>
            <p:cNvSpPr>
              <a:spLocks/>
            </p:cNvSpPr>
            <p:nvPr/>
          </p:nvSpPr>
          <p:spPr bwMode="auto">
            <a:xfrm>
              <a:off x="8379390" y="4404055"/>
              <a:ext cx="9180" cy="10711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3 h 4"/>
                <a:gd name="T6" fmla="*/ 2 w 3"/>
                <a:gd name="T7" fmla="*/ 4 h 4"/>
                <a:gd name="T8" fmla="*/ 2 w 3"/>
                <a:gd name="T9" fmla="*/ 4 h 4"/>
                <a:gd name="T10" fmla="*/ 2 w 3"/>
                <a:gd name="T11" fmla="*/ 2 h 4"/>
                <a:gd name="T12" fmla="*/ 1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2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1" name="Freeform 334"/>
            <p:cNvSpPr>
              <a:spLocks/>
            </p:cNvSpPr>
            <p:nvPr/>
          </p:nvSpPr>
          <p:spPr bwMode="auto">
            <a:xfrm>
              <a:off x="8367150" y="4388753"/>
              <a:ext cx="4590" cy="15302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2 h 5"/>
                <a:gd name="T6" fmla="*/ 0 w 2"/>
                <a:gd name="T7" fmla="*/ 4 h 5"/>
                <a:gd name="T8" fmla="*/ 2 w 2"/>
                <a:gd name="T9" fmla="*/ 5 h 5"/>
                <a:gd name="T10" fmla="*/ 2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2" name="Freeform 335"/>
            <p:cNvSpPr>
              <a:spLocks/>
            </p:cNvSpPr>
            <p:nvPr/>
          </p:nvSpPr>
          <p:spPr bwMode="auto">
            <a:xfrm>
              <a:off x="8452830" y="4228080"/>
              <a:ext cx="6120" cy="918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1 h 3"/>
                <a:gd name="T8" fmla="*/ 1 w 3"/>
                <a:gd name="T9" fmla="*/ 3 h 3"/>
                <a:gd name="T10" fmla="*/ 3 w 3"/>
                <a:gd name="T11" fmla="*/ 3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3" name="Freeform 336"/>
            <p:cNvSpPr>
              <a:spLocks/>
            </p:cNvSpPr>
            <p:nvPr/>
          </p:nvSpPr>
          <p:spPr bwMode="auto">
            <a:xfrm>
              <a:off x="8458950" y="4231141"/>
              <a:ext cx="7650" cy="612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2 w 3"/>
                <a:gd name="T7" fmla="*/ 2 h 2"/>
                <a:gd name="T8" fmla="*/ 3 w 3"/>
                <a:gd name="T9" fmla="*/ 2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4" name="Freeform 337"/>
            <p:cNvSpPr>
              <a:spLocks/>
            </p:cNvSpPr>
            <p:nvPr/>
          </p:nvSpPr>
          <p:spPr bwMode="auto">
            <a:xfrm>
              <a:off x="8458950" y="4231141"/>
              <a:ext cx="6120" cy="1224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2 h 4"/>
                <a:gd name="T6" fmla="*/ 1 w 2"/>
                <a:gd name="T7" fmla="*/ 4 h 4"/>
                <a:gd name="T8" fmla="*/ 2 w 2"/>
                <a:gd name="T9" fmla="*/ 3 h 4"/>
                <a:gd name="T10" fmla="*/ 2 w 2"/>
                <a:gd name="T11" fmla="*/ 2 h 4"/>
                <a:gd name="T12" fmla="*/ 1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5" name="Freeform 338"/>
            <p:cNvSpPr>
              <a:spLocks/>
            </p:cNvSpPr>
            <p:nvPr/>
          </p:nvSpPr>
          <p:spPr bwMode="auto">
            <a:xfrm>
              <a:off x="8458950" y="4240322"/>
              <a:ext cx="7650" cy="4591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0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6" name="Freeform 339"/>
            <p:cNvSpPr>
              <a:spLocks/>
            </p:cNvSpPr>
            <p:nvPr/>
          </p:nvSpPr>
          <p:spPr bwMode="auto">
            <a:xfrm>
              <a:off x="8458950" y="4249503"/>
              <a:ext cx="12240" cy="9181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4 w 4"/>
                <a:gd name="T7" fmla="*/ 1 h 3"/>
                <a:gd name="T8" fmla="*/ 2 w 4"/>
                <a:gd name="T9" fmla="*/ 0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7" name="Freeform 340"/>
            <p:cNvSpPr>
              <a:spLocks/>
            </p:cNvSpPr>
            <p:nvPr/>
          </p:nvSpPr>
          <p:spPr bwMode="auto">
            <a:xfrm>
              <a:off x="8437530" y="4228080"/>
              <a:ext cx="7650" cy="918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2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2" y="3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8" name="Freeform 341"/>
            <p:cNvSpPr>
              <a:spLocks/>
            </p:cNvSpPr>
            <p:nvPr/>
          </p:nvSpPr>
          <p:spPr bwMode="auto">
            <a:xfrm>
              <a:off x="8437530" y="4215838"/>
              <a:ext cx="4590" cy="7652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099" name="Freeform 342"/>
            <p:cNvSpPr>
              <a:spLocks/>
            </p:cNvSpPr>
            <p:nvPr/>
          </p:nvSpPr>
          <p:spPr bwMode="auto">
            <a:xfrm>
              <a:off x="8439060" y="4264805"/>
              <a:ext cx="19891" cy="30604"/>
            </a:xfrm>
            <a:custGeom>
              <a:avLst/>
              <a:gdLst>
                <a:gd name="T0" fmla="*/ 0 w 8"/>
                <a:gd name="T1" fmla="*/ 2 h 10"/>
                <a:gd name="T2" fmla="*/ 2 w 8"/>
                <a:gd name="T3" fmla="*/ 5 h 10"/>
                <a:gd name="T4" fmla="*/ 3 w 8"/>
                <a:gd name="T5" fmla="*/ 8 h 10"/>
                <a:gd name="T6" fmla="*/ 3 w 8"/>
                <a:gd name="T7" fmla="*/ 10 h 10"/>
                <a:gd name="T8" fmla="*/ 5 w 8"/>
                <a:gd name="T9" fmla="*/ 9 h 10"/>
                <a:gd name="T10" fmla="*/ 6 w 8"/>
                <a:gd name="T11" fmla="*/ 10 h 10"/>
                <a:gd name="T12" fmla="*/ 8 w 8"/>
                <a:gd name="T13" fmla="*/ 9 h 10"/>
                <a:gd name="T14" fmla="*/ 7 w 8"/>
                <a:gd name="T15" fmla="*/ 6 h 10"/>
                <a:gd name="T16" fmla="*/ 6 w 8"/>
                <a:gd name="T17" fmla="*/ 3 h 10"/>
                <a:gd name="T18" fmla="*/ 6 w 8"/>
                <a:gd name="T19" fmla="*/ 2 h 10"/>
                <a:gd name="T20" fmla="*/ 5 w 8"/>
                <a:gd name="T21" fmla="*/ 4 h 10"/>
                <a:gd name="T22" fmla="*/ 3 w 8"/>
                <a:gd name="T23" fmla="*/ 3 h 10"/>
                <a:gd name="T24" fmla="*/ 2 w 8"/>
                <a:gd name="T25" fmla="*/ 0 h 10"/>
                <a:gd name="T26" fmla="*/ 1 w 8"/>
                <a:gd name="T27" fmla="*/ 0 h 10"/>
                <a:gd name="T28" fmla="*/ 0 w 8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0">
                  <a:moveTo>
                    <a:pt x="0" y="2"/>
                  </a:moveTo>
                  <a:lnTo>
                    <a:pt x="2" y="5"/>
                  </a:lnTo>
                  <a:lnTo>
                    <a:pt x="3" y="8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10"/>
                  </a:lnTo>
                  <a:lnTo>
                    <a:pt x="8" y="9"/>
                  </a:lnTo>
                  <a:lnTo>
                    <a:pt x="7" y="6"/>
                  </a:lnTo>
                  <a:lnTo>
                    <a:pt x="6" y="3"/>
                  </a:lnTo>
                  <a:lnTo>
                    <a:pt x="6" y="2"/>
                  </a:lnTo>
                  <a:lnTo>
                    <a:pt x="5" y="4"/>
                  </a:lnTo>
                  <a:lnTo>
                    <a:pt x="3" y="3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0" name="Freeform 343"/>
            <p:cNvSpPr>
              <a:spLocks/>
            </p:cNvSpPr>
            <p:nvPr/>
          </p:nvSpPr>
          <p:spPr bwMode="auto">
            <a:xfrm>
              <a:off x="8471191" y="4261745"/>
              <a:ext cx="9180" cy="27544"/>
            </a:xfrm>
            <a:custGeom>
              <a:avLst/>
              <a:gdLst>
                <a:gd name="T0" fmla="*/ 1 w 4"/>
                <a:gd name="T1" fmla="*/ 0 h 9"/>
                <a:gd name="T2" fmla="*/ 1 w 4"/>
                <a:gd name="T3" fmla="*/ 3 h 9"/>
                <a:gd name="T4" fmla="*/ 0 w 4"/>
                <a:gd name="T5" fmla="*/ 6 h 9"/>
                <a:gd name="T6" fmla="*/ 1 w 4"/>
                <a:gd name="T7" fmla="*/ 8 h 9"/>
                <a:gd name="T8" fmla="*/ 3 w 4"/>
                <a:gd name="T9" fmla="*/ 9 h 9"/>
                <a:gd name="T10" fmla="*/ 4 w 4"/>
                <a:gd name="T11" fmla="*/ 6 h 9"/>
                <a:gd name="T12" fmla="*/ 3 w 4"/>
                <a:gd name="T13" fmla="*/ 1 h 9"/>
                <a:gd name="T14" fmla="*/ 1 w 4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lnTo>
                    <a:pt x="1" y="3"/>
                  </a:lnTo>
                  <a:lnTo>
                    <a:pt x="0" y="6"/>
                  </a:lnTo>
                  <a:lnTo>
                    <a:pt x="1" y="8"/>
                  </a:lnTo>
                  <a:lnTo>
                    <a:pt x="3" y="9"/>
                  </a:lnTo>
                  <a:lnTo>
                    <a:pt x="4" y="6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1" name="Freeform 344"/>
            <p:cNvSpPr>
              <a:spLocks/>
            </p:cNvSpPr>
            <p:nvPr/>
          </p:nvSpPr>
          <p:spPr bwMode="auto">
            <a:xfrm>
              <a:off x="8458950" y="4277047"/>
              <a:ext cx="7650" cy="9181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3 w 3"/>
                <a:gd name="T9" fmla="*/ 3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2" name="Freeform 345"/>
            <p:cNvSpPr>
              <a:spLocks/>
            </p:cNvSpPr>
            <p:nvPr/>
          </p:nvSpPr>
          <p:spPr bwMode="auto">
            <a:xfrm>
              <a:off x="8454360" y="4296940"/>
              <a:ext cx="22951" cy="21423"/>
            </a:xfrm>
            <a:custGeom>
              <a:avLst/>
              <a:gdLst>
                <a:gd name="T0" fmla="*/ 4 w 8"/>
                <a:gd name="T1" fmla="*/ 2 h 7"/>
                <a:gd name="T2" fmla="*/ 1 w 8"/>
                <a:gd name="T3" fmla="*/ 0 h 7"/>
                <a:gd name="T4" fmla="*/ 0 w 8"/>
                <a:gd name="T5" fmla="*/ 2 h 7"/>
                <a:gd name="T6" fmla="*/ 2 w 8"/>
                <a:gd name="T7" fmla="*/ 3 h 7"/>
                <a:gd name="T8" fmla="*/ 3 w 8"/>
                <a:gd name="T9" fmla="*/ 7 h 7"/>
                <a:gd name="T10" fmla="*/ 6 w 8"/>
                <a:gd name="T11" fmla="*/ 7 h 7"/>
                <a:gd name="T12" fmla="*/ 8 w 8"/>
                <a:gd name="T13" fmla="*/ 6 h 7"/>
                <a:gd name="T14" fmla="*/ 4 w 8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4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7"/>
                  </a:lnTo>
                  <a:lnTo>
                    <a:pt x="6" y="7"/>
                  </a:lnTo>
                  <a:lnTo>
                    <a:pt x="8" y="6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3" name="Freeform 346"/>
            <p:cNvSpPr>
              <a:spLocks/>
            </p:cNvSpPr>
            <p:nvPr/>
          </p:nvSpPr>
          <p:spPr bwMode="auto">
            <a:xfrm>
              <a:off x="8477311" y="4292349"/>
              <a:ext cx="3060" cy="765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4" name="Freeform 347"/>
            <p:cNvSpPr>
              <a:spLocks/>
            </p:cNvSpPr>
            <p:nvPr/>
          </p:nvSpPr>
          <p:spPr bwMode="auto">
            <a:xfrm>
              <a:off x="8477311" y="4300001"/>
              <a:ext cx="9180" cy="26013"/>
            </a:xfrm>
            <a:custGeom>
              <a:avLst/>
              <a:gdLst>
                <a:gd name="T0" fmla="*/ 1 w 4"/>
                <a:gd name="T1" fmla="*/ 0 h 9"/>
                <a:gd name="T2" fmla="*/ 0 w 4"/>
                <a:gd name="T3" fmla="*/ 1 h 9"/>
                <a:gd name="T4" fmla="*/ 1 w 4"/>
                <a:gd name="T5" fmla="*/ 3 h 9"/>
                <a:gd name="T6" fmla="*/ 2 w 4"/>
                <a:gd name="T7" fmla="*/ 4 h 9"/>
                <a:gd name="T8" fmla="*/ 2 w 4"/>
                <a:gd name="T9" fmla="*/ 7 h 9"/>
                <a:gd name="T10" fmla="*/ 3 w 4"/>
                <a:gd name="T11" fmla="*/ 9 h 9"/>
                <a:gd name="T12" fmla="*/ 4 w 4"/>
                <a:gd name="T13" fmla="*/ 9 h 9"/>
                <a:gd name="T14" fmla="*/ 4 w 4"/>
                <a:gd name="T15" fmla="*/ 2 h 9"/>
                <a:gd name="T16" fmla="*/ 1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lnTo>
                    <a:pt x="0" y="1"/>
                  </a:lnTo>
                  <a:lnTo>
                    <a:pt x="1" y="3"/>
                  </a:ln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7"/>
                  </a:cubicBezTo>
                  <a:lnTo>
                    <a:pt x="3" y="9"/>
                  </a:lnTo>
                  <a:lnTo>
                    <a:pt x="4" y="9"/>
                  </a:lnTo>
                  <a:lnTo>
                    <a:pt x="4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5" name="Freeform 348"/>
            <p:cNvSpPr>
              <a:spLocks/>
            </p:cNvSpPr>
            <p:nvPr/>
          </p:nvSpPr>
          <p:spPr bwMode="auto">
            <a:xfrm>
              <a:off x="8480371" y="4341316"/>
              <a:ext cx="10710" cy="1224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2 w 4"/>
                <a:gd name="T5" fmla="*/ 4 h 4"/>
                <a:gd name="T6" fmla="*/ 4 w 4"/>
                <a:gd name="T7" fmla="*/ 2 h 4"/>
                <a:gd name="T8" fmla="*/ 3 w 4"/>
                <a:gd name="T9" fmla="*/ 0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1"/>
                    <a:pt x="0" y="3"/>
                  </a:cubicBezTo>
                  <a:lnTo>
                    <a:pt x="2" y="4"/>
                  </a:lnTo>
                  <a:lnTo>
                    <a:pt x="4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6" name="Freeform 349"/>
            <p:cNvSpPr>
              <a:spLocks/>
            </p:cNvSpPr>
            <p:nvPr/>
          </p:nvSpPr>
          <p:spPr bwMode="auto">
            <a:xfrm>
              <a:off x="8498731" y="4368860"/>
              <a:ext cx="9180" cy="16833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0 h 6"/>
                <a:gd name="T4" fmla="*/ 0 w 4"/>
                <a:gd name="T5" fmla="*/ 0 h 6"/>
                <a:gd name="T6" fmla="*/ 0 w 4"/>
                <a:gd name="T7" fmla="*/ 3 h 6"/>
                <a:gd name="T8" fmla="*/ 0 w 4"/>
                <a:gd name="T9" fmla="*/ 6 h 6"/>
                <a:gd name="T10" fmla="*/ 1 w 4"/>
                <a:gd name="T11" fmla="*/ 6 h 6"/>
                <a:gd name="T12" fmla="*/ 4 w 4"/>
                <a:gd name="T13" fmla="*/ 5 h 6"/>
                <a:gd name="T14" fmla="*/ 4 w 4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lnTo>
                    <a:pt x="1" y="6"/>
                  </a:lnTo>
                  <a:lnTo>
                    <a:pt x="4" y="5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7" name="Freeform 350"/>
            <p:cNvSpPr>
              <a:spLocks/>
            </p:cNvSpPr>
            <p:nvPr/>
          </p:nvSpPr>
          <p:spPr bwMode="auto">
            <a:xfrm>
              <a:off x="8500260" y="4388753"/>
              <a:ext cx="15300" cy="15302"/>
            </a:xfrm>
            <a:custGeom>
              <a:avLst/>
              <a:gdLst>
                <a:gd name="T0" fmla="*/ 0 w 5"/>
                <a:gd name="T1" fmla="*/ 1 h 5"/>
                <a:gd name="T2" fmla="*/ 0 w 5"/>
                <a:gd name="T3" fmla="*/ 3 h 5"/>
                <a:gd name="T4" fmla="*/ 1 w 5"/>
                <a:gd name="T5" fmla="*/ 5 h 5"/>
                <a:gd name="T6" fmla="*/ 3 w 5"/>
                <a:gd name="T7" fmla="*/ 5 h 5"/>
                <a:gd name="T8" fmla="*/ 5 w 5"/>
                <a:gd name="T9" fmla="*/ 4 h 5"/>
                <a:gd name="T10" fmla="*/ 3 w 5"/>
                <a:gd name="T11" fmla="*/ 0 h 5"/>
                <a:gd name="T12" fmla="*/ 1 w 5"/>
                <a:gd name="T13" fmla="*/ 0 h 5"/>
                <a:gd name="T14" fmla="*/ 0 w 5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lnTo>
                    <a:pt x="0" y="3"/>
                  </a:lnTo>
                  <a:lnTo>
                    <a:pt x="1" y="5"/>
                  </a:lnTo>
                  <a:lnTo>
                    <a:pt x="3" y="5"/>
                  </a:lnTo>
                  <a:lnTo>
                    <a:pt x="5" y="4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8" name="Freeform 351"/>
            <p:cNvSpPr>
              <a:spLocks/>
            </p:cNvSpPr>
            <p:nvPr/>
          </p:nvSpPr>
          <p:spPr bwMode="auto">
            <a:xfrm>
              <a:off x="8515560" y="4411706"/>
              <a:ext cx="7651" cy="6121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0 h 2"/>
                <a:gd name="T8" fmla="*/ 0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09" name="Freeform 352"/>
            <p:cNvSpPr>
              <a:spLocks/>
            </p:cNvSpPr>
            <p:nvPr/>
          </p:nvSpPr>
          <p:spPr bwMode="auto">
            <a:xfrm>
              <a:off x="8452830" y="4423947"/>
              <a:ext cx="12240" cy="24483"/>
            </a:xfrm>
            <a:custGeom>
              <a:avLst/>
              <a:gdLst>
                <a:gd name="T0" fmla="*/ 5 w 5"/>
                <a:gd name="T1" fmla="*/ 2 h 8"/>
                <a:gd name="T2" fmla="*/ 3 w 5"/>
                <a:gd name="T3" fmla="*/ 0 h 8"/>
                <a:gd name="T4" fmla="*/ 0 w 5"/>
                <a:gd name="T5" fmla="*/ 4 h 8"/>
                <a:gd name="T6" fmla="*/ 1 w 5"/>
                <a:gd name="T7" fmla="*/ 6 h 8"/>
                <a:gd name="T8" fmla="*/ 3 w 5"/>
                <a:gd name="T9" fmla="*/ 8 h 8"/>
                <a:gd name="T10" fmla="*/ 5 w 5"/>
                <a:gd name="T11" fmla="*/ 5 h 8"/>
                <a:gd name="T12" fmla="*/ 5 w 5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5" y="2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0" name="Freeform 353"/>
            <p:cNvSpPr>
              <a:spLocks/>
            </p:cNvSpPr>
            <p:nvPr/>
          </p:nvSpPr>
          <p:spPr bwMode="auto">
            <a:xfrm>
              <a:off x="8466600" y="4445370"/>
              <a:ext cx="16831" cy="13772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1 h 5"/>
                <a:gd name="T4" fmla="*/ 2 w 6"/>
                <a:gd name="T5" fmla="*/ 3 h 5"/>
                <a:gd name="T6" fmla="*/ 3 w 6"/>
                <a:gd name="T7" fmla="*/ 5 h 5"/>
                <a:gd name="T8" fmla="*/ 6 w 6"/>
                <a:gd name="T9" fmla="*/ 3 h 5"/>
                <a:gd name="T10" fmla="*/ 4 w 6"/>
                <a:gd name="T11" fmla="*/ 1 h 5"/>
                <a:gd name="T12" fmla="*/ 1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lnTo>
                    <a:pt x="0" y="1"/>
                  </a:lnTo>
                  <a:lnTo>
                    <a:pt x="2" y="3"/>
                  </a:lnTo>
                  <a:lnTo>
                    <a:pt x="3" y="5"/>
                  </a:lnTo>
                  <a:lnTo>
                    <a:pt x="6" y="3"/>
                  </a:lnTo>
                  <a:lnTo>
                    <a:pt x="4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1" name="Freeform 354"/>
            <p:cNvSpPr>
              <a:spLocks/>
            </p:cNvSpPr>
            <p:nvPr/>
          </p:nvSpPr>
          <p:spPr bwMode="auto">
            <a:xfrm>
              <a:off x="8434470" y="4411706"/>
              <a:ext cx="12240" cy="19893"/>
            </a:xfrm>
            <a:custGeom>
              <a:avLst/>
              <a:gdLst>
                <a:gd name="T0" fmla="*/ 5 w 5"/>
                <a:gd name="T1" fmla="*/ 4 h 7"/>
                <a:gd name="T2" fmla="*/ 5 w 5"/>
                <a:gd name="T3" fmla="*/ 1 h 7"/>
                <a:gd name="T4" fmla="*/ 4 w 5"/>
                <a:gd name="T5" fmla="*/ 0 h 7"/>
                <a:gd name="T6" fmla="*/ 2 w 5"/>
                <a:gd name="T7" fmla="*/ 2 h 7"/>
                <a:gd name="T8" fmla="*/ 1 w 5"/>
                <a:gd name="T9" fmla="*/ 4 h 7"/>
                <a:gd name="T10" fmla="*/ 0 w 5"/>
                <a:gd name="T11" fmla="*/ 5 h 7"/>
                <a:gd name="T12" fmla="*/ 1 w 5"/>
                <a:gd name="T13" fmla="*/ 7 h 7"/>
                <a:gd name="T14" fmla="*/ 2 w 5"/>
                <a:gd name="T15" fmla="*/ 7 h 7"/>
                <a:gd name="T16" fmla="*/ 4 w 5"/>
                <a:gd name="T17" fmla="*/ 6 h 7"/>
                <a:gd name="T18" fmla="*/ 5 w 5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1" y="7"/>
                  </a:lnTo>
                  <a:lnTo>
                    <a:pt x="2" y="7"/>
                  </a:lnTo>
                  <a:lnTo>
                    <a:pt x="4" y="6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2" name="Freeform 355"/>
            <p:cNvSpPr>
              <a:spLocks/>
            </p:cNvSpPr>
            <p:nvPr/>
          </p:nvSpPr>
          <p:spPr bwMode="auto">
            <a:xfrm>
              <a:off x="8383980" y="4417827"/>
              <a:ext cx="70380" cy="62739"/>
            </a:xfrm>
            <a:custGeom>
              <a:avLst/>
              <a:gdLst>
                <a:gd name="T0" fmla="*/ 14 w 27"/>
                <a:gd name="T1" fmla="*/ 10 h 21"/>
                <a:gd name="T2" fmla="*/ 12 w 27"/>
                <a:gd name="T3" fmla="*/ 8 h 21"/>
                <a:gd name="T4" fmla="*/ 12 w 27"/>
                <a:gd name="T5" fmla="*/ 6 h 21"/>
                <a:gd name="T6" fmla="*/ 8 w 27"/>
                <a:gd name="T7" fmla="*/ 4 h 21"/>
                <a:gd name="T8" fmla="*/ 6 w 27"/>
                <a:gd name="T9" fmla="*/ 4 h 21"/>
                <a:gd name="T10" fmla="*/ 3 w 27"/>
                <a:gd name="T11" fmla="*/ 1 h 21"/>
                <a:gd name="T12" fmla="*/ 1 w 27"/>
                <a:gd name="T13" fmla="*/ 0 h 21"/>
                <a:gd name="T14" fmla="*/ 0 w 27"/>
                <a:gd name="T15" fmla="*/ 3 h 21"/>
                <a:gd name="T16" fmla="*/ 2 w 27"/>
                <a:gd name="T17" fmla="*/ 4 h 21"/>
                <a:gd name="T18" fmla="*/ 2 w 27"/>
                <a:gd name="T19" fmla="*/ 6 h 21"/>
                <a:gd name="T20" fmla="*/ 4 w 27"/>
                <a:gd name="T21" fmla="*/ 7 h 21"/>
                <a:gd name="T22" fmla="*/ 6 w 27"/>
                <a:gd name="T23" fmla="*/ 9 h 21"/>
                <a:gd name="T24" fmla="*/ 8 w 27"/>
                <a:gd name="T25" fmla="*/ 12 h 21"/>
                <a:gd name="T26" fmla="*/ 12 w 27"/>
                <a:gd name="T27" fmla="*/ 14 h 21"/>
                <a:gd name="T28" fmla="*/ 15 w 27"/>
                <a:gd name="T29" fmla="*/ 16 h 21"/>
                <a:gd name="T30" fmla="*/ 18 w 27"/>
                <a:gd name="T31" fmla="*/ 17 h 21"/>
                <a:gd name="T32" fmla="*/ 19 w 27"/>
                <a:gd name="T33" fmla="*/ 18 h 21"/>
                <a:gd name="T34" fmla="*/ 21 w 27"/>
                <a:gd name="T35" fmla="*/ 19 h 21"/>
                <a:gd name="T36" fmla="*/ 23 w 27"/>
                <a:gd name="T37" fmla="*/ 20 h 21"/>
                <a:gd name="T38" fmla="*/ 25 w 27"/>
                <a:gd name="T39" fmla="*/ 21 h 21"/>
                <a:gd name="T40" fmla="*/ 25 w 27"/>
                <a:gd name="T41" fmla="*/ 19 h 21"/>
                <a:gd name="T42" fmla="*/ 27 w 27"/>
                <a:gd name="T43" fmla="*/ 20 h 21"/>
                <a:gd name="T44" fmla="*/ 25 w 27"/>
                <a:gd name="T45" fmla="*/ 16 h 21"/>
                <a:gd name="T46" fmla="*/ 23 w 27"/>
                <a:gd name="T47" fmla="*/ 15 h 21"/>
                <a:gd name="T48" fmla="*/ 21 w 27"/>
                <a:gd name="T49" fmla="*/ 13 h 21"/>
                <a:gd name="T50" fmla="*/ 18 w 27"/>
                <a:gd name="T51" fmla="*/ 12 h 21"/>
                <a:gd name="T52" fmla="*/ 15 w 27"/>
                <a:gd name="T53" fmla="*/ 11 h 21"/>
                <a:gd name="T54" fmla="*/ 14 w 27"/>
                <a:gd name="T5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21">
                  <a:moveTo>
                    <a:pt x="14" y="10"/>
                  </a:moveTo>
                  <a:lnTo>
                    <a:pt x="12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6" y="4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7"/>
                  </a:lnTo>
                  <a:lnTo>
                    <a:pt x="6" y="9"/>
                  </a:lnTo>
                  <a:lnTo>
                    <a:pt x="8" y="12"/>
                  </a:lnTo>
                  <a:cubicBezTo>
                    <a:pt x="10" y="13"/>
                    <a:pt x="12" y="13"/>
                    <a:pt x="12" y="14"/>
                  </a:cubicBezTo>
                  <a:cubicBezTo>
                    <a:pt x="13" y="14"/>
                    <a:pt x="14" y="15"/>
                    <a:pt x="15" y="16"/>
                  </a:cubicBezTo>
                  <a:lnTo>
                    <a:pt x="18" y="17"/>
                  </a:lnTo>
                  <a:lnTo>
                    <a:pt x="19" y="18"/>
                  </a:lnTo>
                  <a:cubicBezTo>
                    <a:pt x="20" y="19"/>
                    <a:pt x="21" y="19"/>
                    <a:pt x="21" y="19"/>
                  </a:cubicBezTo>
                  <a:cubicBezTo>
                    <a:pt x="22" y="19"/>
                    <a:pt x="23" y="19"/>
                    <a:pt x="23" y="20"/>
                  </a:cubicBezTo>
                  <a:lnTo>
                    <a:pt x="25" y="21"/>
                  </a:lnTo>
                  <a:lnTo>
                    <a:pt x="25" y="19"/>
                  </a:lnTo>
                  <a:lnTo>
                    <a:pt x="27" y="20"/>
                  </a:lnTo>
                  <a:lnTo>
                    <a:pt x="25" y="16"/>
                  </a:lnTo>
                  <a:cubicBezTo>
                    <a:pt x="24" y="16"/>
                    <a:pt x="23" y="15"/>
                    <a:pt x="23" y="15"/>
                  </a:cubicBezTo>
                  <a:cubicBezTo>
                    <a:pt x="22" y="14"/>
                    <a:pt x="21" y="14"/>
                    <a:pt x="21" y="13"/>
                  </a:cubicBezTo>
                  <a:cubicBezTo>
                    <a:pt x="20" y="13"/>
                    <a:pt x="19" y="13"/>
                    <a:pt x="18" y="12"/>
                  </a:cubicBezTo>
                  <a:cubicBezTo>
                    <a:pt x="17" y="12"/>
                    <a:pt x="16" y="11"/>
                    <a:pt x="15" y="11"/>
                  </a:cubicBezTo>
                  <a:cubicBezTo>
                    <a:pt x="15" y="11"/>
                    <a:pt x="14" y="10"/>
                    <a:pt x="14" y="1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3" name="Freeform 356"/>
            <p:cNvSpPr>
              <a:spLocks/>
            </p:cNvSpPr>
            <p:nvPr/>
          </p:nvSpPr>
          <p:spPr bwMode="auto">
            <a:xfrm>
              <a:off x="8465071" y="4650419"/>
              <a:ext cx="9180" cy="9181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3 w 3"/>
                <a:gd name="T7" fmla="*/ 0 h 3"/>
                <a:gd name="T8" fmla="*/ 2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4" name="Freeform 357"/>
            <p:cNvSpPr>
              <a:spLocks/>
            </p:cNvSpPr>
            <p:nvPr/>
          </p:nvSpPr>
          <p:spPr bwMode="auto">
            <a:xfrm>
              <a:off x="8624192" y="4445370"/>
              <a:ext cx="6120" cy="12242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0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5" name="Freeform 358"/>
            <p:cNvSpPr>
              <a:spLocks/>
            </p:cNvSpPr>
            <p:nvPr/>
          </p:nvSpPr>
          <p:spPr bwMode="auto">
            <a:xfrm>
              <a:off x="8558401" y="4785078"/>
              <a:ext cx="7651" cy="9181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3 w 3"/>
                <a:gd name="T5" fmla="*/ 3 h 3"/>
                <a:gd name="T6" fmla="*/ 3 w 3"/>
                <a:gd name="T7" fmla="*/ 2 h 3"/>
                <a:gd name="T8" fmla="*/ 3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2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6" name="Freeform 359"/>
            <p:cNvSpPr>
              <a:spLocks/>
            </p:cNvSpPr>
            <p:nvPr/>
          </p:nvSpPr>
          <p:spPr bwMode="auto">
            <a:xfrm>
              <a:off x="8578291" y="4803440"/>
              <a:ext cx="143821" cy="198928"/>
            </a:xfrm>
            <a:custGeom>
              <a:avLst/>
              <a:gdLst>
                <a:gd name="T0" fmla="*/ 3 w 56"/>
                <a:gd name="T1" fmla="*/ 0 h 68"/>
                <a:gd name="T2" fmla="*/ 4 w 56"/>
                <a:gd name="T3" fmla="*/ 5 h 68"/>
                <a:gd name="T4" fmla="*/ 4 w 56"/>
                <a:gd name="T5" fmla="*/ 8 h 68"/>
                <a:gd name="T6" fmla="*/ 10 w 56"/>
                <a:gd name="T7" fmla="*/ 14 h 68"/>
                <a:gd name="T8" fmla="*/ 16 w 56"/>
                <a:gd name="T9" fmla="*/ 22 h 68"/>
                <a:gd name="T10" fmla="*/ 19 w 56"/>
                <a:gd name="T11" fmla="*/ 27 h 68"/>
                <a:gd name="T12" fmla="*/ 18 w 56"/>
                <a:gd name="T13" fmla="*/ 37 h 68"/>
                <a:gd name="T14" fmla="*/ 12 w 56"/>
                <a:gd name="T15" fmla="*/ 43 h 68"/>
                <a:gd name="T16" fmla="*/ 12 w 56"/>
                <a:gd name="T17" fmla="*/ 49 h 68"/>
                <a:gd name="T18" fmla="*/ 21 w 56"/>
                <a:gd name="T19" fmla="*/ 52 h 68"/>
                <a:gd name="T20" fmla="*/ 23 w 56"/>
                <a:gd name="T21" fmla="*/ 58 h 68"/>
                <a:gd name="T22" fmla="*/ 18 w 56"/>
                <a:gd name="T23" fmla="*/ 64 h 68"/>
                <a:gd name="T24" fmla="*/ 18 w 56"/>
                <a:gd name="T25" fmla="*/ 65 h 68"/>
                <a:gd name="T26" fmla="*/ 21 w 56"/>
                <a:gd name="T27" fmla="*/ 66 h 68"/>
                <a:gd name="T28" fmla="*/ 25 w 56"/>
                <a:gd name="T29" fmla="*/ 67 h 68"/>
                <a:gd name="T30" fmla="*/ 30 w 56"/>
                <a:gd name="T31" fmla="*/ 65 h 68"/>
                <a:gd name="T32" fmla="*/ 41 w 56"/>
                <a:gd name="T33" fmla="*/ 53 h 68"/>
                <a:gd name="T34" fmla="*/ 40 w 56"/>
                <a:gd name="T35" fmla="*/ 47 h 68"/>
                <a:gd name="T36" fmla="*/ 46 w 56"/>
                <a:gd name="T37" fmla="*/ 45 h 68"/>
                <a:gd name="T38" fmla="*/ 50 w 56"/>
                <a:gd name="T39" fmla="*/ 43 h 68"/>
                <a:gd name="T40" fmla="*/ 53 w 56"/>
                <a:gd name="T41" fmla="*/ 39 h 68"/>
                <a:gd name="T42" fmla="*/ 54 w 56"/>
                <a:gd name="T43" fmla="*/ 33 h 68"/>
                <a:gd name="T44" fmla="*/ 56 w 56"/>
                <a:gd name="T45" fmla="*/ 31 h 68"/>
                <a:gd name="T46" fmla="*/ 49 w 56"/>
                <a:gd name="T47" fmla="*/ 29 h 68"/>
                <a:gd name="T48" fmla="*/ 43 w 56"/>
                <a:gd name="T49" fmla="*/ 33 h 68"/>
                <a:gd name="T50" fmla="*/ 34 w 56"/>
                <a:gd name="T51" fmla="*/ 32 h 68"/>
                <a:gd name="T52" fmla="*/ 31 w 56"/>
                <a:gd name="T53" fmla="*/ 26 h 68"/>
                <a:gd name="T54" fmla="*/ 26 w 56"/>
                <a:gd name="T55" fmla="*/ 19 h 68"/>
                <a:gd name="T56" fmla="*/ 27 w 56"/>
                <a:gd name="T57" fmla="*/ 26 h 68"/>
                <a:gd name="T58" fmla="*/ 22 w 56"/>
                <a:gd name="T59" fmla="*/ 22 h 68"/>
                <a:gd name="T60" fmla="*/ 21 w 56"/>
                <a:gd name="T61" fmla="*/ 18 h 68"/>
                <a:gd name="T62" fmla="*/ 20 w 56"/>
                <a:gd name="T63" fmla="*/ 11 h 68"/>
                <a:gd name="T64" fmla="*/ 8 w 56"/>
                <a:gd name="T65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" y="2"/>
                  </a:moveTo>
                  <a:lnTo>
                    <a:pt x="3" y="0"/>
                  </a:lnTo>
                  <a:lnTo>
                    <a:pt x="0" y="0"/>
                  </a:lnTo>
                  <a:cubicBezTo>
                    <a:pt x="3" y="3"/>
                    <a:pt x="4" y="4"/>
                    <a:pt x="4" y="5"/>
                  </a:cubicBezTo>
                  <a:cubicBezTo>
                    <a:pt x="5" y="6"/>
                    <a:pt x="5" y="6"/>
                    <a:pt x="4" y="6"/>
                  </a:cubicBezTo>
                  <a:lnTo>
                    <a:pt x="4" y="8"/>
                  </a:lnTo>
                  <a:cubicBezTo>
                    <a:pt x="5" y="9"/>
                    <a:pt x="6" y="10"/>
                    <a:pt x="7" y="12"/>
                  </a:cubicBezTo>
                  <a:cubicBezTo>
                    <a:pt x="8" y="12"/>
                    <a:pt x="8" y="13"/>
                    <a:pt x="10" y="14"/>
                  </a:cubicBezTo>
                  <a:cubicBezTo>
                    <a:pt x="11" y="15"/>
                    <a:pt x="11" y="16"/>
                    <a:pt x="11" y="16"/>
                  </a:cubicBezTo>
                  <a:cubicBezTo>
                    <a:pt x="12" y="17"/>
                    <a:pt x="13" y="19"/>
                    <a:pt x="16" y="22"/>
                  </a:cubicBezTo>
                  <a:lnTo>
                    <a:pt x="17" y="24"/>
                  </a:lnTo>
                  <a:cubicBezTo>
                    <a:pt x="18" y="25"/>
                    <a:pt x="19" y="26"/>
                    <a:pt x="19" y="27"/>
                  </a:cubicBezTo>
                  <a:cubicBezTo>
                    <a:pt x="19" y="28"/>
                    <a:pt x="20" y="30"/>
                    <a:pt x="20" y="33"/>
                  </a:cubicBezTo>
                  <a:lnTo>
                    <a:pt x="18" y="37"/>
                  </a:lnTo>
                  <a:lnTo>
                    <a:pt x="18" y="41"/>
                  </a:lnTo>
                  <a:lnTo>
                    <a:pt x="12" y="43"/>
                  </a:lnTo>
                  <a:cubicBezTo>
                    <a:pt x="10" y="44"/>
                    <a:pt x="9" y="45"/>
                    <a:pt x="10" y="46"/>
                  </a:cubicBezTo>
                  <a:cubicBezTo>
                    <a:pt x="10" y="47"/>
                    <a:pt x="11" y="48"/>
                    <a:pt x="12" y="49"/>
                  </a:cubicBezTo>
                  <a:cubicBezTo>
                    <a:pt x="13" y="49"/>
                    <a:pt x="14" y="49"/>
                    <a:pt x="17" y="50"/>
                  </a:cubicBezTo>
                  <a:cubicBezTo>
                    <a:pt x="18" y="51"/>
                    <a:pt x="19" y="52"/>
                    <a:pt x="21" y="52"/>
                  </a:cubicBezTo>
                  <a:cubicBezTo>
                    <a:pt x="22" y="52"/>
                    <a:pt x="23" y="53"/>
                    <a:pt x="24" y="54"/>
                  </a:cubicBezTo>
                  <a:lnTo>
                    <a:pt x="23" y="58"/>
                  </a:lnTo>
                  <a:lnTo>
                    <a:pt x="21" y="61"/>
                  </a:lnTo>
                  <a:lnTo>
                    <a:pt x="18" y="64"/>
                  </a:lnTo>
                  <a:cubicBezTo>
                    <a:pt x="18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20" y="65"/>
                    <a:pt x="21" y="65"/>
                  </a:cubicBezTo>
                  <a:cubicBezTo>
                    <a:pt x="20" y="66"/>
                    <a:pt x="20" y="66"/>
                    <a:pt x="21" y="66"/>
                  </a:cubicBezTo>
                  <a:cubicBezTo>
                    <a:pt x="21" y="66"/>
                    <a:pt x="22" y="66"/>
                    <a:pt x="23" y="66"/>
                  </a:cubicBezTo>
                  <a:cubicBezTo>
                    <a:pt x="23" y="67"/>
                    <a:pt x="24" y="67"/>
                    <a:pt x="25" y="67"/>
                  </a:cubicBezTo>
                  <a:cubicBezTo>
                    <a:pt x="25" y="68"/>
                    <a:pt x="26" y="67"/>
                    <a:pt x="27" y="66"/>
                  </a:cubicBezTo>
                  <a:cubicBezTo>
                    <a:pt x="29" y="66"/>
                    <a:pt x="30" y="65"/>
                    <a:pt x="30" y="65"/>
                  </a:cubicBezTo>
                  <a:cubicBezTo>
                    <a:pt x="31" y="64"/>
                    <a:pt x="32" y="62"/>
                    <a:pt x="35" y="58"/>
                  </a:cubicBezTo>
                  <a:lnTo>
                    <a:pt x="41" y="53"/>
                  </a:lnTo>
                  <a:lnTo>
                    <a:pt x="41" y="50"/>
                  </a:lnTo>
                  <a:lnTo>
                    <a:pt x="40" y="47"/>
                  </a:lnTo>
                  <a:cubicBezTo>
                    <a:pt x="41" y="46"/>
                    <a:pt x="42" y="46"/>
                    <a:pt x="43" y="45"/>
                  </a:cubicBezTo>
                  <a:cubicBezTo>
                    <a:pt x="43" y="45"/>
                    <a:pt x="44" y="45"/>
                    <a:pt x="46" y="45"/>
                  </a:cubicBezTo>
                  <a:lnTo>
                    <a:pt x="49" y="44"/>
                  </a:lnTo>
                  <a:lnTo>
                    <a:pt x="50" y="43"/>
                  </a:lnTo>
                  <a:lnTo>
                    <a:pt x="50" y="40"/>
                  </a:lnTo>
                  <a:lnTo>
                    <a:pt x="53" y="39"/>
                  </a:lnTo>
                  <a:cubicBezTo>
                    <a:pt x="53" y="39"/>
                    <a:pt x="53" y="38"/>
                    <a:pt x="53" y="36"/>
                  </a:cubicBezTo>
                  <a:cubicBezTo>
                    <a:pt x="53" y="35"/>
                    <a:pt x="53" y="34"/>
                    <a:pt x="54" y="33"/>
                  </a:cubicBezTo>
                  <a:cubicBezTo>
                    <a:pt x="54" y="32"/>
                    <a:pt x="54" y="32"/>
                    <a:pt x="55" y="32"/>
                  </a:cubicBezTo>
                  <a:cubicBezTo>
                    <a:pt x="55" y="31"/>
                    <a:pt x="56" y="31"/>
                    <a:pt x="56" y="31"/>
                  </a:cubicBezTo>
                  <a:lnTo>
                    <a:pt x="52" y="29"/>
                  </a:lnTo>
                  <a:cubicBezTo>
                    <a:pt x="51" y="29"/>
                    <a:pt x="50" y="29"/>
                    <a:pt x="49" y="29"/>
                  </a:cubicBezTo>
                  <a:cubicBezTo>
                    <a:pt x="49" y="29"/>
                    <a:pt x="47" y="30"/>
                    <a:pt x="44" y="31"/>
                  </a:cubicBezTo>
                  <a:lnTo>
                    <a:pt x="43" y="33"/>
                  </a:lnTo>
                  <a:lnTo>
                    <a:pt x="39" y="33"/>
                  </a:lnTo>
                  <a:cubicBezTo>
                    <a:pt x="39" y="33"/>
                    <a:pt x="37" y="32"/>
                    <a:pt x="34" y="32"/>
                  </a:cubicBezTo>
                  <a:cubicBezTo>
                    <a:pt x="32" y="31"/>
                    <a:pt x="31" y="30"/>
                    <a:pt x="31" y="29"/>
                  </a:cubicBezTo>
                  <a:lnTo>
                    <a:pt x="31" y="26"/>
                  </a:lnTo>
                  <a:lnTo>
                    <a:pt x="29" y="22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7" y="26"/>
                  </a:lnTo>
                  <a:lnTo>
                    <a:pt x="23" y="26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1" y="18"/>
                  </a:lnTo>
                  <a:lnTo>
                    <a:pt x="18" y="15"/>
                  </a:lnTo>
                  <a:lnTo>
                    <a:pt x="20" y="11"/>
                  </a:lnTo>
                  <a:lnTo>
                    <a:pt x="11" y="5"/>
                  </a:lnTo>
                  <a:lnTo>
                    <a:pt x="8" y="5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7" name="Freeform 360"/>
            <p:cNvSpPr>
              <a:spLocks/>
            </p:cNvSpPr>
            <p:nvPr/>
          </p:nvSpPr>
          <p:spPr bwMode="auto">
            <a:xfrm>
              <a:off x="6999321" y="1718531"/>
              <a:ext cx="52020" cy="13772"/>
            </a:xfrm>
            <a:custGeom>
              <a:avLst/>
              <a:gdLst>
                <a:gd name="T0" fmla="*/ 19 w 20"/>
                <a:gd name="T1" fmla="*/ 2 h 5"/>
                <a:gd name="T2" fmla="*/ 16 w 20"/>
                <a:gd name="T3" fmla="*/ 1 h 5"/>
                <a:gd name="T4" fmla="*/ 14 w 20"/>
                <a:gd name="T5" fmla="*/ 0 h 5"/>
                <a:gd name="T6" fmla="*/ 12 w 20"/>
                <a:gd name="T7" fmla="*/ 1 h 5"/>
                <a:gd name="T8" fmla="*/ 9 w 20"/>
                <a:gd name="T9" fmla="*/ 2 h 5"/>
                <a:gd name="T10" fmla="*/ 7 w 20"/>
                <a:gd name="T11" fmla="*/ 0 h 5"/>
                <a:gd name="T12" fmla="*/ 3 w 20"/>
                <a:gd name="T13" fmla="*/ 0 h 5"/>
                <a:gd name="T14" fmla="*/ 1 w 20"/>
                <a:gd name="T15" fmla="*/ 1 h 5"/>
                <a:gd name="T16" fmla="*/ 0 w 20"/>
                <a:gd name="T17" fmla="*/ 3 h 5"/>
                <a:gd name="T18" fmla="*/ 3 w 20"/>
                <a:gd name="T19" fmla="*/ 4 h 5"/>
                <a:gd name="T20" fmla="*/ 5 w 20"/>
                <a:gd name="T21" fmla="*/ 4 h 5"/>
                <a:gd name="T22" fmla="*/ 10 w 20"/>
                <a:gd name="T23" fmla="*/ 5 h 5"/>
                <a:gd name="T24" fmla="*/ 14 w 20"/>
                <a:gd name="T25" fmla="*/ 5 h 5"/>
                <a:gd name="T26" fmla="*/ 17 w 20"/>
                <a:gd name="T27" fmla="*/ 5 h 5"/>
                <a:gd name="T28" fmla="*/ 20 w 20"/>
                <a:gd name="T29" fmla="*/ 4 h 5"/>
                <a:gd name="T30" fmla="*/ 19 w 20"/>
                <a:gd name="T3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5">
                  <a:moveTo>
                    <a:pt x="19" y="2"/>
                  </a:moveTo>
                  <a:lnTo>
                    <a:pt x="16" y="1"/>
                  </a:lnTo>
                  <a:lnTo>
                    <a:pt x="14" y="0"/>
                  </a:lnTo>
                  <a:cubicBezTo>
                    <a:pt x="13" y="0"/>
                    <a:pt x="13" y="0"/>
                    <a:pt x="12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8" y="1"/>
                    <a:pt x="7" y="0"/>
                  </a:cubicBez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3" y="4"/>
                  </a:lnTo>
                  <a:lnTo>
                    <a:pt x="5" y="4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7" y="5"/>
                  </a:lnTo>
                  <a:lnTo>
                    <a:pt x="20" y="4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8" name="Freeform 361"/>
            <p:cNvSpPr>
              <a:spLocks/>
            </p:cNvSpPr>
            <p:nvPr/>
          </p:nvSpPr>
          <p:spPr bwMode="auto">
            <a:xfrm>
              <a:off x="6852440" y="1686397"/>
              <a:ext cx="136170" cy="45906"/>
            </a:xfrm>
            <a:custGeom>
              <a:avLst/>
              <a:gdLst>
                <a:gd name="T0" fmla="*/ 13 w 53"/>
                <a:gd name="T1" fmla="*/ 8 h 16"/>
                <a:gd name="T2" fmla="*/ 8 w 53"/>
                <a:gd name="T3" fmla="*/ 8 h 16"/>
                <a:gd name="T4" fmla="*/ 5 w 53"/>
                <a:gd name="T5" fmla="*/ 10 h 16"/>
                <a:gd name="T6" fmla="*/ 0 w 53"/>
                <a:gd name="T7" fmla="*/ 15 h 16"/>
                <a:gd name="T8" fmla="*/ 4 w 53"/>
                <a:gd name="T9" fmla="*/ 16 h 16"/>
                <a:gd name="T10" fmla="*/ 9 w 53"/>
                <a:gd name="T11" fmla="*/ 15 h 16"/>
                <a:gd name="T12" fmla="*/ 18 w 53"/>
                <a:gd name="T13" fmla="*/ 13 h 16"/>
                <a:gd name="T14" fmla="*/ 25 w 53"/>
                <a:gd name="T15" fmla="*/ 13 h 16"/>
                <a:gd name="T16" fmla="*/ 28 w 53"/>
                <a:gd name="T17" fmla="*/ 14 h 16"/>
                <a:gd name="T18" fmla="*/ 47 w 53"/>
                <a:gd name="T19" fmla="*/ 13 h 16"/>
                <a:gd name="T20" fmla="*/ 53 w 53"/>
                <a:gd name="T21" fmla="*/ 10 h 16"/>
                <a:gd name="T22" fmla="*/ 49 w 53"/>
                <a:gd name="T23" fmla="*/ 9 h 16"/>
                <a:gd name="T24" fmla="*/ 44 w 53"/>
                <a:gd name="T25" fmla="*/ 5 h 16"/>
                <a:gd name="T26" fmla="*/ 39 w 53"/>
                <a:gd name="T27" fmla="*/ 3 h 16"/>
                <a:gd name="T28" fmla="*/ 32 w 53"/>
                <a:gd name="T29" fmla="*/ 6 h 16"/>
                <a:gd name="T30" fmla="*/ 27 w 53"/>
                <a:gd name="T31" fmla="*/ 6 h 16"/>
                <a:gd name="T32" fmla="*/ 26 w 53"/>
                <a:gd name="T33" fmla="*/ 0 h 16"/>
                <a:gd name="T34" fmla="*/ 18 w 53"/>
                <a:gd name="T35" fmla="*/ 6 h 16"/>
                <a:gd name="T36" fmla="*/ 13 w 53"/>
                <a:gd name="T3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16">
                  <a:moveTo>
                    <a:pt x="13" y="8"/>
                  </a:moveTo>
                  <a:lnTo>
                    <a:pt x="8" y="8"/>
                  </a:lnTo>
                  <a:lnTo>
                    <a:pt x="5" y="10"/>
                  </a:lnTo>
                  <a:lnTo>
                    <a:pt x="0" y="15"/>
                  </a:lnTo>
                  <a:cubicBezTo>
                    <a:pt x="2" y="16"/>
                    <a:pt x="3" y="16"/>
                    <a:pt x="4" y="16"/>
                  </a:cubicBezTo>
                  <a:cubicBezTo>
                    <a:pt x="4" y="16"/>
                    <a:pt x="6" y="16"/>
                    <a:pt x="9" y="15"/>
                  </a:cubicBezTo>
                  <a:lnTo>
                    <a:pt x="18" y="13"/>
                  </a:lnTo>
                  <a:lnTo>
                    <a:pt x="25" y="13"/>
                  </a:lnTo>
                  <a:lnTo>
                    <a:pt x="28" y="14"/>
                  </a:lnTo>
                  <a:lnTo>
                    <a:pt x="47" y="13"/>
                  </a:lnTo>
                  <a:lnTo>
                    <a:pt x="53" y="10"/>
                  </a:lnTo>
                  <a:lnTo>
                    <a:pt x="49" y="9"/>
                  </a:lnTo>
                  <a:lnTo>
                    <a:pt x="44" y="5"/>
                  </a:lnTo>
                  <a:lnTo>
                    <a:pt x="39" y="3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6" y="0"/>
                  </a:lnTo>
                  <a:lnTo>
                    <a:pt x="18" y="6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19" name="Freeform 362"/>
            <p:cNvSpPr>
              <a:spLocks/>
            </p:cNvSpPr>
            <p:nvPr/>
          </p:nvSpPr>
          <p:spPr bwMode="auto">
            <a:xfrm>
              <a:off x="6723919" y="1664974"/>
              <a:ext cx="128521" cy="50497"/>
            </a:xfrm>
            <a:custGeom>
              <a:avLst/>
              <a:gdLst>
                <a:gd name="T0" fmla="*/ 49 w 49"/>
                <a:gd name="T1" fmla="*/ 14 h 17"/>
                <a:gd name="T2" fmla="*/ 49 w 49"/>
                <a:gd name="T3" fmla="*/ 11 h 17"/>
                <a:gd name="T4" fmla="*/ 47 w 49"/>
                <a:gd name="T5" fmla="*/ 9 h 17"/>
                <a:gd name="T6" fmla="*/ 43 w 49"/>
                <a:gd name="T7" fmla="*/ 6 h 17"/>
                <a:gd name="T8" fmla="*/ 40 w 49"/>
                <a:gd name="T9" fmla="*/ 2 h 17"/>
                <a:gd name="T10" fmla="*/ 36 w 49"/>
                <a:gd name="T11" fmla="*/ 4 h 17"/>
                <a:gd name="T12" fmla="*/ 31 w 49"/>
                <a:gd name="T13" fmla="*/ 4 h 17"/>
                <a:gd name="T14" fmla="*/ 29 w 49"/>
                <a:gd name="T15" fmla="*/ 1 h 17"/>
                <a:gd name="T16" fmla="*/ 29 w 49"/>
                <a:gd name="T17" fmla="*/ 0 h 17"/>
                <a:gd name="T18" fmla="*/ 25 w 49"/>
                <a:gd name="T19" fmla="*/ 2 h 17"/>
                <a:gd name="T20" fmla="*/ 19 w 49"/>
                <a:gd name="T21" fmla="*/ 2 h 17"/>
                <a:gd name="T22" fmla="*/ 11 w 49"/>
                <a:gd name="T23" fmla="*/ 2 h 17"/>
                <a:gd name="T24" fmla="*/ 10 w 49"/>
                <a:gd name="T25" fmla="*/ 2 h 17"/>
                <a:gd name="T26" fmla="*/ 9 w 49"/>
                <a:gd name="T27" fmla="*/ 3 h 17"/>
                <a:gd name="T28" fmla="*/ 2 w 49"/>
                <a:gd name="T29" fmla="*/ 6 h 17"/>
                <a:gd name="T30" fmla="*/ 0 w 49"/>
                <a:gd name="T31" fmla="*/ 8 h 17"/>
                <a:gd name="T32" fmla="*/ 4 w 49"/>
                <a:gd name="T33" fmla="*/ 12 h 17"/>
                <a:gd name="T34" fmla="*/ 8 w 49"/>
                <a:gd name="T35" fmla="*/ 13 h 17"/>
                <a:gd name="T36" fmla="*/ 18 w 49"/>
                <a:gd name="T37" fmla="*/ 14 h 17"/>
                <a:gd name="T38" fmla="*/ 24 w 49"/>
                <a:gd name="T39" fmla="*/ 13 h 17"/>
                <a:gd name="T40" fmla="*/ 32 w 49"/>
                <a:gd name="T41" fmla="*/ 16 h 17"/>
                <a:gd name="T42" fmla="*/ 35 w 49"/>
                <a:gd name="T43" fmla="*/ 15 h 17"/>
                <a:gd name="T44" fmla="*/ 38 w 49"/>
                <a:gd name="T45" fmla="*/ 17 h 17"/>
                <a:gd name="T46" fmla="*/ 41 w 49"/>
                <a:gd name="T47" fmla="*/ 17 h 17"/>
                <a:gd name="T48" fmla="*/ 43 w 49"/>
                <a:gd name="T49" fmla="*/ 14 h 17"/>
                <a:gd name="T50" fmla="*/ 48 w 49"/>
                <a:gd name="T51" fmla="*/ 15 h 17"/>
                <a:gd name="T52" fmla="*/ 49 w 49"/>
                <a:gd name="T5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" h="17">
                  <a:moveTo>
                    <a:pt x="49" y="14"/>
                  </a:moveTo>
                  <a:lnTo>
                    <a:pt x="49" y="11"/>
                  </a:lnTo>
                  <a:lnTo>
                    <a:pt x="47" y="9"/>
                  </a:lnTo>
                  <a:lnTo>
                    <a:pt x="43" y="6"/>
                  </a:lnTo>
                  <a:lnTo>
                    <a:pt x="40" y="2"/>
                  </a:lnTo>
                  <a:lnTo>
                    <a:pt x="36" y="4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9" y="0"/>
                  </a:lnTo>
                  <a:lnTo>
                    <a:pt x="25" y="2"/>
                  </a:lnTo>
                  <a:lnTo>
                    <a:pt x="19" y="2"/>
                  </a:ln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lnTo>
                    <a:pt x="9" y="3"/>
                  </a:lnTo>
                  <a:lnTo>
                    <a:pt x="2" y="6"/>
                  </a:lnTo>
                  <a:lnTo>
                    <a:pt x="0" y="8"/>
                  </a:lnTo>
                  <a:lnTo>
                    <a:pt x="4" y="12"/>
                  </a:lnTo>
                  <a:lnTo>
                    <a:pt x="8" y="13"/>
                  </a:lnTo>
                  <a:lnTo>
                    <a:pt x="18" y="14"/>
                  </a:lnTo>
                  <a:lnTo>
                    <a:pt x="24" y="13"/>
                  </a:lnTo>
                  <a:lnTo>
                    <a:pt x="32" y="16"/>
                  </a:lnTo>
                  <a:lnTo>
                    <a:pt x="35" y="15"/>
                  </a:lnTo>
                  <a:lnTo>
                    <a:pt x="38" y="17"/>
                  </a:lnTo>
                  <a:lnTo>
                    <a:pt x="41" y="17"/>
                  </a:lnTo>
                  <a:lnTo>
                    <a:pt x="43" y="14"/>
                  </a:lnTo>
                  <a:lnTo>
                    <a:pt x="48" y="15"/>
                  </a:lnTo>
                  <a:lnTo>
                    <a:pt x="49" y="1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0" name="Freeform 363"/>
            <p:cNvSpPr>
              <a:spLocks/>
            </p:cNvSpPr>
            <p:nvPr/>
          </p:nvSpPr>
          <p:spPr bwMode="auto">
            <a:xfrm>
              <a:off x="6688728" y="1635900"/>
              <a:ext cx="126991" cy="42846"/>
            </a:xfrm>
            <a:custGeom>
              <a:avLst/>
              <a:gdLst>
                <a:gd name="T0" fmla="*/ 33 w 49"/>
                <a:gd name="T1" fmla="*/ 12 h 15"/>
                <a:gd name="T2" fmla="*/ 39 w 49"/>
                <a:gd name="T3" fmla="*/ 12 h 15"/>
                <a:gd name="T4" fmla="*/ 43 w 49"/>
                <a:gd name="T5" fmla="*/ 10 h 15"/>
                <a:gd name="T6" fmla="*/ 47 w 49"/>
                <a:gd name="T7" fmla="*/ 9 h 15"/>
                <a:gd name="T8" fmla="*/ 49 w 49"/>
                <a:gd name="T9" fmla="*/ 7 h 15"/>
                <a:gd name="T10" fmla="*/ 41 w 49"/>
                <a:gd name="T11" fmla="*/ 4 h 15"/>
                <a:gd name="T12" fmla="*/ 34 w 49"/>
                <a:gd name="T13" fmla="*/ 3 h 15"/>
                <a:gd name="T14" fmla="*/ 26 w 49"/>
                <a:gd name="T15" fmla="*/ 0 h 15"/>
                <a:gd name="T16" fmla="*/ 22 w 49"/>
                <a:gd name="T17" fmla="*/ 3 h 15"/>
                <a:gd name="T18" fmla="*/ 13 w 49"/>
                <a:gd name="T19" fmla="*/ 4 h 15"/>
                <a:gd name="T20" fmla="*/ 4 w 49"/>
                <a:gd name="T21" fmla="*/ 3 h 15"/>
                <a:gd name="T22" fmla="*/ 4 w 49"/>
                <a:gd name="T23" fmla="*/ 7 h 15"/>
                <a:gd name="T24" fmla="*/ 0 w 49"/>
                <a:gd name="T25" fmla="*/ 9 h 15"/>
                <a:gd name="T26" fmla="*/ 3 w 49"/>
                <a:gd name="T27" fmla="*/ 9 h 15"/>
                <a:gd name="T28" fmla="*/ 3 w 49"/>
                <a:gd name="T29" fmla="*/ 13 h 15"/>
                <a:gd name="T30" fmla="*/ 7 w 49"/>
                <a:gd name="T31" fmla="*/ 14 h 15"/>
                <a:gd name="T32" fmla="*/ 11 w 49"/>
                <a:gd name="T33" fmla="*/ 15 h 15"/>
                <a:gd name="T34" fmla="*/ 13 w 49"/>
                <a:gd name="T35" fmla="*/ 14 h 15"/>
                <a:gd name="T36" fmla="*/ 18 w 49"/>
                <a:gd name="T37" fmla="*/ 13 h 15"/>
                <a:gd name="T38" fmla="*/ 21 w 49"/>
                <a:gd name="T39" fmla="*/ 13 h 15"/>
                <a:gd name="T40" fmla="*/ 24 w 49"/>
                <a:gd name="T41" fmla="*/ 12 h 15"/>
                <a:gd name="T42" fmla="*/ 25 w 49"/>
                <a:gd name="T43" fmla="*/ 12 h 15"/>
                <a:gd name="T44" fmla="*/ 33 w 49"/>
                <a:gd name="T4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15">
                  <a:moveTo>
                    <a:pt x="33" y="12"/>
                  </a:moveTo>
                  <a:lnTo>
                    <a:pt x="39" y="12"/>
                  </a:lnTo>
                  <a:lnTo>
                    <a:pt x="43" y="10"/>
                  </a:lnTo>
                  <a:lnTo>
                    <a:pt x="47" y="9"/>
                  </a:lnTo>
                  <a:lnTo>
                    <a:pt x="49" y="7"/>
                  </a:lnTo>
                  <a:cubicBezTo>
                    <a:pt x="44" y="5"/>
                    <a:pt x="42" y="4"/>
                    <a:pt x="41" y="4"/>
                  </a:cubicBezTo>
                  <a:cubicBezTo>
                    <a:pt x="41" y="4"/>
                    <a:pt x="38" y="4"/>
                    <a:pt x="34" y="3"/>
                  </a:cubicBezTo>
                  <a:lnTo>
                    <a:pt x="26" y="0"/>
                  </a:lnTo>
                  <a:lnTo>
                    <a:pt x="22" y="3"/>
                  </a:lnTo>
                  <a:cubicBezTo>
                    <a:pt x="16" y="3"/>
                    <a:pt x="13" y="4"/>
                    <a:pt x="13" y="4"/>
                  </a:cubicBezTo>
                  <a:cubicBezTo>
                    <a:pt x="12" y="4"/>
                    <a:pt x="9" y="3"/>
                    <a:pt x="4" y="3"/>
                  </a:cubicBezTo>
                  <a:lnTo>
                    <a:pt x="4" y="7"/>
                  </a:lnTo>
                  <a:lnTo>
                    <a:pt x="0" y="9"/>
                  </a:lnTo>
                  <a:lnTo>
                    <a:pt x="3" y="9"/>
                  </a:lnTo>
                  <a:lnTo>
                    <a:pt x="3" y="13"/>
                  </a:lnTo>
                  <a:lnTo>
                    <a:pt x="7" y="14"/>
                  </a:lnTo>
                  <a:lnTo>
                    <a:pt x="11" y="15"/>
                  </a:lnTo>
                  <a:cubicBezTo>
                    <a:pt x="12" y="15"/>
                    <a:pt x="12" y="14"/>
                    <a:pt x="13" y="14"/>
                  </a:cubicBezTo>
                  <a:cubicBezTo>
                    <a:pt x="16" y="13"/>
                    <a:pt x="18" y="13"/>
                    <a:pt x="18" y="13"/>
                  </a:cubicBezTo>
                  <a:cubicBezTo>
                    <a:pt x="19" y="13"/>
                    <a:pt x="20" y="13"/>
                    <a:pt x="21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8" y="12"/>
                    <a:pt x="33" y="1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1" name="Freeform 364"/>
            <p:cNvSpPr>
              <a:spLocks/>
            </p:cNvSpPr>
            <p:nvPr/>
          </p:nvSpPr>
          <p:spPr bwMode="auto">
            <a:xfrm>
              <a:off x="6723919" y="1669564"/>
              <a:ext cx="27540" cy="19893"/>
            </a:xfrm>
            <a:custGeom>
              <a:avLst/>
              <a:gdLst>
                <a:gd name="T0" fmla="*/ 10 w 11"/>
                <a:gd name="T1" fmla="*/ 1 h 6"/>
                <a:gd name="T2" fmla="*/ 11 w 11"/>
                <a:gd name="T3" fmla="*/ 0 h 6"/>
                <a:gd name="T4" fmla="*/ 8 w 11"/>
                <a:gd name="T5" fmla="*/ 1 h 6"/>
                <a:gd name="T6" fmla="*/ 5 w 11"/>
                <a:gd name="T7" fmla="*/ 1 h 6"/>
                <a:gd name="T8" fmla="*/ 0 w 11"/>
                <a:gd name="T9" fmla="*/ 2 h 6"/>
                <a:gd name="T10" fmla="*/ 1 w 11"/>
                <a:gd name="T11" fmla="*/ 6 h 6"/>
                <a:gd name="T12" fmla="*/ 3 w 11"/>
                <a:gd name="T13" fmla="*/ 4 h 6"/>
                <a:gd name="T14" fmla="*/ 10 w 11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6">
                  <a:moveTo>
                    <a:pt x="10" y="1"/>
                  </a:moveTo>
                  <a:lnTo>
                    <a:pt x="11" y="0"/>
                  </a:lnTo>
                  <a:cubicBezTo>
                    <a:pt x="11" y="0"/>
                    <a:pt x="10" y="0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3" y="1"/>
                    <a:pt x="0" y="2"/>
                  </a:cubicBezTo>
                  <a:lnTo>
                    <a:pt x="1" y="6"/>
                  </a:lnTo>
                  <a:lnTo>
                    <a:pt x="3" y="4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2" name="Freeform 365"/>
            <p:cNvSpPr>
              <a:spLocks/>
            </p:cNvSpPr>
            <p:nvPr/>
          </p:nvSpPr>
          <p:spPr bwMode="auto">
            <a:xfrm>
              <a:off x="6658128" y="1672625"/>
              <a:ext cx="55080" cy="16833"/>
            </a:xfrm>
            <a:custGeom>
              <a:avLst/>
              <a:gdLst>
                <a:gd name="T0" fmla="*/ 21 w 21"/>
                <a:gd name="T1" fmla="*/ 4 h 5"/>
                <a:gd name="T2" fmla="*/ 16 w 21"/>
                <a:gd name="T3" fmla="*/ 3 h 5"/>
                <a:gd name="T4" fmla="*/ 13 w 21"/>
                <a:gd name="T5" fmla="*/ 1 h 5"/>
                <a:gd name="T6" fmla="*/ 8 w 21"/>
                <a:gd name="T7" fmla="*/ 0 h 5"/>
                <a:gd name="T8" fmla="*/ 4 w 21"/>
                <a:gd name="T9" fmla="*/ 1 h 5"/>
                <a:gd name="T10" fmla="*/ 0 w 21"/>
                <a:gd name="T11" fmla="*/ 0 h 5"/>
                <a:gd name="T12" fmla="*/ 0 w 21"/>
                <a:gd name="T13" fmla="*/ 2 h 5"/>
                <a:gd name="T14" fmla="*/ 5 w 21"/>
                <a:gd name="T15" fmla="*/ 4 h 5"/>
                <a:gd name="T16" fmla="*/ 9 w 21"/>
                <a:gd name="T17" fmla="*/ 5 h 5"/>
                <a:gd name="T18" fmla="*/ 17 w 21"/>
                <a:gd name="T19" fmla="*/ 5 h 5"/>
                <a:gd name="T20" fmla="*/ 21 w 21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21" y="4"/>
                  </a:moveTo>
                  <a:lnTo>
                    <a:pt x="16" y="3"/>
                  </a:lnTo>
                  <a:lnTo>
                    <a:pt x="13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4"/>
                  </a:lnTo>
                  <a:cubicBezTo>
                    <a:pt x="7" y="5"/>
                    <a:pt x="8" y="5"/>
                    <a:pt x="9" y="5"/>
                  </a:cubicBezTo>
                  <a:cubicBezTo>
                    <a:pt x="10" y="5"/>
                    <a:pt x="13" y="5"/>
                    <a:pt x="17" y="5"/>
                  </a:cubicBezTo>
                  <a:lnTo>
                    <a:pt x="21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3" name="Freeform 366"/>
            <p:cNvSpPr>
              <a:spLocks/>
            </p:cNvSpPr>
            <p:nvPr/>
          </p:nvSpPr>
          <p:spPr bwMode="auto">
            <a:xfrm>
              <a:off x="6762169" y="1761377"/>
              <a:ext cx="21420" cy="10712"/>
            </a:xfrm>
            <a:custGeom>
              <a:avLst/>
              <a:gdLst>
                <a:gd name="T0" fmla="*/ 1 w 8"/>
                <a:gd name="T1" fmla="*/ 1 h 3"/>
                <a:gd name="T2" fmla="*/ 0 w 8"/>
                <a:gd name="T3" fmla="*/ 2 h 3"/>
                <a:gd name="T4" fmla="*/ 1 w 8"/>
                <a:gd name="T5" fmla="*/ 3 h 3"/>
                <a:gd name="T6" fmla="*/ 4 w 8"/>
                <a:gd name="T7" fmla="*/ 3 h 3"/>
                <a:gd name="T8" fmla="*/ 6 w 8"/>
                <a:gd name="T9" fmla="*/ 3 h 3"/>
                <a:gd name="T10" fmla="*/ 8 w 8"/>
                <a:gd name="T11" fmla="*/ 2 h 3"/>
                <a:gd name="T12" fmla="*/ 8 w 8"/>
                <a:gd name="T13" fmla="*/ 1 h 3"/>
                <a:gd name="T14" fmla="*/ 7 w 8"/>
                <a:gd name="T15" fmla="*/ 0 h 3"/>
                <a:gd name="T16" fmla="*/ 6 w 8"/>
                <a:gd name="T17" fmla="*/ 0 h 3"/>
                <a:gd name="T18" fmla="*/ 4 w 8"/>
                <a:gd name="T19" fmla="*/ 0 h 3"/>
                <a:gd name="T20" fmla="*/ 2 w 8"/>
                <a:gd name="T21" fmla="*/ 0 h 3"/>
                <a:gd name="T22" fmla="*/ 1 w 8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lnTo>
                    <a:pt x="0" y="2"/>
                  </a:lnTo>
                  <a:cubicBezTo>
                    <a:pt x="0" y="3"/>
                    <a:pt x="0" y="3"/>
                    <a:pt x="1" y="3"/>
                  </a:cubicBezTo>
                  <a:lnTo>
                    <a:pt x="4" y="3"/>
                  </a:lnTo>
                  <a:cubicBezTo>
                    <a:pt x="4" y="3"/>
                    <a:pt x="5" y="3"/>
                    <a:pt x="6" y="3"/>
                  </a:cubicBezTo>
                  <a:lnTo>
                    <a:pt x="8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4" name="Freeform 367"/>
            <p:cNvSpPr>
              <a:spLocks/>
            </p:cNvSpPr>
            <p:nvPr/>
          </p:nvSpPr>
          <p:spPr bwMode="auto">
            <a:xfrm>
              <a:off x="6775940" y="1746075"/>
              <a:ext cx="9180" cy="918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1 h 3"/>
                <a:gd name="T8" fmla="*/ 0 w 3"/>
                <a:gd name="T9" fmla="*/ 0 h 3"/>
                <a:gd name="T10" fmla="*/ 0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3"/>
                  </a:ln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2"/>
                    <a:pt x="3" y="1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5" name="Freeform 368"/>
            <p:cNvSpPr>
              <a:spLocks/>
            </p:cNvSpPr>
            <p:nvPr/>
          </p:nvSpPr>
          <p:spPr bwMode="auto">
            <a:xfrm>
              <a:off x="6797360" y="1758317"/>
              <a:ext cx="10710" cy="15302"/>
            </a:xfrm>
            <a:custGeom>
              <a:avLst/>
              <a:gdLst>
                <a:gd name="T0" fmla="*/ 0 w 4"/>
                <a:gd name="T1" fmla="*/ 2 h 5"/>
                <a:gd name="T2" fmla="*/ 1 w 4"/>
                <a:gd name="T3" fmla="*/ 4 h 5"/>
                <a:gd name="T4" fmla="*/ 2 w 4"/>
                <a:gd name="T5" fmla="*/ 5 h 5"/>
                <a:gd name="T6" fmla="*/ 4 w 4"/>
                <a:gd name="T7" fmla="*/ 4 h 5"/>
                <a:gd name="T8" fmla="*/ 4 w 4"/>
                <a:gd name="T9" fmla="*/ 3 h 5"/>
                <a:gd name="T10" fmla="*/ 2 w 4"/>
                <a:gd name="T11" fmla="*/ 2 h 5"/>
                <a:gd name="T12" fmla="*/ 2 w 4"/>
                <a:gd name="T13" fmla="*/ 0 h 5"/>
                <a:gd name="T14" fmla="*/ 0 w 4"/>
                <a:gd name="T15" fmla="*/ 1 h 5"/>
                <a:gd name="T16" fmla="*/ 0 w 4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lnTo>
                    <a:pt x="4" y="4"/>
                  </a:lnTo>
                  <a:lnTo>
                    <a:pt x="4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6" name="Freeform 369"/>
            <p:cNvSpPr>
              <a:spLocks/>
            </p:cNvSpPr>
            <p:nvPr/>
          </p:nvSpPr>
          <p:spPr bwMode="auto">
            <a:xfrm>
              <a:off x="6601518" y="1744545"/>
              <a:ext cx="10710" cy="13771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1 w 4"/>
                <a:gd name="T5" fmla="*/ 0 h 5"/>
                <a:gd name="T6" fmla="*/ 1 w 4"/>
                <a:gd name="T7" fmla="*/ 2 h 5"/>
                <a:gd name="T8" fmla="*/ 0 w 4"/>
                <a:gd name="T9" fmla="*/ 3 h 5"/>
                <a:gd name="T10" fmla="*/ 1 w 4"/>
                <a:gd name="T11" fmla="*/ 4 h 5"/>
                <a:gd name="T12" fmla="*/ 2 w 4"/>
                <a:gd name="T13" fmla="*/ 4 h 5"/>
                <a:gd name="T14" fmla="*/ 4 w 4"/>
                <a:gd name="T15" fmla="*/ 3 h 5"/>
                <a:gd name="T16" fmla="*/ 3 w 4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lnTo>
                    <a:pt x="3" y="0"/>
                  </a:ln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lnTo>
                    <a:pt x="0" y="3"/>
                  </a:ln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3" y="4"/>
                    <a:pt x="3" y="4"/>
                    <a:pt x="4" y="3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7" name="Freeform 370"/>
            <p:cNvSpPr>
              <a:spLocks/>
            </p:cNvSpPr>
            <p:nvPr/>
          </p:nvSpPr>
          <p:spPr bwMode="auto">
            <a:xfrm>
              <a:off x="6367426" y="1645081"/>
              <a:ext cx="6120" cy="12242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0 h 4"/>
                <a:gd name="T4" fmla="*/ 1 w 3"/>
                <a:gd name="T5" fmla="*/ 0 h 4"/>
                <a:gd name="T6" fmla="*/ 0 w 3"/>
                <a:gd name="T7" fmla="*/ 1 h 4"/>
                <a:gd name="T8" fmla="*/ 0 w 3"/>
                <a:gd name="T9" fmla="*/ 3 h 4"/>
                <a:gd name="T10" fmla="*/ 1 w 3"/>
                <a:gd name="T11" fmla="*/ 4 h 4"/>
                <a:gd name="T12" fmla="*/ 3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8" name="Freeform 371"/>
            <p:cNvSpPr>
              <a:spLocks/>
            </p:cNvSpPr>
            <p:nvPr/>
          </p:nvSpPr>
          <p:spPr bwMode="auto">
            <a:xfrm>
              <a:off x="6297046" y="1683337"/>
              <a:ext cx="36720" cy="10711"/>
            </a:xfrm>
            <a:custGeom>
              <a:avLst/>
              <a:gdLst>
                <a:gd name="T0" fmla="*/ 14 w 14"/>
                <a:gd name="T1" fmla="*/ 2 h 4"/>
                <a:gd name="T2" fmla="*/ 14 w 14"/>
                <a:gd name="T3" fmla="*/ 2 h 4"/>
                <a:gd name="T4" fmla="*/ 12 w 14"/>
                <a:gd name="T5" fmla="*/ 1 h 4"/>
                <a:gd name="T6" fmla="*/ 8 w 14"/>
                <a:gd name="T7" fmla="*/ 1 h 4"/>
                <a:gd name="T8" fmla="*/ 0 w 14"/>
                <a:gd name="T9" fmla="*/ 0 h 4"/>
                <a:gd name="T10" fmla="*/ 0 w 14"/>
                <a:gd name="T11" fmla="*/ 2 h 4"/>
                <a:gd name="T12" fmla="*/ 1 w 14"/>
                <a:gd name="T13" fmla="*/ 3 h 4"/>
                <a:gd name="T14" fmla="*/ 10 w 14"/>
                <a:gd name="T15" fmla="*/ 4 h 4"/>
                <a:gd name="T16" fmla="*/ 13 w 14"/>
                <a:gd name="T17" fmla="*/ 4 h 4"/>
                <a:gd name="T18" fmla="*/ 14 w 1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lnTo>
                    <a:pt x="14" y="2"/>
                  </a:lnTo>
                  <a:lnTo>
                    <a:pt x="12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5" y="3"/>
                    <a:pt x="10" y="4"/>
                  </a:cubicBezTo>
                  <a:lnTo>
                    <a:pt x="13" y="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29" name="Freeform 372"/>
            <p:cNvSpPr>
              <a:spLocks/>
            </p:cNvSpPr>
            <p:nvPr/>
          </p:nvSpPr>
          <p:spPr bwMode="auto">
            <a:xfrm>
              <a:off x="6364366" y="1817995"/>
              <a:ext cx="9180" cy="7651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1 w 4"/>
                <a:gd name="T7" fmla="*/ 1 h 3"/>
                <a:gd name="T8" fmla="*/ 0 w 4"/>
                <a:gd name="T9" fmla="*/ 2 h 3"/>
                <a:gd name="T10" fmla="*/ 2 w 4"/>
                <a:gd name="T11" fmla="*/ 3 h 3"/>
                <a:gd name="T12" fmla="*/ 4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2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0" name="Freeform 373"/>
            <p:cNvSpPr>
              <a:spLocks/>
            </p:cNvSpPr>
            <p:nvPr/>
          </p:nvSpPr>
          <p:spPr bwMode="auto">
            <a:xfrm>
              <a:off x="6352126" y="1862371"/>
              <a:ext cx="21420" cy="10712"/>
            </a:xfrm>
            <a:custGeom>
              <a:avLst/>
              <a:gdLst>
                <a:gd name="T0" fmla="*/ 2 w 8"/>
                <a:gd name="T1" fmla="*/ 1 h 4"/>
                <a:gd name="T2" fmla="*/ 0 w 8"/>
                <a:gd name="T3" fmla="*/ 2 h 4"/>
                <a:gd name="T4" fmla="*/ 0 w 8"/>
                <a:gd name="T5" fmla="*/ 4 h 4"/>
                <a:gd name="T6" fmla="*/ 1 w 8"/>
                <a:gd name="T7" fmla="*/ 4 h 4"/>
                <a:gd name="T8" fmla="*/ 3 w 8"/>
                <a:gd name="T9" fmla="*/ 4 h 4"/>
                <a:gd name="T10" fmla="*/ 4 w 8"/>
                <a:gd name="T11" fmla="*/ 4 h 4"/>
                <a:gd name="T12" fmla="*/ 4 w 8"/>
                <a:gd name="T13" fmla="*/ 3 h 4"/>
                <a:gd name="T14" fmla="*/ 5 w 8"/>
                <a:gd name="T15" fmla="*/ 2 h 4"/>
                <a:gd name="T16" fmla="*/ 6 w 8"/>
                <a:gd name="T17" fmla="*/ 2 h 4"/>
                <a:gd name="T18" fmla="*/ 7 w 8"/>
                <a:gd name="T19" fmla="*/ 2 h 4"/>
                <a:gd name="T20" fmla="*/ 8 w 8"/>
                <a:gd name="T21" fmla="*/ 0 h 4"/>
                <a:gd name="T22" fmla="*/ 3 w 8"/>
                <a:gd name="T23" fmla="*/ 0 h 4"/>
                <a:gd name="T24" fmla="*/ 2 w 8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0" y="2"/>
                  </a:lnTo>
                  <a:lnTo>
                    <a:pt x="0" y="4"/>
                  </a:lnTo>
                  <a:cubicBezTo>
                    <a:pt x="0" y="4"/>
                    <a:pt x="1" y="4"/>
                    <a:pt x="1" y="4"/>
                  </a:cubicBezTo>
                  <a:lnTo>
                    <a:pt x="3" y="4"/>
                  </a:lnTo>
                  <a:cubicBezTo>
                    <a:pt x="3" y="4"/>
                    <a:pt x="4" y="4"/>
                    <a:pt x="4" y="4"/>
                  </a:cubicBezTo>
                  <a:lnTo>
                    <a:pt x="4" y="3"/>
                  </a:ln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0"/>
                  </a:cubicBezTo>
                  <a:lnTo>
                    <a:pt x="3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1" name="Freeform 374"/>
            <p:cNvSpPr>
              <a:spLocks/>
            </p:cNvSpPr>
            <p:nvPr/>
          </p:nvSpPr>
          <p:spPr bwMode="auto">
            <a:xfrm>
              <a:off x="6245026" y="1862371"/>
              <a:ext cx="30600" cy="10712"/>
            </a:xfrm>
            <a:custGeom>
              <a:avLst/>
              <a:gdLst>
                <a:gd name="T0" fmla="*/ 8 w 11"/>
                <a:gd name="T1" fmla="*/ 2 h 4"/>
                <a:gd name="T2" fmla="*/ 9 w 11"/>
                <a:gd name="T3" fmla="*/ 4 h 4"/>
                <a:gd name="T4" fmla="*/ 11 w 11"/>
                <a:gd name="T5" fmla="*/ 3 h 4"/>
                <a:gd name="T6" fmla="*/ 10 w 11"/>
                <a:gd name="T7" fmla="*/ 0 h 4"/>
                <a:gd name="T8" fmla="*/ 2 w 11"/>
                <a:gd name="T9" fmla="*/ 0 h 4"/>
                <a:gd name="T10" fmla="*/ 0 w 11"/>
                <a:gd name="T11" fmla="*/ 0 h 4"/>
                <a:gd name="T12" fmla="*/ 0 w 11"/>
                <a:gd name="T13" fmla="*/ 1 h 4"/>
                <a:gd name="T14" fmla="*/ 1 w 11"/>
                <a:gd name="T15" fmla="*/ 3 h 4"/>
                <a:gd name="T16" fmla="*/ 4 w 11"/>
                <a:gd name="T17" fmla="*/ 3 h 4"/>
                <a:gd name="T18" fmla="*/ 8 w 11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8" y="2"/>
                  </a:moveTo>
                  <a:lnTo>
                    <a:pt x="9" y="4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3" y="3"/>
                    <a:pt x="4" y="2"/>
                    <a:pt x="4" y="3"/>
                  </a:cubicBezTo>
                  <a:cubicBezTo>
                    <a:pt x="4" y="3"/>
                    <a:pt x="6" y="2"/>
                    <a:pt x="8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2" name="Freeform 375"/>
            <p:cNvSpPr>
              <a:spLocks/>
            </p:cNvSpPr>
            <p:nvPr/>
          </p:nvSpPr>
          <p:spPr bwMode="auto">
            <a:xfrm>
              <a:off x="6275626" y="1847069"/>
              <a:ext cx="24480" cy="12242"/>
            </a:xfrm>
            <a:custGeom>
              <a:avLst/>
              <a:gdLst>
                <a:gd name="T0" fmla="*/ 0 w 10"/>
                <a:gd name="T1" fmla="*/ 2 h 4"/>
                <a:gd name="T2" fmla="*/ 0 w 10"/>
                <a:gd name="T3" fmla="*/ 4 h 4"/>
                <a:gd name="T4" fmla="*/ 2 w 10"/>
                <a:gd name="T5" fmla="*/ 4 h 4"/>
                <a:gd name="T6" fmla="*/ 3 w 10"/>
                <a:gd name="T7" fmla="*/ 4 h 4"/>
                <a:gd name="T8" fmla="*/ 6 w 10"/>
                <a:gd name="T9" fmla="*/ 4 h 4"/>
                <a:gd name="T10" fmla="*/ 7 w 10"/>
                <a:gd name="T11" fmla="*/ 3 h 4"/>
                <a:gd name="T12" fmla="*/ 8 w 10"/>
                <a:gd name="T13" fmla="*/ 3 h 4"/>
                <a:gd name="T14" fmla="*/ 8 w 10"/>
                <a:gd name="T15" fmla="*/ 3 h 4"/>
                <a:gd name="T16" fmla="*/ 10 w 10"/>
                <a:gd name="T17" fmla="*/ 2 h 4"/>
                <a:gd name="T18" fmla="*/ 10 w 10"/>
                <a:gd name="T19" fmla="*/ 0 h 4"/>
                <a:gd name="T20" fmla="*/ 4 w 10"/>
                <a:gd name="T21" fmla="*/ 1 h 4"/>
                <a:gd name="T22" fmla="*/ 2 w 10"/>
                <a:gd name="T23" fmla="*/ 1 h 4"/>
                <a:gd name="T24" fmla="*/ 0 w 10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6" y="4"/>
                  </a:lnTo>
                  <a:lnTo>
                    <a:pt x="7" y="3"/>
                  </a:ln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0"/>
                  </a:cubicBezTo>
                  <a:lnTo>
                    <a:pt x="4" y="1"/>
                  </a:ln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3" name="Freeform 376"/>
            <p:cNvSpPr>
              <a:spLocks/>
            </p:cNvSpPr>
            <p:nvPr/>
          </p:nvSpPr>
          <p:spPr bwMode="auto">
            <a:xfrm>
              <a:off x="6293986" y="1859311"/>
              <a:ext cx="19891" cy="9181"/>
            </a:xfrm>
            <a:custGeom>
              <a:avLst/>
              <a:gdLst>
                <a:gd name="T0" fmla="*/ 0 w 8"/>
                <a:gd name="T1" fmla="*/ 0 h 3"/>
                <a:gd name="T2" fmla="*/ 1 w 8"/>
                <a:gd name="T3" fmla="*/ 2 h 3"/>
                <a:gd name="T4" fmla="*/ 3 w 8"/>
                <a:gd name="T5" fmla="*/ 3 h 3"/>
                <a:gd name="T6" fmla="*/ 6 w 8"/>
                <a:gd name="T7" fmla="*/ 3 h 3"/>
                <a:gd name="T8" fmla="*/ 7 w 8"/>
                <a:gd name="T9" fmla="*/ 2 h 3"/>
                <a:gd name="T10" fmla="*/ 8 w 8"/>
                <a:gd name="T11" fmla="*/ 2 h 3"/>
                <a:gd name="T12" fmla="*/ 8 w 8"/>
                <a:gd name="T13" fmla="*/ 0 h 3"/>
                <a:gd name="T14" fmla="*/ 0 w 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1" y="2"/>
                  </a:lnTo>
                  <a:lnTo>
                    <a:pt x="3" y="3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4" name="Freeform 377"/>
            <p:cNvSpPr>
              <a:spLocks/>
            </p:cNvSpPr>
            <p:nvPr/>
          </p:nvSpPr>
          <p:spPr bwMode="auto">
            <a:xfrm>
              <a:off x="6309286" y="1873083"/>
              <a:ext cx="26011" cy="16832"/>
            </a:xfrm>
            <a:custGeom>
              <a:avLst/>
              <a:gdLst>
                <a:gd name="T0" fmla="*/ 9 w 10"/>
                <a:gd name="T1" fmla="*/ 0 h 6"/>
                <a:gd name="T2" fmla="*/ 7 w 10"/>
                <a:gd name="T3" fmla="*/ 0 h 6"/>
                <a:gd name="T4" fmla="*/ 5 w 10"/>
                <a:gd name="T5" fmla="*/ 1 h 6"/>
                <a:gd name="T6" fmla="*/ 3 w 10"/>
                <a:gd name="T7" fmla="*/ 2 h 6"/>
                <a:gd name="T8" fmla="*/ 1 w 10"/>
                <a:gd name="T9" fmla="*/ 3 h 6"/>
                <a:gd name="T10" fmla="*/ 0 w 10"/>
                <a:gd name="T11" fmla="*/ 4 h 6"/>
                <a:gd name="T12" fmla="*/ 1 w 10"/>
                <a:gd name="T13" fmla="*/ 5 h 6"/>
                <a:gd name="T14" fmla="*/ 1 w 10"/>
                <a:gd name="T15" fmla="*/ 6 h 6"/>
                <a:gd name="T16" fmla="*/ 2 w 10"/>
                <a:gd name="T17" fmla="*/ 6 h 6"/>
                <a:gd name="T18" fmla="*/ 5 w 10"/>
                <a:gd name="T19" fmla="*/ 4 h 6"/>
                <a:gd name="T20" fmla="*/ 8 w 10"/>
                <a:gd name="T21" fmla="*/ 3 h 6"/>
                <a:gd name="T22" fmla="*/ 9 w 10"/>
                <a:gd name="T23" fmla="*/ 2 h 6"/>
                <a:gd name="T24" fmla="*/ 10 w 10"/>
                <a:gd name="T25" fmla="*/ 1 h 6"/>
                <a:gd name="T26" fmla="*/ 9 w 10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1"/>
                  </a:cubicBezTo>
                  <a:lnTo>
                    <a:pt x="3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5"/>
                  </a:ln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4"/>
                    <a:pt x="7" y="3"/>
                    <a:pt x="8" y="3"/>
                  </a:cubicBezTo>
                  <a:cubicBezTo>
                    <a:pt x="8" y="3"/>
                    <a:pt x="9" y="3"/>
                    <a:pt x="9" y="2"/>
                  </a:cubicBezTo>
                  <a:lnTo>
                    <a:pt x="10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5" name="Freeform 378"/>
            <p:cNvSpPr>
              <a:spLocks/>
            </p:cNvSpPr>
            <p:nvPr/>
          </p:nvSpPr>
          <p:spPr bwMode="auto">
            <a:xfrm>
              <a:off x="6495947" y="1821056"/>
              <a:ext cx="7651" cy="765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3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0" y="2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6" name="Freeform 379"/>
            <p:cNvSpPr>
              <a:spLocks/>
            </p:cNvSpPr>
            <p:nvPr/>
          </p:nvSpPr>
          <p:spPr bwMode="auto">
            <a:xfrm>
              <a:off x="6479118" y="1831767"/>
              <a:ext cx="10710" cy="9181"/>
            </a:xfrm>
            <a:custGeom>
              <a:avLst/>
              <a:gdLst>
                <a:gd name="T0" fmla="*/ 1 w 3"/>
                <a:gd name="T1" fmla="*/ 3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2 h 3"/>
                <a:gd name="T10" fmla="*/ 1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2" y="3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7" name="Freeform 380"/>
            <p:cNvSpPr>
              <a:spLocks/>
            </p:cNvSpPr>
            <p:nvPr/>
          </p:nvSpPr>
          <p:spPr bwMode="auto">
            <a:xfrm>
              <a:off x="6446987" y="1779740"/>
              <a:ext cx="22951" cy="12242"/>
            </a:xfrm>
            <a:custGeom>
              <a:avLst/>
              <a:gdLst>
                <a:gd name="T0" fmla="*/ 8 w 9"/>
                <a:gd name="T1" fmla="*/ 1 h 4"/>
                <a:gd name="T2" fmla="*/ 5 w 9"/>
                <a:gd name="T3" fmla="*/ 1 h 4"/>
                <a:gd name="T4" fmla="*/ 5 w 9"/>
                <a:gd name="T5" fmla="*/ 1 h 4"/>
                <a:gd name="T6" fmla="*/ 3 w 9"/>
                <a:gd name="T7" fmla="*/ 0 h 4"/>
                <a:gd name="T8" fmla="*/ 1 w 9"/>
                <a:gd name="T9" fmla="*/ 1 h 4"/>
                <a:gd name="T10" fmla="*/ 0 w 9"/>
                <a:gd name="T11" fmla="*/ 2 h 4"/>
                <a:gd name="T12" fmla="*/ 1 w 9"/>
                <a:gd name="T13" fmla="*/ 3 h 4"/>
                <a:gd name="T14" fmla="*/ 3 w 9"/>
                <a:gd name="T15" fmla="*/ 3 h 4"/>
                <a:gd name="T16" fmla="*/ 4 w 9"/>
                <a:gd name="T17" fmla="*/ 4 h 4"/>
                <a:gd name="T18" fmla="*/ 7 w 9"/>
                <a:gd name="T19" fmla="*/ 4 h 4"/>
                <a:gd name="T20" fmla="*/ 9 w 9"/>
                <a:gd name="T21" fmla="*/ 3 h 4"/>
                <a:gd name="T22" fmla="*/ 9 w 9"/>
                <a:gd name="T23" fmla="*/ 2 h 4"/>
                <a:gd name="T24" fmla="*/ 8 w 9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">
                  <a:moveTo>
                    <a:pt x="8" y="1"/>
                  </a:moveTo>
                  <a:lnTo>
                    <a:pt x="5" y="1"/>
                  </a:lnTo>
                  <a:lnTo>
                    <a:pt x="5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cubicBezTo>
                    <a:pt x="3" y="3"/>
                    <a:pt x="4" y="4"/>
                    <a:pt x="4" y="4"/>
                  </a:cubicBezTo>
                  <a:lnTo>
                    <a:pt x="7" y="4"/>
                  </a:lnTo>
                  <a:cubicBezTo>
                    <a:pt x="7" y="4"/>
                    <a:pt x="8" y="3"/>
                    <a:pt x="9" y="3"/>
                  </a:cubicBezTo>
                  <a:lnTo>
                    <a:pt x="9" y="2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8" name="Freeform 381"/>
            <p:cNvSpPr>
              <a:spLocks/>
            </p:cNvSpPr>
            <p:nvPr/>
          </p:nvSpPr>
          <p:spPr bwMode="auto">
            <a:xfrm>
              <a:off x="6442397" y="1785860"/>
              <a:ext cx="7650" cy="9181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0 h 3"/>
                <a:gd name="T4" fmla="*/ 1 w 3"/>
                <a:gd name="T5" fmla="*/ 0 h 3"/>
                <a:gd name="T6" fmla="*/ 1 w 3"/>
                <a:gd name="T7" fmla="*/ 1 h 3"/>
                <a:gd name="T8" fmla="*/ 0 w 3"/>
                <a:gd name="T9" fmla="*/ 2 h 3"/>
                <a:gd name="T10" fmla="*/ 0 w 3"/>
                <a:gd name="T11" fmla="*/ 3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cubicBezTo>
                    <a:pt x="1" y="2"/>
                    <a:pt x="0" y="2"/>
                    <a:pt x="0" y="2"/>
                  </a:cubicBezTo>
                  <a:lnTo>
                    <a:pt x="0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39" name="Freeform 382"/>
            <p:cNvSpPr>
              <a:spLocks/>
            </p:cNvSpPr>
            <p:nvPr/>
          </p:nvSpPr>
          <p:spPr bwMode="auto">
            <a:xfrm>
              <a:off x="6422507" y="1782800"/>
              <a:ext cx="21420" cy="9181"/>
            </a:xfrm>
            <a:custGeom>
              <a:avLst/>
              <a:gdLst>
                <a:gd name="T0" fmla="*/ 8 w 8"/>
                <a:gd name="T1" fmla="*/ 1 h 3"/>
                <a:gd name="T2" fmla="*/ 8 w 8"/>
                <a:gd name="T3" fmla="*/ 1 h 3"/>
                <a:gd name="T4" fmla="*/ 1 w 8"/>
                <a:gd name="T5" fmla="*/ 0 h 3"/>
                <a:gd name="T6" fmla="*/ 0 w 8"/>
                <a:gd name="T7" fmla="*/ 2 h 3"/>
                <a:gd name="T8" fmla="*/ 1 w 8"/>
                <a:gd name="T9" fmla="*/ 3 h 3"/>
                <a:gd name="T10" fmla="*/ 4 w 8"/>
                <a:gd name="T11" fmla="*/ 3 h 3"/>
                <a:gd name="T12" fmla="*/ 6 w 8"/>
                <a:gd name="T13" fmla="*/ 3 h 3"/>
                <a:gd name="T14" fmla="*/ 7 w 8"/>
                <a:gd name="T15" fmla="*/ 3 h 3"/>
                <a:gd name="T16" fmla="*/ 8 w 8"/>
                <a:gd name="T17" fmla="*/ 2 h 3"/>
                <a:gd name="T18" fmla="*/ 8 w 8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0" name="Freeform 383"/>
            <p:cNvSpPr>
              <a:spLocks/>
            </p:cNvSpPr>
            <p:nvPr/>
          </p:nvSpPr>
          <p:spPr bwMode="auto">
            <a:xfrm>
              <a:off x="6433217" y="1798102"/>
              <a:ext cx="9180" cy="3060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0 h 2"/>
                <a:gd name="T14" fmla="*/ 3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lnTo>
                    <a:pt x="0" y="1"/>
                  </a:lnTo>
                  <a:cubicBezTo>
                    <a:pt x="1" y="1"/>
                    <a:pt x="1" y="2"/>
                    <a:pt x="1" y="2"/>
                  </a:cubicBezTo>
                  <a:lnTo>
                    <a:pt x="3" y="2"/>
                  </a:ln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1" name="Freeform 384"/>
            <p:cNvSpPr>
              <a:spLocks/>
            </p:cNvSpPr>
            <p:nvPr/>
          </p:nvSpPr>
          <p:spPr bwMode="auto">
            <a:xfrm>
              <a:off x="6436277" y="1804223"/>
              <a:ext cx="6120" cy="1071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3 h 3"/>
                <a:gd name="T8" fmla="*/ 1 w 2"/>
                <a:gd name="T9" fmla="*/ 0 h 3"/>
                <a:gd name="T10" fmla="*/ 1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2" name="Freeform 385"/>
            <p:cNvSpPr>
              <a:spLocks/>
            </p:cNvSpPr>
            <p:nvPr/>
          </p:nvSpPr>
          <p:spPr bwMode="auto">
            <a:xfrm>
              <a:off x="6446987" y="1828706"/>
              <a:ext cx="30600" cy="12242"/>
            </a:xfrm>
            <a:custGeom>
              <a:avLst/>
              <a:gdLst>
                <a:gd name="T0" fmla="*/ 12 w 12"/>
                <a:gd name="T1" fmla="*/ 3 h 4"/>
                <a:gd name="T2" fmla="*/ 12 w 12"/>
                <a:gd name="T3" fmla="*/ 2 h 4"/>
                <a:gd name="T4" fmla="*/ 11 w 12"/>
                <a:gd name="T5" fmla="*/ 1 h 4"/>
                <a:gd name="T6" fmla="*/ 3 w 12"/>
                <a:gd name="T7" fmla="*/ 1 h 4"/>
                <a:gd name="T8" fmla="*/ 2 w 12"/>
                <a:gd name="T9" fmla="*/ 0 h 4"/>
                <a:gd name="T10" fmla="*/ 0 w 12"/>
                <a:gd name="T11" fmla="*/ 1 h 4"/>
                <a:gd name="T12" fmla="*/ 0 w 12"/>
                <a:gd name="T13" fmla="*/ 3 h 4"/>
                <a:gd name="T14" fmla="*/ 2 w 12"/>
                <a:gd name="T15" fmla="*/ 4 h 4"/>
                <a:gd name="T16" fmla="*/ 11 w 12"/>
                <a:gd name="T17" fmla="*/ 4 h 4"/>
                <a:gd name="T18" fmla="*/ 12 w 12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">
                  <a:moveTo>
                    <a:pt x="12" y="3"/>
                  </a:moveTo>
                  <a:lnTo>
                    <a:pt x="12" y="2"/>
                  </a:lnTo>
                  <a:lnTo>
                    <a:pt x="11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11" y="4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3" name="Freeform 386"/>
            <p:cNvSpPr>
              <a:spLocks/>
            </p:cNvSpPr>
            <p:nvPr/>
          </p:nvSpPr>
          <p:spPr bwMode="auto">
            <a:xfrm>
              <a:off x="5952794" y="1623658"/>
              <a:ext cx="52020" cy="13772"/>
            </a:xfrm>
            <a:custGeom>
              <a:avLst/>
              <a:gdLst>
                <a:gd name="T0" fmla="*/ 20 w 20"/>
                <a:gd name="T1" fmla="*/ 3 h 5"/>
                <a:gd name="T2" fmla="*/ 20 w 20"/>
                <a:gd name="T3" fmla="*/ 1 h 5"/>
                <a:gd name="T4" fmla="*/ 19 w 20"/>
                <a:gd name="T5" fmla="*/ 0 h 5"/>
                <a:gd name="T6" fmla="*/ 14 w 20"/>
                <a:gd name="T7" fmla="*/ 1 h 5"/>
                <a:gd name="T8" fmla="*/ 9 w 20"/>
                <a:gd name="T9" fmla="*/ 0 h 5"/>
                <a:gd name="T10" fmla="*/ 6 w 20"/>
                <a:gd name="T11" fmla="*/ 0 h 5"/>
                <a:gd name="T12" fmla="*/ 5 w 20"/>
                <a:gd name="T13" fmla="*/ 1 h 5"/>
                <a:gd name="T14" fmla="*/ 4 w 20"/>
                <a:gd name="T15" fmla="*/ 1 h 5"/>
                <a:gd name="T16" fmla="*/ 1 w 20"/>
                <a:gd name="T17" fmla="*/ 1 h 5"/>
                <a:gd name="T18" fmla="*/ 0 w 20"/>
                <a:gd name="T19" fmla="*/ 2 h 5"/>
                <a:gd name="T20" fmla="*/ 0 w 20"/>
                <a:gd name="T21" fmla="*/ 3 h 5"/>
                <a:gd name="T22" fmla="*/ 1 w 20"/>
                <a:gd name="T23" fmla="*/ 4 h 5"/>
                <a:gd name="T24" fmla="*/ 1 w 20"/>
                <a:gd name="T25" fmla="*/ 4 h 5"/>
                <a:gd name="T26" fmla="*/ 2 w 20"/>
                <a:gd name="T27" fmla="*/ 4 h 5"/>
                <a:gd name="T28" fmla="*/ 4 w 20"/>
                <a:gd name="T29" fmla="*/ 5 h 5"/>
                <a:gd name="T30" fmla="*/ 5 w 20"/>
                <a:gd name="T31" fmla="*/ 4 h 5"/>
                <a:gd name="T32" fmla="*/ 7 w 20"/>
                <a:gd name="T33" fmla="*/ 4 h 5"/>
                <a:gd name="T34" fmla="*/ 8 w 20"/>
                <a:gd name="T35" fmla="*/ 4 h 5"/>
                <a:gd name="T36" fmla="*/ 12 w 20"/>
                <a:gd name="T37" fmla="*/ 4 h 5"/>
                <a:gd name="T38" fmla="*/ 15 w 20"/>
                <a:gd name="T39" fmla="*/ 4 h 5"/>
                <a:gd name="T40" fmla="*/ 17 w 20"/>
                <a:gd name="T41" fmla="*/ 4 h 5"/>
                <a:gd name="T42" fmla="*/ 20 w 20"/>
                <a:gd name="T4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5">
                  <a:moveTo>
                    <a:pt x="20" y="3"/>
                  </a:moveTo>
                  <a:lnTo>
                    <a:pt x="20" y="1"/>
                  </a:lnTo>
                  <a:cubicBezTo>
                    <a:pt x="20" y="1"/>
                    <a:pt x="19" y="0"/>
                    <a:pt x="19" y="0"/>
                  </a:cubicBezTo>
                  <a:cubicBezTo>
                    <a:pt x="18" y="1"/>
                    <a:pt x="16" y="1"/>
                    <a:pt x="14" y="1"/>
                  </a:cubicBezTo>
                  <a:lnTo>
                    <a:pt x="9" y="0"/>
                  </a:lnTo>
                  <a:cubicBezTo>
                    <a:pt x="8" y="0"/>
                    <a:pt x="7" y="0"/>
                    <a:pt x="6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1" y="1"/>
                  </a:cubicBezTo>
                  <a:lnTo>
                    <a:pt x="0" y="2"/>
                  </a:lnTo>
                  <a:lnTo>
                    <a:pt x="0" y="3"/>
                  </a:ln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4" y="5"/>
                  </a:cubicBezTo>
                  <a:lnTo>
                    <a:pt x="5" y="4"/>
                  </a:lnTo>
                  <a:cubicBezTo>
                    <a:pt x="5" y="4"/>
                    <a:pt x="6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12" y="4"/>
                  </a:lnTo>
                  <a:cubicBezTo>
                    <a:pt x="12" y="4"/>
                    <a:pt x="13" y="4"/>
                    <a:pt x="15" y="4"/>
                  </a:cubicBezTo>
                  <a:lnTo>
                    <a:pt x="17" y="4"/>
                  </a:lnTo>
                  <a:cubicBezTo>
                    <a:pt x="17" y="4"/>
                    <a:pt x="18" y="4"/>
                    <a:pt x="20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4" name="Freeform 387"/>
            <p:cNvSpPr>
              <a:spLocks/>
            </p:cNvSpPr>
            <p:nvPr/>
          </p:nvSpPr>
          <p:spPr bwMode="auto">
            <a:xfrm>
              <a:off x="5974214" y="1642020"/>
              <a:ext cx="73440" cy="16833"/>
            </a:xfrm>
            <a:custGeom>
              <a:avLst/>
              <a:gdLst>
                <a:gd name="T0" fmla="*/ 7 w 28"/>
                <a:gd name="T1" fmla="*/ 1 h 6"/>
                <a:gd name="T2" fmla="*/ 2 w 28"/>
                <a:gd name="T3" fmla="*/ 2 h 6"/>
                <a:gd name="T4" fmla="*/ 0 w 28"/>
                <a:gd name="T5" fmla="*/ 3 h 6"/>
                <a:gd name="T6" fmla="*/ 0 w 28"/>
                <a:gd name="T7" fmla="*/ 4 h 6"/>
                <a:gd name="T8" fmla="*/ 4 w 28"/>
                <a:gd name="T9" fmla="*/ 6 h 6"/>
                <a:gd name="T10" fmla="*/ 11 w 28"/>
                <a:gd name="T11" fmla="*/ 6 h 6"/>
                <a:gd name="T12" fmla="*/ 18 w 28"/>
                <a:gd name="T13" fmla="*/ 6 h 6"/>
                <a:gd name="T14" fmla="*/ 25 w 28"/>
                <a:gd name="T15" fmla="*/ 5 h 6"/>
                <a:gd name="T16" fmla="*/ 28 w 28"/>
                <a:gd name="T17" fmla="*/ 4 h 6"/>
                <a:gd name="T18" fmla="*/ 28 w 28"/>
                <a:gd name="T19" fmla="*/ 2 h 6"/>
                <a:gd name="T20" fmla="*/ 27 w 28"/>
                <a:gd name="T21" fmla="*/ 2 h 6"/>
                <a:gd name="T22" fmla="*/ 25 w 28"/>
                <a:gd name="T23" fmla="*/ 1 h 6"/>
                <a:gd name="T24" fmla="*/ 21 w 28"/>
                <a:gd name="T25" fmla="*/ 0 h 6"/>
                <a:gd name="T26" fmla="*/ 19 w 28"/>
                <a:gd name="T27" fmla="*/ 0 h 6"/>
                <a:gd name="T28" fmla="*/ 15 w 28"/>
                <a:gd name="T29" fmla="*/ 0 h 6"/>
                <a:gd name="T30" fmla="*/ 12 w 28"/>
                <a:gd name="T31" fmla="*/ 1 h 6"/>
                <a:gd name="T32" fmla="*/ 7 w 28"/>
                <a:gd name="T3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6">
                  <a:moveTo>
                    <a:pt x="7" y="1"/>
                  </a:moveTo>
                  <a:lnTo>
                    <a:pt x="2" y="2"/>
                  </a:lnTo>
                  <a:cubicBezTo>
                    <a:pt x="2" y="2"/>
                    <a:pt x="1" y="2"/>
                    <a:pt x="0" y="3"/>
                  </a:cubicBezTo>
                  <a:lnTo>
                    <a:pt x="0" y="4"/>
                  </a:lnTo>
                  <a:cubicBezTo>
                    <a:pt x="0" y="4"/>
                    <a:pt x="2" y="5"/>
                    <a:pt x="4" y="6"/>
                  </a:cubicBezTo>
                  <a:cubicBezTo>
                    <a:pt x="9" y="6"/>
                    <a:pt x="11" y="6"/>
                    <a:pt x="11" y="6"/>
                  </a:cubicBezTo>
                  <a:lnTo>
                    <a:pt x="18" y="6"/>
                  </a:lnTo>
                  <a:cubicBezTo>
                    <a:pt x="18" y="5"/>
                    <a:pt x="21" y="5"/>
                    <a:pt x="25" y="5"/>
                  </a:cubicBezTo>
                  <a:cubicBezTo>
                    <a:pt x="26" y="5"/>
                    <a:pt x="27" y="5"/>
                    <a:pt x="28" y="4"/>
                  </a:cubicBezTo>
                  <a:cubicBezTo>
                    <a:pt x="28" y="3"/>
                    <a:pt x="28" y="2"/>
                    <a:pt x="28" y="2"/>
                  </a:cubicBezTo>
                  <a:lnTo>
                    <a:pt x="27" y="2"/>
                  </a:ln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3" y="1"/>
                    <a:pt x="21" y="0"/>
                  </a:cubicBezTo>
                  <a:lnTo>
                    <a:pt x="19" y="0"/>
                  </a:lnTo>
                  <a:lnTo>
                    <a:pt x="15" y="0"/>
                  </a:lnTo>
                  <a:lnTo>
                    <a:pt x="12" y="1"/>
                  </a:lnTo>
                  <a:cubicBezTo>
                    <a:pt x="9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5" name="Freeform 388"/>
            <p:cNvSpPr>
              <a:spLocks/>
            </p:cNvSpPr>
            <p:nvPr/>
          </p:nvSpPr>
          <p:spPr bwMode="auto">
            <a:xfrm>
              <a:off x="5767662" y="1755256"/>
              <a:ext cx="350373" cy="104054"/>
            </a:xfrm>
            <a:custGeom>
              <a:avLst/>
              <a:gdLst>
                <a:gd name="T0" fmla="*/ 136 w 136"/>
                <a:gd name="T1" fmla="*/ 3 h 35"/>
                <a:gd name="T2" fmla="*/ 135 w 136"/>
                <a:gd name="T3" fmla="*/ 0 h 35"/>
                <a:gd name="T4" fmla="*/ 121 w 136"/>
                <a:gd name="T5" fmla="*/ 1 h 35"/>
                <a:gd name="T6" fmla="*/ 109 w 136"/>
                <a:gd name="T7" fmla="*/ 6 h 35"/>
                <a:gd name="T8" fmla="*/ 97 w 136"/>
                <a:gd name="T9" fmla="*/ 6 h 35"/>
                <a:gd name="T10" fmla="*/ 89 w 136"/>
                <a:gd name="T11" fmla="*/ 8 h 35"/>
                <a:gd name="T12" fmla="*/ 73 w 136"/>
                <a:gd name="T13" fmla="*/ 8 h 35"/>
                <a:gd name="T14" fmla="*/ 68 w 136"/>
                <a:gd name="T15" fmla="*/ 6 h 35"/>
                <a:gd name="T16" fmla="*/ 64 w 136"/>
                <a:gd name="T17" fmla="*/ 8 h 35"/>
                <a:gd name="T18" fmla="*/ 59 w 136"/>
                <a:gd name="T19" fmla="*/ 11 h 35"/>
                <a:gd name="T20" fmla="*/ 48 w 136"/>
                <a:gd name="T21" fmla="*/ 11 h 35"/>
                <a:gd name="T22" fmla="*/ 44 w 136"/>
                <a:gd name="T23" fmla="*/ 13 h 35"/>
                <a:gd name="T24" fmla="*/ 38 w 136"/>
                <a:gd name="T25" fmla="*/ 11 h 35"/>
                <a:gd name="T26" fmla="*/ 36 w 136"/>
                <a:gd name="T27" fmla="*/ 16 h 35"/>
                <a:gd name="T28" fmla="*/ 33 w 136"/>
                <a:gd name="T29" fmla="*/ 17 h 35"/>
                <a:gd name="T30" fmla="*/ 28 w 136"/>
                <a:gd name="T31" fmla="*/ 19 h 35"/>
                <a:gd name="T32" fmla="*/ 24 w 136"/>
                <a:gd name="T33" fmla="*/ 18 h 35"/>
                <a:gd name="T34" fmla="*/ 20 w 136"/>
                <a:gd name="T35" fmla="*/ 18 h 35"/>
                <a:gd name="T36" fmla="*/ 19 w 136"/>
                <a:gd name="T37" fmla="*/ 21 h 35"/>
                <a:gd name="T38" fmla="*/ 23 w 136"/>
                <a:gd name="T39" fmla="*/ 21 h 35"/>
                <a:gd name="T40" fmla="*/ 28 w 136"/>
                <a:gd name="T41" fmla="*/ 23 h 35"/>
                <a:gd name="T42" fmla="*/ 25 w 136"/>
                <a:gd name="T43" fmla="*/ 24 h 35"/>
                <a:gd name="T44" fmla="*/ 20 w 136"/>
                <a:gd name="T45" fmla="*/ 28 h 35"/>
                <a:gd name="T46" fmla="*/ 9 w 136"/>
                <a:gd name="T47" fmla="*/ 28 h 35"/>
                <a:gd name="T48" fmla="*/ 0 w 136"/>
                <a:gd name="T49" fmla="*/ 30 h 35"/>
                <a:gd name="T50" fmla="*/ 1 w 136"/>
                <a:gd name="T51" fmla="*/ 31 h 35"/>
                <a:gd name="T52" fmla="*/ 10 w 136"/>
                <a:gd name="T53" fmla="*/ 31 h 35"/>
                <a:gd name="T54" fmla="*/ 12 w 136"/>
                <a:gd name="T55" fmla="*/ 33 h 35"/>
                <a:gd name="T56" fmla="*/ 19 w 136"/>
                <a:gd name="T57" fmla="*/ 33 h 35"/>
                <a:gd name="T58" fmla="*/ 22 w 136"/>
                <a:gd name="T59" fmla="*/ 34 h 35"/>
                <a:gd name="T60" fmla="*/ 26 w 136"/>
                <a:gd name="T61" fmla="*/ 35 h 35"/>
                <a:gd name="T62" fmla="*/ 30 w 136"/>
                <a:gd name="T63" fmla="*/ 35 h 35"/>
                <a:gd name="T64" fmla="*/ 29 w 136"/>
                <a:gd name="T65" fmla="*/ 31 h 35"/>
                <a:gd name="T66" fmla="*/ 31 w 136"/>
                <a:gd name="T67" fmla="*/ 31 h 35"/>
                <a:gd name="T68" fmla="*/ 35 w 136"/>
                <a:gd name="T69" fmla="*/ 32 h 35"/>
                <a:gd name="T70" fmla="*/ 36 w 136"/>
                <a:gd name="T71" fmla="*/ 28 h 35"/>
                <a:gd name="T72" fmla="*/ 39 w 136"/>
                <a:gd name="T73" fmla="*/ 29 h 35"/>
                <a:gd name="T74" fmla="*/ 41 w 136"/>
                <a:gd name="T75" fmla="*/ 29 h 35"/>
                <a:gd name="T76" fmla="*/ 40 w 136"/>
                <a:gd name="T77" fmla="*/ 23 h 35"/>
                <a:gd name="T78" fmla="*/ 50 w 136"/>
                <a:gd name="T79" fmla="*/ 22 h 35"/>
                <a:gd name="T80" fmla="*/ 54 w 136"/>
                <a:gd name="T81" fmla="*/ 24 h 35"/>
                <a:gd name="T82" fmla="*/ 58 w 136"/>
                <a:gd name="T83" fmla="*/ 23 h 35"/>
                <a:gd name="T84" fmla="*/ 59 w 136"/>
                <a:gd name="T85" fmla="*/ 21 h 35"/>
                <a:gd name="T86" fmla="*/ 57 w 136"/>
                <a:gd name="T87" fmla="*/ 18 h 35"/>
                <a:gd name="T88" fmla="*/ 72 w 136"/>
                <a:gd name="T89" fmla="*/ 16 h 35"/>
                <a:gd name="T90" fmla="*/ 92 w 136"/>
                <a:gd name="T91" fmla="*/ 13 h 35"/>
                <a:gd name="T92" fmla="*/ 118 w 136"/>
                <a:gd name="T93" fmla="*/ 10 h 35"/>
                <a:gd name="T94" fmla="*/ 128 w 136"/>
                <a:gd name="T95" fmla="*/ 8 h 35"/>
                <a:gd name="T96" fmla="*/ 134 w 136"/>
                <a:gd name="T97" fmla="*/ 8 h 35"/>
                <a:gd name="T98" fmla="*/ 136 w 136"/>
                <a:gd name="T9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6" h="35">
                  <a:moveTo>
                    <a:pt x="136" y="3"/>
                  </a:moveTo>
                  <a:lnTo>
                    <a:pt x="135" y="0"/>
                  </a:lnTo>
                  <a:lnTo>
                    <a:pt x="121" y="1"/>
                  </a:lnTo>
                  <a:lnTo>
                    <a:pt x="109" y="6"/>
                  </a:lnTo>
                  <a:lnTo>
                    <a:pt x="97" y="6"/>
                  </a:lnTo>
                  <a:lnTo>
                    <a:pt x="89" y="8"/>
                  </a:lnTo>
                  <a:lnTo>
                    <a:pt x="73" y="8"/>
                  </a:lnTo>
                  <a:lnTo>
                    <a:pt x="68" y="6"/>
                  </a:lnTo>
                  <a:lnTo>
                    <a:pt x="64" y="8"/>
                  </a:lnTo>
                  <a:lnTo>
                    <a:pt x="59" y="11"/>
                  </a:lnTo>
                  <a:lnTo>
                    <a:pt x="48" y="11"/>
                  </a:lnTo>
                  <a:lnTo>
                    <a:pt x="44" y="13"/>
                  </a:lnTo>
                  <a:lnTo>
                    <a:pt x="38" y="11"/>
                  </a:lnTo>
                  <a:lnTo>
                    <a:pt x="36" y="16"/>
                  </a:lnTo>
                  <a:lnTo>
                    <a:pt x="33" y="17"/>
                  </a:lnTo>
                  <a:cubicBezTo>
                    <a:pt x="30" y="18"/>
                    <a:pt x="28" y="19"/>
                    <a:pt x="28" y="19"/>
                  </a:cubicBezTo>
                  <a:cubicBezTo>
                    <a:pt x="27" y="19"/>
                    <a:pt x="26" y="18"/>
                    <a:pt x="24" y="18"/>
                  </a:cubicBezTo>
                  <a:lnTo>
                    <a:pt x="20" y="18"/>
                  </a:lnTo>
                  <a:lnTo>
                    <a:pt x="19" y="21"/>
                  </a:lnTo>
                  <a:lnTo>
                    <a:pt x="23" y="21"/>
                  </a:lnTo>
                  <a:lnTo>
                    <a:pt x="28" y="23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9" y="28"/>
                  </a:lnTo>
                  <a:lnTo>
                    <a:pt x="0" y="30"/>
                  </a:lnTo>
                  <a:lnTo>
                    <a:pt x="1" y="31"/>
                  </a:lnTo>
                  <a:lnTo>
                    <a:pt x="10" y="31"/>
                  </a:lnTo>
                  <a:lnTo>
                    <a:pt x="12" y="33"/>
                  </a:lnTo>
                  <a:lnTo>
                    <a:pt x="19" y="33"/>
                  </a:lnTo>
                  <a:lnTo>
                    <a:pt x="22" y="34"/>
                  </a:lnTo>
                  <a:lnTo>
                    <a:pt x="26" y="35"/>
                  </a:lnTo>
                  <a:lnTo>
                    <a:pt x="30" y="35"/>
                  </a:lnTo>
                  <a:lnTo>
                    <a:pt x="29" y="31"/>
                  </a:lnTo>
                  <a:lnTo>
                    <a:pt x="31" y="31"/>
                  </a:lnTo>
                  <a:lnTo>
                    <a:pt x="35" y="32"/>
                  </a:lnTo>
                  <a:lnTo>
                    <a:pt x="36" y="28"/>
                  </a:lnTo>
                  <a:lnTo>
                    <a:pt x="39" y="29"/>
                  </a:lnTo>
                  <a:lnTo>
                    <a:pt x="41" y="29"/>
                  </a:lnTo>
                  <a:lnTo>
                    <a:pt x="40" y="23"/>
                  </a:lnTo>
                  <a:lnTo>
                    <a:pt x="50" y="22"/>
                  </a:lnTo>
                  <a:lnTo>
                    <a:pt x="54" y="24"/>
                  </a:lnTo>
                  <a:lnTo>
                    <a:pt x="58" y="23"/>
                  </a:lnTo>
                  <a:lnTo>
                    <a:pt x="59" y="21"/>
                  </a:lnTo>
                  <a:lnTo>
                    <a:pt x="57" y="18"/>
                  </a:lnTo>
                  <a:lnTo>
                    <a:pt x="72" y="16"/>
                  </a:lnTo>
                  <a:cubicBezTo>
                    <a:pt x="85" y="14"/>
                    <a:pt x="91" y="13"/>
                    <a:pt x="92" y="13"/>
                  </a:cubicBezTo>
                  <a:cubicBezTo>
                    <a:pt x="93" y="13"/>
                    <a:pt x="101" y="12"/>
                    <a:pt x="118" y="10"/>
                  </a:cubicBezTo>
                  <a:lnTo>
                    <a:pt x="128" y="8"/>
                  </a:lnTo>
                  <a:lnTo>
                    <a:pt x="134" y="8"/>
                  </a:lnTo>
                  <a:lnTo>
                    <a:pt x="136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6" name="Freeform 389"/>
            <p:cNvSpPr>
              <a:spLocks/>
            </p:cNvSpPr>
            <p:nvPr/>
          </p:nvSpPr>
          <p:spPr bwMode="auto">
            <a:xfrm>
              <a:off x="5767662" y="1844008"/>
              <a:ext cx="3060" cy="3060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7" name="Freeform 390"/>
            <p:cNvSpPr>
              <a:spLocks/>
            </p:cNvSpPr>
            <p:nvPr/>
          </p:nvSpPr>
          <p:spPr bwMode="auto">
            <a:xfrm>
              <a:off x="5871703" y="1666504"/>
              <a:ext cx="33660" cy="12242"/>
            </a:xfrm>
            <a:custGeom>
              <a:avLst/>
              <a:gdLst>
                <a:gd name="T0" fmla="*/ 13 w 13"/>
                <a:gd name="T1" fmla="*/ 2 h 4"/>
                <a:gd name="T2" fmla="*/ 13 w 13"/>
                <a:gd name="T3" fmla="*/ 0 h 4"/>
                <a:gd name="T4" fmla="*/ 11 w 13"/>
                <a:gd name="T5" fmla="*/ 0 h 4"/>
                <a:gd name="T6" fmla="*/ 7 w 13"/>
                <a:gd name="T7" fmla="*/ 1 h 4"/>
                <a:gd name="T8" fmla="*/ 3 w 13"/>
                <a:gd name="T9" fmla="*/ 1 h 4"/>
                <a:gd name="T10" fmla="*/ 1 w 13"/>
                <a:gd name="T11" fmla="*/ 1 h 4"/>
                <a:gd name="T12" fmla="*/ 0 w 13"/>
                <a:gd name="T13" fmla="*/ 1 h 4"/>
                <a:gd name="T14" fmla="*/ 0 w 13"/>
                <a:gd name="T15" fmla="*/ 3 h 4"/>
                <a:gd name="T16" fmla="*/ 0 w 13"/>
                <a:gd name="T17" fmla="*/ 4 h 4"/>
                <a:gd name="T18" fmla="*/ 3 w 13"/>
                <a:gd name="T19" fmla="*/ 4 h 4"/>
                <a:gd name="T20" fmla="*/ 6 w 13"/>
                <a:gd name="T21" fmla="*/ 4 h 4"/>
                <a:gd name="T22" fmla="*/ 11 w 13"/>
                <a:gd name="T23" fmla="*/ 2 h 4"/>
                <a:gd name="T24" fmla="*/ 13 w 13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4">
                  <a:moveTo>
                    <a:pt x="13" y="2"/>
                  </a:moveTo>
                  <a:lnTo>
                    <a:pt x="13" y="0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9" y="1"/>
                    <a:pt x="7" y="1"/>
                    <a:pt x="7" y="1"/>
                  </a:cubicBezTo>
                  <a:lnTo>
                    <a:pt x="3" y="1"/>
                  </a:lnTo>
                  <a:lnTo>
                    <a:pt x="1" y="1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8" y="3"/>
                    <a:pt x="11" y="2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8" name="Freeform 391"/>
            <p:cNvSpPr>
              <a:spLocks/>
            </p:cNvSpPr>
            <p:nvPr/>
          </p:nvSpPr>
          <p:spPr bwMode="auto">
            <a:xfrm>
              <a:off x="5897714" y="1642020"/>
              <a:ext cx="55080" cy="22954"/>
            </a:xfrm>
            <a:custGeom>
              <a:avLst/>
              <a:gdLst>
                <a:gd name="T0" fmla="*/ 9 w 22"/>
                <a:gd name="T1" fmla="*/ 0 h 8"/>
                <a:gd name="T2" fmla="*/ 7 w 22"/>
                <a:gd name="T3" fmla="*/ 1 h 8"/>
                <a:gd name="T4" fmla="*/ 5 w 22"/>
                <a:gd name="T5" fmla="*/ 3 h 8"/>
                <a:gd name="T6" fmla="*/ 2 w 22"/>
                <a:gd name="T7" fmla="*/ 4 h 8"/>
                <a:gd name="T8" fmla="*/ 1 w 22"/>
                <a:gd name="T9" fmla="*/ 6 h 8"/>
                <a:gd name="T10" fmla="*/ 0 w 22"/>
                <a:gd name="T11" fmla="*/ 6 h 8"/>
                <a:gd name="T12" fmla="*/ 0 w 22"/>
                <a:gd name="T13" fmla="*/ 7 h 8"/>
                <a:gd name="T14" fmla="*/ 1 w 22"/>
                <a:gd name="T15" fmla="*/ 8 h 8"/>
                <a:gd name="T16" fmla="*/ 2 w 22"/>
                <a:gd name="T17" fmla="*/ 7 h 8"/>
                <a:gd name="T18" fmla="*/ 3 w 22"/>
                <a:gd name="T19" fmla="*/ 7 h 8"/>
                <a:gd name="T20" fmla="*/ 7 w 22"/>
                <a:gd name="T21" fmla="*/ 5 h 8"/>
                <a:gd name="T22" fmla="*/ 9 w 22"/>
                <a:gd name="T23" fmla="*/ 4 h 8"/>
                <a:gd name="T24" fmla="*/ 15 w 22"/>
                <a:gd name="T25" fmla="*/ 3 h 8"/>
                <a:gd name="T26" fmla="*/ 18 w 22"/>
                <a:gd name="T27" fmla="*/ 3 h 8"/>
                <a:gd name="T28" fmla="*/ 20 w 22"/>
                <a:gd name="T29" fmla="*/ 3 h 8"/>
                <a:gd name="T30" fmla="*/ 21 w 22"/>
                <a:gd name="T31" fmla="*/ 2 h 8"/>
                <a:gd name="T32" fmla="*/ 21 w 22"/>
                <a:gd name="T33" fmla="*/ 0 h 8"/>
                <a:gd name="T34" fmla="*/ 18 w 22"/>
                <a:gd name="T35" fmla="*/ 0 h 8"/>
                <a:gd name="T36" fmla="*/ 15 w 22"/>
                <a:gd name="T37" fmla="*/ 1 h 8"/>
                <a:gd name="T38" fmla="*/ 9 w 22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" h="8">
                  <a:moveTo>
                    <a:pt x="9" y="0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1" y="6"/>
                  </a:cubicBezTo>
                  <a:lnTo>
                    <a:pt x="0" y="6"/>
                  </a:lnTo>
                  <a:lnTo>
                    <a:pt x="0" y="7"/>
                  </a:ln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7" y="5"/>
                  </a:cubicBezTo>
                  <a:cubicBezTo>
                    <a:pt x="8" y="4"/>
                    <a:pt x="8" y="3"/>
                    <a:pt x="9" y="4"/>
                  </a:cubicBezTo>
                  <a:lnTo>
                    <a:pt x="15" y="3"/>
                  </a:lnTo>
                  <a:cubicBezTo>
                    <a:pt x="16" y="3"/>
                    <a:pt x="17" y="3"/>
                    <a:pt x="18" y="3"/>
                  </a:cubicBezTo>
                  <a:lnTo>
                    <a:pt x="20" y="3"/>
                  </a:ln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5" y="1"/>
                    <a:pt x="13" y="1"/>
                    <a:pt x="9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49" name="Freeform 392"/>
            <p:cNvSpPr>
              <a:spLocks/>
            </p:cNvSpPr>
            <p:nvPr/>
          </p:nvSpPr>
          <p:spPr bwMode="auto">
            <a:xfrm>
              <a:off x="5770722" y="1620597"/>
              <a:ext cx="136171" cy="55088"/>
            </a:xfrm>
            <a:custGeom>
              <a:avLst/>
              <a:gdLst>
                <a:gd name="T0" fmla="*/ 47 w 53"/>
                <a:gd name="T1" fmla="*/ 1 h 19"/>
                <a:gd name="T2" fmla="*/ 41 w 53"/>
                <a:gd name="T3" fmla="*/ 1 h 19"/>
                <a:gd name="T4" fmla="*/ 36 w 53"/>
                <a:gd name="T5" fmla="*/ 2 h 19"/>
                <a:gd name="T6" fmla="*/ 30 w 53"/>
                <a:gd name="T7" fmla="*/ 3 h 19"/>
                <a:gd name="T8" fmla="*/ 26 w 53"/>
                <a:gd name="T9" fmla="*/ 6 h 19"/>
                <a:gd name="T10" fmla="*/ 18 w 53"/>
                <a:gd name="T11" fmla="*/ 5 h 19"/>
                <a:gd name="T12" fmla="*/ 13 w 53"/>
                <a:gd name="T13" fmla="*/ 7 h 19"/>
                <a:gd name="T14" fmla="*/ 11 w 53"/>
                <a:gd name="T15" fmla="*/ 8 h 19"/>
                <a:gd name="T16" fmla="*/ 9 w 53"/>
                <a:gd name="T17" fmla="*/ 7 h 19"/>
                <a:gd name="T18" fmla="*/ 5 w 53"/>
                <a:gd name="T19" fmla="*/ 8 h 19"/>
                <a:gd name="T20" fmla="*/ 1 w 53"/>
                <a:gd name="T21" fmla="*/ 10 h 19"/>
                <a:gd name="T22" fmla="*/ 1 w 53"/>
                <a:gd name="T23" fmla="*/ 12 h 19"/>
                <a:gd name="T24" fmla="*/ 6 w 53"/>
                <a:gd name="T25" fmla="*/ 13 h 19"/>
                <a:gd name="T26" fmla="*/ 8 w 53"/>
                <a:gd name="T27" fmla="*/ 14 h 19"/>
                <a:gd name="T28" fmla="*/ 11 w 53"/>
                <a:gd name="T29" fmla="*/ 13 h 19"/>
                <a:gd name="T30" fmla="*/ 13 w 53"/>
                <a:gd name="T31" fmla="*/ 13 h 19"/>
                <a:gd name="T32" fmla="*/ 15 w 53"/>
                <a:gd name="T33" fmla="*/ 13 h 19"/>
                <a:gd name="T34" fmla="*/ 24 w 53"/>
                <a:gd name="T35" fmla="*/ 13 h 19"/>
                <a:gd name="T36" fmla="*/ 27 w 53"/>
                <a:gd name="T37" fmla="*/ 14 h 19"/>
                <a:gd name="T38" fmla="*/ 32 w 53"/>
                <a:gd name="T39" fmla="*/ 18 h 19"/>
                <a:gd name="T40" fmla="*/ 36 w 53"/>
                <a:gd name="T41" fmla="*/ 17 h 19"/>
                <a:gd name="T42" fmla="*/ 35 w 53"/>
                <a:gd name="T43" fmla="*/ 14 h 19"/>
                <a:gd name="T44" fmla="*/ 31 w 53"/>
                <a:gd name="T45" fmla="*/ 14 h 19"/>
                <a:gd name="T46" fmla="*/ 33 w 53"/>
                <a:gd name="T47" fmla="*/ 13 h 19"/>
                <a:gd name="T48" fmla="*/ 39 w 53"/>
                <a:gd name="T49" fmla="*/ 12 h 19"/>
                <a:gd name="T50" fmla="*/ 48 w 53"/>
                <a:gd name="T51" fmla="*/ 12 h 19"/>
                <a:gd name="T52" fmla="*/ 47 w 53"/>
                <a:gd name="T53" fmla="*/ 9 h 19"/>
                <a:gd name="T54" fmla="*/ 41 w 53"/>
                <a:gd name="T55" fmla="*/ 9 h 19"/>
                <a:gd name="T56" fmla="*/ 38 w 53"/>
                <a:gd name="T57" fmla="*/ 9 h 19"/>
                <a:gd name="T58" fmla="*/ 38 w 53"/>
                <a:gd name="T59" fmla="*/ 7 h 19"/>
                <a:gd name="T60" fmla="*/ 37 w 53"/>
                <a:gd name="T61" fmla="*/ 6 h 19"/>
                <a:gd name="T62" fmla="*/ 36 w 53"/>
                <a:gd name="T63" fmla="*/ 4 h 19"/>
                <a:gd name="T64" fmla="*/ 40 w 53"/>
                <a:gd name="T65" fmla="*/ 4 h 19"/>
                <a:gd name="T66" fmla="*/ 50 w 53"/>
                <a:gd name="T67" fmla="*/ 3 h 19"/>
                <a:gd name="T68" fmla="*/ 53 w 53"/>
                <a:gd name="T6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" h="19">
                  <a:moveTo>
                    <a:pt x="50" y="0"/>
                  </a:moveTo>
                  <a:cubicBezTo>
                    <a:pt x="50" y="0"/>
                    <a:pt x="49" y="0"/>
                    <a:pt x="47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0" y="1"/>
                    <a:pt x="39" y="2"/>
                    <a:pt x="39" y="2"/>
                  </a:cubicBezTo>
                  <a:lnTo>
                    <a:pt x="36" y="2"/>
                  </a:lnTo>
                  <a:lnTo>
                    <a:pt x="35" y="3"/>
                  </a:lnTo>
                  <a:cubicBezTo>
                    <a:pt x="33" y="3"/>
                    <a:pt x="31" y="3"/>
                    <a:pt x="30" y="3"/>
                  </a:cubicBezTo>
                  <a:cubicBezTo>
                    <a:pt x="29" y="3"/>
                    <a:pt x="28" y="3"/>
                    <a:pt x="27" y="4"/>
                  </a:cubicBezTo>
                  <a:cubicBezTo>
                    <a:pt x="27" y="5"/>
                    <a:pt x="26" y="5"/>
                    <a:pt x="26" y="6"/>
                  </a:cubicBezTo>
                  <a:cubicBezTo>
                    <a:pt x="26" y="6"/>
                    <a:pt x="25" y="6"/>
                    <a:pt x="23" y="6"/>
                  </a:cubicBezTo>
                  <a:cubicBezTo>
                    <a:pt x="22" y="6"/>
                    <a:pt x="21" y="6"/>
                    <a:pt x="18" y="5"/>
                  </a:cubicBezTo>
                  <a:lnTo>
                    <a:pt x="13" y="5"/>
                  </a:ln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2" y="8"/>
                  </a:cubicBezTo>
                  <a:lnTo>
                    <a:pt x="11" y="8"/>
                  </a:lnTo>
                  <a:cubicBezTo>
                    <a:pt x="11" y="8"/>
                    <a:pt x="10" y="8"/>
                    <a:pt x="10" y="8"/>
                  </a:cubicBezTo>
                  <a:lnTo>
                    <a:pt x="9" y="7"/>
                  </a:lnTo>
                  <a:cubicBezTo>
                    <a:pt x="8" y="7"/>
                    <a:pt x="8" y="7"/>
                    <a:pt x="6" y="7"/>
                  </a:cubicBezTo>
                  <a:lnTo>
                    <a:pt x="5" y="8"/>
                  </a:lnTo>
                  <a:cubicBezTo>
                    <a:pt x="4" y="9"/>
                    <a:pt x="3" y="10"/>
                    <a:pt x="3" y="10"/>
                  </a:cubicBezTo>
                  <a:lnTo>
                    <a:pt x="1" y="10"/>
                  </a:lnTo>
                  <a:cubicBezTo>
                    <a:pt x="1" y="10"/>
                    <a:pt x="0" y="10"/>
                    <a:pt x="0" y="11"/>
                  </a:cubicBezTo>
                  <a:lnTo>
                    <a:pt x="1" y="12"/>
                  </a:lnTo>
                  <a:lnTo>
                    <a:pt x="3" y="13"/>
                  </a:ln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lnTo>
                    <a:pt x="14" y="13"/>
                  </a:ln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6" y="14"/>
                    <a:pt x="16" y="14"/>
                  </a:cubicBezTo>
                  <a:lnTo>
                    <a:pt x="24" y="13"/>
                  </a:lnTo>
                  <a:lnTo>
                    <a:pt x="27" y="13"/>
                  </a:lnTo>
                  <a:cubicBezTo>
                    <a:pt x="27" y="13"/>
                    <a:pt x="27" y="14"/>
                    <a:pt x="27" y="14"/>
                  </a:cubicBezTo>
                  <a:lnTo>
                    <a:pt x="28" y="16"/>
                  </a:lnTo>
                  <a:lnTo>
                    <a:pt x="32" y="18"/>
                  </a:lnTo>
                  <a:lnTo>
                    <a:pt x="34" y="19"/>
                  </a:lnTo>
                  <a:lnTo>
                    <a:pt x="36" y="17"/>
                  </a:lnTo>
                  <a:cubicBezTo>
                    <a:pt x="35" y="15"/>
                    <a:pt x="35" y="14"/>
                    <a:pt x="35" y="14"/>
                  </a:cubicBezTo>
                  <a:cubicBezTo>
                    <a:pt x="35" y="14"/>
                    <a:pt x="35" y="13"/>
                    <a:pt x="35" y="14"/>
                  </a:cubicBezTo>
                  <a:lnTo>
                    <a:pt x="34" y="14"/>
                  </a:lnTo>
                  <a:cubicBezTo>
                    <a:pt x="32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3"/>
                  </a:cubicBezTo>
                  <a:lnTo>
                    <a:pt x="33" y="13"/>
                  </a:lnTo>
                  <a:lnTo>
                    <a:pt x="35" y="13"/>
                  </a:lnTo>
                  <a:cubicBezTo>
                    <a:pt x="37" y="12"/>
                    <a:pt x="38" y="12"/>
                    <a:pt x="39" y="12"/>
                  </a:cubicBezTo>
                  <a:lnTo>
                    <a:pt x="43" y="12"/>
                  </a:lnTo>
                  <a:cubicBezTo>
                    <a:pt x="44" y="12"/>
                    <a:pt x="45" y="12"/>
                    <a:pt x="48" y="12"/>
                  </a:cubicBezTo>
                  <a:cubicBezTo>
                    <a:pt x="48" y="11"/>
                    <a:pt x="49" y="10"/>
                    <a:pt x="49" y="10"/>
                  </a:cubicBezTo>
                  <a:cubicBezTo>
                    <a:pt x="48" y="10"/>
                    <a:pt x="48" y="9"/>
                    <a:pt x="47" y="9"/>
                  </a:cubicBezTo>
                  <a:cubicBezTo>
                    <a:pt x="44" y="9"/>
                    <a:pt x="43" y="9"/>
                    <a:pt x="42" y="9"/>
                  </a:cubicBezTo>
                  <a:cubicBezTo>
                    <a:pt x="42" y="9"/>
                    <a:pt x="42" y="9"/>
                    <a:pt x="41" y="9"/>
                  </a:cubicBezTo>
                  <a:lnTo>
                    <a:pt x="41" y="9"/>
                  </a:lnTo>
                  <a:cubicBezTo>
                    <a:pt x="40" y="8"/>
                    <a:pt x="39" y="8"/>
                    <a:pt x="38" y="9"/>
                  </a:cubicBezTo>
                  <a:cubicBezTo>
                    <a:pt x="38" y="9"/>
                    <a:pt x="37" y="8"/>
                    <a:pt x="35" y="8"/>
                  </a:cubicBezTo>
                  <a:cubicBezTo>
                    <a:pt x="37" y="7"/>
                    <a:pt x="38" y="7"/>
                    <a:pt x="38" y="7"/>
                  </a:cubicBezTo>
                  <a:cubicBezTo>
                    <a:pt x="39" y="6"/>
                    <a:pt x="39" y="6"/>
                    <a:pt x="39" y="5"/>
                  </a:cubicBezTo>
                  <a:cubicBezTo>
                    <a:pt x="38" y="5"/>
                    <a:pt x="37" y="5"/>
                    <a:pt x="37" y="6"/>
                  </a:cubicBezTo>
                  <a:cubicBezTo>
                    <a:pt x="36" y="6"/>
                    <a:pt x="35" y="6"/>
                    <a:pt x="35" y="6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7" y="4"/>
                    <a:pt x="37" y="4"/>
                    <a:pt x="38" y="4"/>
                  </a:cubicBezTo>
                  <a:cubicBezTo>
                    <a:pt x="39" y="4"/>
                    <a:pt x="40" y="4"/>
                    <a:pt x="40" y="4"/>
                  </a:cubicBezTo>
                  <a:cubicBezTo>
                    <a:pt x="41" y="4"/>
                    <a:pt x="42" y="3"/>
                    <a:pt x="46" y="3"/>
                  </a:cubicBezTo>
                  <a:cubicBezTo>
                    <a:pt x="46" y="3"/>
                    <a:pt x="47" y="3"/>
                    <a:pt x="50" y="3"/>
                  </a:cubicBezTo>
                  <a:lnTo>
                    <a:pt x="52" y="2"/>
                  </a:lnTo>
                  <a:cubicBezTo>
                    <a:pt x="52" y="1"/>
                    <a:pt x="53" y="0"/>
                    <a:pt x="53" y="0"/>
                  </a:cubicBezTo>
                  <a:cubicBezTo>
                    <a:pt x="53" y="0"/>
                    <a:pt x="52" y="0"/>
                    <a:pt x="5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0" name="Freeform 393"/>
            <p:cNvSpPr>
              <a:spLocks/>
            </p:cNvSpPr>
            <p:nvPr/>
          </p:nvSpPr>
          <p:spPr bwMode="auto">
            <a:xfrm>
              <a:off x="5813563" y="1661914"/>
              <a:ext cx="26011" cy="10711"/>
            </a:xfrm>
            <a:custGeom>
              <a:avLst/>
              <a:gdLst>
                <a:gd name="T0" fmla="*/ 10 w 11"/>
                <a:gd name="T1" fmla="*/ 2 h 4"/>
                <a:gd name="T2" fmla="*/ 11 w 11"/>
                <a:gd name="T3" fmla="*/ 1 h 4"/>
                <a:gd name="T4" fmla="*/ 10 w 11"/>
                <a:gd name="T5" fmla="*/ 0 h 4"/>
                <a:gd name="T6" fmla="*/ 9 w 11"/>
                <a:gd name="T7" fmla="*/ 0 h 4"/>
                <a:gd name="T8" fmla="*/ 8 w 11"/>
                <a:gd name="T9" fmla="*/ 1 h 4"/>
                <a:gd name="T10" fmla="*/ 4 w 11"/>
                <a:gd name="T11" fmla="*/ 1 h 4"/>
                <a:gd name="T12" fmla="*/ 2 w 11"/>
                <a:gd name="T13" fmla="*/ 2 h 4"/>
                <a:gd name="T14" fmla="*/ 0 w 11"/>
                <a:gd name="T15" fmla="*/ 3 h 4"/>
                <a:gd name="T16" fmla="*/ 1 w 11"/>
                <a:gd name="T17" fmla="*/ 4 h 4"/>
                <a:gd name="T18" fmla="*/ 3 w 11"/>
                <a:gd name="T19" fmla="*/ 4 h 4"/>
                <a:gd name="T20" fmla="*/ 5 w 11"/>
                <a:gd name="T21" fmla="*/ 4 h 4"/>
                <a:gd name="T22" fmla="*/ 10 w 11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4">
                  <a:moveTo>
                    <a:pt x="10" y="2"/>
                  </a:moveTo>
                  <a:lnTo>
                    <a:pt x="11" y="1"/>
                  </a:lnTo>
                  <a:cubicBezTo>
                    <a:pt x="10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4" y="1"/>
                  </a:lnTo>
                  <a:cubicBezTo>
                    <a:pt x="4" y="2"/>
                    <a:pt x="3" y="2"/>
                    <a:pt x="2" y="2"/>
                  </a:cubicBezTo>
                  <a:lnTo>
                    <a:pt x="0" y="3"/>
                  </a:lnTo>
                  <a:lnTo>
                    <a:pt x="1" y="4"/>
                  </a:ln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1" name="Freeform 394"/>
            <p:cNvSpPr>
              <a:spLocks/>
            </p:cNvSpPr>
            <p:nvPr/>
          </p:nvSpPr>
          <p:spPr bwMode="auto">
            <a:xfrm>
              <a:off x="5674332" y="1672625"/>
              <a:ext cx="39780" cy="10712"/>
            </a:xfrm>
            <a:custGeom>
              <a:avLst/>
              <a:gdLst>
                <a:gd name="T0" fmla="*/ 8 w 15"/>
                <a:gd name="T1" fmla="*/ 0 h 3"/>
                <a:gd name="T2" fmla="*/ 7 w 15"/>
                <a:gd name="T3" fmla="*/ 0 h 3"/>
                <a:gd name="T4" fmla="*/ 5 w 15"/>
                <a:gd name="T5" fmla="*/ 0 h 3"/>
                <a:gd name="T6" fmla="*/ 3 w 15"/>
                <a:gd name="T7" fmla="*/ 0 h 3"/>
                <a:gd name="T8" fmla="*/ 2 w 15"/>
                <a:gd name="T9" fmla="*/ 0 h 3"/>
                <a:gd name="T10" fmla="*/ 1 w 15"/>
                <a:gd name="T11" fmla="*/ 0 h 3"/>
                <a:gd name="T12" fmla="*/ 0 w 15"/>
                <a:gd name="T13" fmla="*/ 0 h 3"/>
                <a:gd name="T14" fmla="*/ 1 w 15"/>
                <a:gd name="T15" fmla="*/ 1 h 3"/>
                <a:gd name="T16" fmla="*/ 2 w 15"/>
                <a:gd name="T17" fmla="*/ 3 h 3"/>
                <a:gd name="T18" fmla="*/ 5 w 15"/>
                <a:gd name="T19" fmla="*/ 3 h 3"/>
                <a:gd name="T20" fmla="*/ 10 w 15"/>
                <a:gd name="T21" fmla="*/ 3 h 3"/>
                <a:gd name="T22" fmla="*/ 14 w 15"/>
                <a:gd name="T23" fmla="*/ 3 h 3"/>
                <a:gd name="T24" fmla="*/ 15 w 15"/>
                <a:gd name="T25" fmla="*/ 1 h 3"/>
                <a:gd name="T26" fmla="*/ 15 w 15"/>
                <a:gd name="T27" fmla="*/ 0 h 3"/>
                <a:gd name="T28" fmla="*/ 12 w 15"/>
                <a:gd name="T29" fmla="*/ 0 h 3"/>
                <a:gd name="T30" fmla="*/ 8 w 1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3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lnTo>
                    <a:pt x="3" y="0"/>
                  </a:ln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1"/>
                  </a:lnTo>
                  <a:cubicBezTo>
                    <a:pt x="2" y="2"/>
                    <a:pt x="2" y="3"/>
                    <a:pt x="2" y="3"/>
                  </a:cubicBezTo>
                  <a:lnTo>
                    <a:pt x="5" y="3"/>
                  </a:lnTo>
                  <a:cubicBezTo>
                    <a:pt x="8" y="3"/>
                    <a:pt x="10" y="3"/>
                    <a:pt x="10" y="3"/>
                  </a:cubicBezTo>
                  <a:cubicBezTo>
                    <a:pt x="10" y="3"/>
                    <a:pt x="12" y="3"/>
                    <a:pt x="14" y="3"/>
                  </a:cubicBezTo>
                  <a:lnTo>
                    <a:pt x="15" y="1"/>
                  </a:lnTo>
                  <a:lnTo>
                    <a:pt x="15" y="0"/>
                  </a:lnTo>
                  <a:cubicBezTo>
                    <a:pt x="13" y="0"/>
                    <a:pt x="12" y="0"/>
                    <a:pt x="12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2" name="Freeform 395"/>
            <p:cNvSpPr>
              <a:spLocks/>
            </p:cNvSpPr>
            <p:nvPr/>
          </p:nvSpPr>
          <p:spPr bwMode="auto">
            <a:xfrm>
              <a:off x="5727882" y="1658853"/>
              <a:ext cx="24480" cy="13771"/>
            </a:xfrm>
            <a:custGeom>
              <a:avLst/>
              <a:gdLst>
                <a:gd name="T0" fmla="*/ 5 w 10"/>
                <a:gd name="T1" fmla="*/ 2 h 5"/>
                <a:gd name="T2" fmla="*/ 4 w 10"/>
                <a:gd name="T3" fmla="*/ 2 h 5"/>
                <a:gd name="T4" fmla="*/ 1 w 10"/>
                <a:gd name="T5" fmla="*/ 3 h 5"/>
                <a:gd name="T6" fmla="*/ 0 w 10"/>
                <a:gd name="T7" fmla="*/ 4 h 5"/>
                <a:gd name="T8" fmla="*/ 2 w 10"/>
                <a:gd name="T9" fmla="*/ 5 h 5"/>
                <a:gd name="T10" fmla="*/ 3 w 10"/>
                <a:gd name="T11" fmla="*/ 5 h 5"/>
                <a:gd name="T12" fmla="*/ 6 w 10"/>
                <a:gd name="T13" fmla="*/ 4 h 5"/>
                <a:gd name="T14" fmla="*/ 8 w 10"/>
                <a:gd name="T15" fmla="*/ 3 h 5"/>
                <a:gd name="T16" fmla="*/ 10 w 10"/>
                <a:gd name="T17" fmla="*/ 1 h 5"/>
                <a:gd name="T18" fmla="*/ 9 w 10"/>
                <a:gd name="T19" fmla="*/ 0 h 5"/>
                <a:gd name="T20" fmla="*/ 6 w 10"/>
                <a:gd name="T21" fmla="*/ 1 h 5"/>
                <a:gd name="T22" fmla="*/ 5 w 10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5"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1" y="3"/>
                  </a:cubicBezTo>
                  <a:lnTo>
                    <a:pt x="0" y="4"/>
                  </a:lnTo>
                  <a:lnTo>
                    <a:pt x="2" y="5"/>
                  </a:lnTo>
                  <a:lnTo>
                    <a:pt x="3" y="5"/>
                  </a:lnTo>
                  <a:cubicBezTo>
                    <a:pt x="5" y="5"/>
                    <a:pt x="6" y="4"/>
                    <a:pt x="6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3" name="Freeform 396"/>
            <p:cNvSpPr>
              <a:spLocks/>
            </p:cNvSpPr>
            <p:nvPr/>
          </p:nvSpPr>
          <p:spPr bwMode="auto">
            <a:xfrm>
              <a:off x="5711053" y="1853190"/>
              <a:ext cx="148410" cy="81102"/>
            </a:xfrm>
            <a:custGeom>
              <a:avLst/>
              <a:gdLst>
                <a:gd name="T0" fmla="*/ 31 w 57"/>
                <a:gd name="T1" fmla="*/ 1 h 28"/>
                <a:gd name="T2" fmla="*/ 26 w 57"/>
                <a:gd name="T3" fmla="*/ 0 h 28"/>
                <a:gd name="T4" fmla="*/ 22 w 57"/>
                <a:gd name="T5" fmla="*/ 2 h 28"/>
                <a:gd name="T6" fmla="*/ 17 w 57"/>
                <a:gd name="T7" fmla="*/ 8 h 28"/>
                <a:gd name="T8" fmla="*/ 11 w 57"/>
                <a:gd name="T9" fmla="*/ 11 h 28"/>
                <a:gd name="T10" fmla="*/ 2 w 57"/>
                <a:gd name="T11" fmla="*/ 12 h 28"/>
                <a:gd name="T12" fmla="*/ 0 w 57"/>
                <a:gd name="T13" fmla="*/ 15 h 28"/>
                <a:gd name="T14" fmla="*/ 1 w 57"/>
                <a:gd name="T15" fmla="*/ 17 h 28"/>
                <a:gd name="T16" fmla="*/ 9 w 57"/>
                <a:gd name="T17" fmla="*/ 17 h 28"/>
                <a:gd name="T18" fmla="*/ 19 w 57"/>
                <a:gd name="T19" fmla="*/ 18 h 28"/>
                <a:gd name="T20" fmla="*/ 21 w 57"/>
                <a:gd name="T21" fmla="*/ 20 h 28"/>
                <a:gd name="T22" fmla="*/ 19 w 57"/>
                <a:gd name="T23" fmla="*/ 22 h 28"/>
                <a:gd name="T24" fmla="*/ 19 w 57"/>
                <a:gd name="T25" fmla="*/ 25 h 28"/>
                <a:gd name="T26" fmla="*/ 23 w 57"/>
                <a:gd name="T27" fmla="*/ 26 h 28"/>
                <a:gd name="T28" fmla="*/ 38 w 57"/>
                <a:gd name="T29" fmla="*/ 27 h 28"/>
                <a:gd name="T30" fmla="*/ 43 w 57"/>
                <a:gd name="T31" fmla="*/ 28 h 28"/>
                <a:gd name="T32" fmla="*/ 57 w 57"/>
                <a:gd name="T33" fmla="*/ 26 h 28"/>
                <a:gd name="T34" fmla="*/ 50 w 57"/>
                <a:gd name="T35" fmla="*/ 24 h 28"/>
                <a:gd name="T36" fmla="*/ 43 w 57"/>
                <a:gd name="T37" fmla="*/ 20 h 28"/>
                <a:gd name="T38" fmla="*/ 38 w 57"/>
                <a:gd name="T39" fmla="*/ 17 h 28"/>
                <a:gd name="T40" fmla="*/ 35 w 57"/>
                <a:gd name="T41" fmla="*/ 12 h 28"/>
                <a:gd name="T42" fmla="*/ 35 w 57"/>
                <a:gd name="T43" fmla="*/ 7 h 28"/>
                <a:gd name="T44" fmla="*/ 41 w 57"/>
                <a:gd name="T45" fmla="*/ 4 h 28"/>
                <a:gd name="T46" fmla="*/ 44 w 57"/>
                <a:gd name="T47" fmla="*/ 3 h 28"/>
                <a:gd name="T48" fmla="*/ 38 w 57"/>
                <a:gd name="T49" fmla="*/ 1 h 28"/>
                <a:gd name="T50" fmla="*/ 31 w 57"/>
                <a:gd name="T5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28">
                  <a:moveTo>
                    <a:pt x="31" y="1"/>
                  </a:moveTo>
                  <a:lnTo>
                    <a:pt x="26" y="0"/>
                  </a:lnTo>
                  <a:lnTo>
                    <a:pt x="22" y="2"/>
                  </a:lnTo>
                  <a:lnTo>
                    <a:pt x="17" y="8"/>
                  </a:lnTo>
                  <a:lnTo>
                    <a:pt x="11" y="11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9" y="17"/>
                  </a:lnTo>
                  <a:lnTo>
                    <a:pt x="19" y="18"/>
                  </a:lnTo>
                  <a:lnTo>
                    <a:pt x="21" y="20"/>
                  </a:lnTo>
                  <a:lnTo>
                    <a:pt x="19" y="22"/>
                  </a:lnTo>
                  <a:lnTo>
                    <a:pt x="19" y="25"/>
                  </a:lnTo>
                  <a:lnTo>
                    <a:pt x="23" y="26"/>
                  </a:lnTo>
                  <a:lnTo>
                    <a:pt x="38" y="27"/>
                  </a:lnTo>
                  <a:lnTo>
                    <a:pt x="43" y="28"/>
                  </a:lnTo>
                  <a:lnTo>
                    <a:pt x="57" y="26"/>
                  </a:lnTo>
                  <a:lnTo>
                    <a:pt x="50" y="24"/>
                  </a:lnTo>
                  <a:cubicBezTo>
                    <a:pt x="46" y="21"/>
                    <a:pt x="43" y="20"/>
                    <a:pt x="43" y="20"/>
                  </a:cubicBezTo>
                  <a:cubicBezTo>
                    <a:pt x="42" y="19"/>
                    <a:pt x="41" y="18"/>
                    <a:pt x="38" y="17"/>
                  </a:cubicBezTo>
                  <a:lnTo>
                    <a:pt x="35" y="12"/>
                  </a:lnTo>
                  <a:lnTo>
                    <a:pt x="35" y="7"/>
                  </a:lnTo>
                  <a:lnTo>
                    <a:pt x="41" y="4"/>
                  </a:lnTo>
                  <a:lnTo>
                    <a:pt x="44" y="3"/>
                  </a:lnTo>
                  <a:cubicBezTo>
                    <a:pt x="41" y="2"/>
                    <a:pt x="39" y="1"/>
                    <a:pt x="38" y="1"/>
                  </a:cubicBezTo>
                  <a:cubicBezTo>
                    <a:pt x="38" y="1"/>
                    <a:pt x="36" y="1"/>
                    <a:pt x="3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4" name="Freeform 397"/>
            <p:cNvSpPr>
              <a:spLocks/>
            </p:cNvSpPr>
            <p:nvPr/>
          </p:nvSpPr>
          <p:spPr bwMode="auto">
            <a:xfrm>
              <a:off x="5724822" y="1908277"/>
              <a:ext cx="24480" cy="21423"/>
            </a:xfrm>
            <a:custGeom>
              <a:avLst/>
              <a:gdLst>
                <a:gd name="T0" fmla="*/ 5 w 10"/>
                <a:gd name="T1" fmla="*/ 3 h 7"/>
                <a:gd name="T2" fmla="*/ 7 w 10"/>
                <a:gd name="T3" fmla="*/ 5 h 7"/>
                <a:gd name="T4" fmla="*/ 10 w 10"/>
                <a:gd name="T5" fmla="*/ 7 h 7"/>
                <a:gd name="T6" fmla="*/ 10 w 10"/>
                <a:gd name="T7" fmla="*/ 3 h 7"/>
                <a:gd name="T8" fmla="*/ 7 w 10"/>
                <a:gd name="T9" fmla="*/ 2 h 7"/>
                <a:gd name="T10" fmla="*/ 4 w 10"/>
                <a:gd name="T11" fmla="*/ 0 h 7"/>
                <a:gd name="T12" fmla="*/ 2 w 10"/>
                <a:gd name="T13" fmla="*/ 0 h 7"/>
                <a:gd name="T14" fmla="*/ 1 w 10"/>
                <a:gd name="T15" fmla="*/ 1 h 7"/>
                <a:gd name="T16" fmla="*/ 2 w 10"/>
                <a:gd name="T17" fmla="*/ 2 h 7"/>
                <a:gd name="T18" fmla="*/ 4 w 10"/>
                <a:gd name="T19" fmla="*/ 3 h 7"/>
                <a:gd name="T20" fmla="*/ 5 w 10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">
                  <a:moveTo>
                    <a:pt x="5" y="3"/>
                  </a:moveTo>
                  <a:cubicBezTo>
                    <a:pt x="5" y="4"/>
                    <a:pt x="6" y="4"/>
                    <a:pt x="7" y="5"/>
                  </a:cubicBezTo>
                  <a:cubicBezTo>
                    <a:pt x="8" y="6"/>
                    <a:pt x="10" y="7"/>
                    <a:pt x="10" y="7"/>
                  </a:cubicBezTo>
                  <a:lnTo>
                    <a:pt x="10" y="3"/>
                  </a:lnTo>
                  <a:lnTo>
                    <a:pt x="7" y="2"/>
                  </a:ln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5" name="Freeform 398"/>
            <p:cNvSpPr>
              <a:spLocks/>
            </p:cNvSpPr>
            <p:nvPr/>
          </p:nvSpPr>
          <p:spPr bwMode="auto">
            <a:xfrm>
              <a:off x="5871703" y="1934292"/>
              <a:ext cx="22951" cy="21423"/>
            </a:xfrm>
            <a:custGeom>
              <a:avLst/>
              <a:gdLst>
                <a:gd name="T0" fmla="*/ 2 w 9"/>
                <a:gd name="T1" fmla="*/ 1 h 7"/>
                <a:gd name="T2" fmla="*/ 0 w 9"/>
                <a:gd name="T3" fmla="*/ 3 h 7"/>
                <a:gd name="T4" fmla="*/ 3 w 9"/>
                <a:gd name="T5" fmla="*/ 4 h 7"/>
                <a:gd name="T6" fmla="*/ 6 w 9"/>
                <a:gd name="T7" fmla="*/ 6 h 7"/>
                <a:gd name="T8" fmla="*/ 7 w 9"/>
                <a:gd name="T9" fmla="*/ 7 h 7"/>
                <a:gd name="T10" fmla="*/ 9 w 9"/>
                <a:gd name="T11" fmla="*/ 5 h 7"/>
                <a:gd name="T12" fmla="*/ 3 w 9"/>
                <a:gd name="T13" fmla="*/ 1 h 7"/>
                <a:gd name="T14" fmla="*/ 2 w 9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2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4"/>
                    <a:pt x="3" y="4"/>
                  </a:cubicBezTo>
                  <a:lnTo>
                    <a:pt x="6" y="6"/>
                  </a:lnTo>
                  <a:lnTo>
                    <a:pt x="7" y="7"/>
                  </a:lnTo>
                  <a:lnTo>
                    <a:pt x="9" y="5"/>
                  </a:lnTo>
                  <a:lnTo>
                    <a:pt x="3" y="1"/>
                  </a:lnTo>
                  <a:cubicBezTo>
                    <a:pt x="3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6" name="Freeform 399"/>
            <p:cNvSpPr>
              <a:spLocks/>
            </p:cNvSpPr>
            <p:nvPr/>
          </p:nvSpPr>
          <p:spPr bwMode="auto">
            <a:xfrm>
              <a:off x="5556521" y="1648141"/>
              <a:ext cx="94861" cy="27544"/>
            </a:xfrm>
            <a:custGeom>
              <a:avLst/>
              <a:gdLst>
                <a:gd name="T0" fmla="*/ 26 w 37"/>
                <a:gd name="T1" fmla="*/ 0 h 10"/>
                <a:gd name="T2" fmla="*/ 24 w 37"/>
                <a:gd name="T3" fmla="*/ 0 h 10"/>
                <a:gd name="T4" fmla="*/ 23 w 37"/>
                <a:gd name="T5" fmla="*/ 0 h 10"/>
                <a:gd name="T6" fmla="*/ 20 w 37"/>
                <a:gd name="T7" fmla="*/ 1 h 10"/>
                <a:gd name="T8" fmla="*/ 18 w 37"/>
                <a:gd name="T9" fmla="*/ 1 h 10"/>
                <a:gd name="T10" fmla="*/ 16 w 37"/>
                <a:gd name="T11" fmla="*/ 1 h 10"/>
                <a:gd name="T12" fmla="*/ 14 w 37"/>
                <a:gd name="T13" fmla="*/ 2 h 10"/>
                <a:gd name="T14" fmla="*/ 13 w 37"/>
                <a:gd name="T15" fmla="*/ 2 h 10"/>
                <a:gd name="T16" fmla="*/ 12 w 37"/>
                <a:gd name="T17" fmla="*/ 2 h 10"/>
                <a:gd name="T18" fmla="*/ 2 w 37"/>
                <a:gd name="T19" fmla="*/ 2 h 10"/>
                <a:gd name="T20" fmla="*/ 0 w 37"/>
                <a:gd name="T21" fmla="*/ 4 h 10"/>
                <a:gd name="T22" fmla="*/ 0 w 37"/>
                <a:gd name="T23" fmla="*/ 5 h 10"/>
                <a:gd name="T24" fmla="*/ 4 w 37"/>
                <a:gd name="T25" fmla="*/ 6 h 10"/>
                <a:gd name="T26" fmla="*/ 7 w 37"/>
                <a:gd name="T27" fmla="*/ 7 h 10"/>
                <a:gd name="T28" fmla="*/ 10 w 37"/>
                <a:gd name="T29" fmla="*/ 6 h 10"/>
                <a:gd name="T30" fmla="*/ 14 w 37"/>
                <a:gd name="T31" fmla="*/ 6 h 10"/>
                <a:gd name="T32" fmla="*/ 15 w 37"/>
                <a:gd name="T33" fmla="*/ 6 h 10"/>
                <a:gd name="T34" fmla="*/ 16 w 37"/>
                <a:gd name="T35" fmla="*/ 7 h 10"/>
                <a:gd name="T36" fmla="*/ 16 w 37"/>
                <a:gd name="T37" fmla="*/ 8 h 10"/>
                <a:gd name="T38" fmla="*/ 16 w 37"/>
                <a:gd name="T39" fmla="*/ 9 h 10"/>
                <a:gd name="T40" fmla="*/ 18 w 37"/>
                <a:gd name="T41" fmla="*/ 9 h 10"/>
                <a:gd name="T42" fmla="*/ 24 w 37"/>
                <a:gd name="T43" fmla="*/ 10 h 10"/>
                <a:gd name="T44" fmla="*/ 26 w 37"/>
                <a:gd name="T45" fmla="*/ 10 h 10"/>
                <a:gd name="T46" fmla="*/ 26 w 37"/>
                <a:gd name="T47" fmla="*/ 8 h 10"/>
                <a:gd name="T48" fmla="*/ 23 w 37"/>
                <a:gd name="T49" fmla="*/ 7 h 10"/>
                <a:gd name="T50" fmla="*/ 19 w 37"/>
                <a:gd name="T51" fmla="*/ 7 h 10"/>
                <a:gd name="T52" fmla="*/ 19 w 37"/>
                <a:gd name="T53" fmla="*/ 5 h 10"/>
                <a:gd name="T54" fmla="*/ 22 w 37"/>
                <a:gd name="T55" fmla="*/ 5 h 10"/>
                <a:gd name="T56" fmla="*/ 26 w 37"/>
                <a:gd name="T57" fmla="*/ 5 h 10"/>
                <a:gd name="T58" fmla="*/ 28 w 37"/>
                <a:gd name="T59" fmla="*/ 4 h 10"/>
                <a:gd name="T60" fmla="*/ 31 w 37"/>
                <a:gd name="T61" fmla="*/ 5 h 10"/>
                <a:gd name="T62" fmla="*/ 31 w 37"/>
                <a:gd name="T63" fmla="*/ 5 h 10"/>
                <a:gd name="T64" fmla="*/ 35 w 37"/>
                <a:gd name="T65" fmla="*/ 5 h 10"/>
                <a:gd name="T66" fmla="*/ 36 w 37"/>
                <a:gd name="T67" fmla="*/ 5 h 10"/>
                <a:gd name="T68" fmla="*/ 37 w 37"/>
                <a:gd name="T69" fmla="*/ 4 h 10"/>
                <a:gd name="T70" fmla="*/ 36 w 37"/>
                <a:gd name="T71" fmla="*/ 3 h 10"/>
                <a:gd name="T72" fmla="*/ 31 w 37"/>
                <a:gd name="T73" fmla="*/ 2 h 10"/>
                <a:gd name="T74" fmla="*/ 30 w 37"/>
                <a:gd name="T75" fmla="*/ 2 h 10"/>
                <a:gd name="T76" fmla="*/ 29 w 37"/>
                <a:gd name="T77" fmla="*/ 2 h 10"/>
                <a:gd name="T78" fmla="*/ 28 w 37"/>
                <a:gd name="T79" fmla="*/ 1 h 10"/>
                <a:gd name="T80" fmla="*/ 26 w 37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10">
                  <a:moveTo>
                    <a:pt x="26" y="0"/>
                  </a:moveTo>
                  <a:lnTo>
                    <a:pt x="24" y="0"/>
                  </a:lnTo>
                  <a:cubicBezTo>
                    <a:pt x="23" y="0"/>
                    <a:pt x="23" y="0"/>
                    <a:pt x="23" y="0"/>
                  </a:cubicBezTo>
                  <a:lnTo>
                    <a:pt x="20" y="1"/>
                  </a:lnTo>
                  <a:cubicBezTo>
                    <a:pt x="19" y="1"/>
                    <a:pt x="19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2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4" y="6"/>
                  </a:lnTo>
                  <a:lnTo>
                    <a:pt x="7" y="7"/>
                  </a:lnTo>
                  <a:cubicBezTo>
                    <a:pt x="9" y="7"/>
                    <a:pt x="10" y="6"/>
                    <a:pt x="10" y="6"/>
                  </a:cubicBezTo>
                  <a:cubicBezTo>
                    <a:pt x="10" y="6"/>
                    <a:pt x="12" y="6"/>
                    <a:pt x="14" y="6"/>
                  </a:cubicBezTo>
                  <a:cubicBezTo>
                    <a:pt x="14" y="6"/>
                    <a:pt x="15" y="5"/>
                    <a:pt x="15" y="6"/>
                  </a:cubicBezTo>
                  <a:cubicBezTo>
                    <a:pt x="15" y="6"/>
                    <a:pt x="15" y="6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lnTo>
                    <a:pt x="16" y="9"/>
                  </a:lnTo>
                  <a:cubicBezTo>
                    <a:pt x="17" y="9"/>
                    <a:pt x="17" y="9"/>
                    <a:pt x="18" y="9"/>
                  </a:cubicBezTo>
                  <a:cubicBezTo>
                    <a:pt x="19" y="9"/>
                    <a:pt x="21" y="9"/>
                    <a:pt x="24" y="10"/>
                  </a:cubicBezTo>
                  <a:lnTo>
                    <a:pt x="26" y="10"/>
                  </a:lnTo>
                  <a:lnTo>
                    <a:pt x="26" y="8"/>
                  </a:ln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0" y="7"/>
                    <a:pt x="19" y="7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6" y="4"/>
                    <a:pt x="27" y="4"/>
                    <a:pt x="28" y="4"/>
                  </a:cubicBezTo>
                  <a:cubicBezTo>
                    <a:pt x="29" y="4"/>
                    <a:pt x="30" y="4"/>
                    <a:pt x="31" y="5"/>
                  </a:cubicBezTo>
                  <a:lnTo>
                    <a:pt x="31" y="5"/>
                  </a:lnTo>
                  <a:lnTo>
                    <a:pt x="35" y="5"/>
                  </a:ln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7" y="4"/>
                    <a:pt x="37" y="4"/>
                  </a:cubicBezTo>
                  <a:lnTo>
                    <a:pt x="36" y="3"/>
                  </a:lnTo>
                  <a:cubicBezTo>
                    <a:pt x="33" y="2"/>
                    <a:pt x="32" y="2"/>
                    <a:pt x="31" y="2"/>
                  </a:cubicBezTo>
                  <a:lnTo>
                    <a:pt x="30" y="2"/>
                  </a:ln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7" name="Freeform 400"/>
            <p:cNvSpPr>
              <a:spLocks/>
            </p:cNvSpPr>
            <p:nvPr/>
          </p:nvSpPr>
          <p:spPr bwMode="auto">
            <a:xfrm>
              <a:off x="5629962" y="1957244"/>
              <a:ext cx="29071" cy="22954"/>
            </a:xfrm>
            <a:custGeom>
              <a:avLst/>
              <a:gdLst>
                <a:gd name="T0" fmla="*/ 4 w 11"/>
                <a:gd name="T1" fmla="*/ 3 h 7"/>
                <a:gd name="T2" fmla="*/ 2 w 11"/>
                <a:gd name="T3" fmla="*/ 4 h 7"/>
                <a:gd name="T4" fmla="*/ 0 w 11"/>
                <a:gd name="T5" fmla="*/ 5 h 7"/>
                <a:gd name="T6" fmla="*/ 2 w 11"/>
                <a:gd name="T7" fmla="*/ 7 h 7"/>
                <a:gd name="T8" fmla="*/ 5 w 11"/>
                <a:gd name="T9" fmla="*/ 6 h 7"/>
                <a:gd name="T10" fmla="*/ 10 w 11"/>
                <a:gd name="T11" fmla="*/ 2 h 7"/>
                <a:gd name="T12" fmla="*/ 10 w 11"/>
                <a:gd name="T13" fmla="*/ 0 h 7"/>
                <a:gd name="T14" fmla="*/ 8 w 11"/>
                <a:gd name="T15" fmla="*/ 0 h 7"/>
                <a:gd name="T16" fmla="*/ 7 w 11"/>
                <a:gd name="T17" fmla="*/ 0 h 7"/>
                <a:gd name="T18" fmla="*/ 5 w 11"/>
                <a:gd name="T19" fmla="*/ 2 h 7"/>
                <a:gd name="T20" fmla="*/ 4 w 1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4" y="3"/>
                  </a:moveTo>
                  <a:cubicBezTo>
                    <a:pt x="4" y="4"/>
                    <a:pt x="3" y="4"/>
                    <a:pt x="2" y="4"/>
                  </a:cubicBezTo>
                  <a:lnTo>
                    <a:pt x="0" y="5"/>
                  </a:lnTo>
                  <a:cubicBezTo>
                    <a:pt x="0" y="6"/>
                    <a:pt x="1" y="7"/>
                    <a:pt x="2" y="7"/>
                  </a:cubicBezTo>
                  <a:cubicBezTo>
                    <a:pt x="2" y="7"/>
                    <a:pt x="3" y="7"/>
                    <a:pt x="5" y="6"/>
                  </a:cubicBezTo>
                  <a:lnTo>
                    <a:pt x="10" y="2"/>
                  </a:lnTo>
                  <a:cubicBezTo>
                    <a:pt x="11" y="1"/>
                    <a:pt x="11" y="0"/>
                    <a:pt x="10" y="0"/>
                  </a:cubicBezTo>
                  <a:lnTo>
                    <a:pt x="8" y="0"/>
                  </a:lnTo>
                  <a:cubicBezTo>
                    <a:pt x="8" y="0"/>
                    <a:pt x="7" y="0"/>
                    <a:pt x="7" y="0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8" name="Freeform 401"/>
            <p:cNvSpPr>
              <a:spLocks/>
            </p:cNvSpPr>
            <p:nvPr/>
          </p:nvSpPr>
          <p:spPr bwMode="auto">
            <a:xfrm>
              <a:off x="5274999" y="1663443"/>
              <a:ext cx="12240" cy="10712"/>
            </a:xfrm>
            <a:custGeom>
              <a:avLst/>
              <a:gdLst>
                <a:gd name="T0" fmla="*/ 1 w 5"/>
                <a:gd name="T1" fmla="*/ 1 h 4"/>
                <a:gd name="T2" fmla="*/ 0 w 5"/>
                <a:gd name="T3" fmla="*/ 2 h 4"/>
                <a:gd name="T4" fmla="*/ 1 w 5"/>
                <a:gd name="T5" fmla="*/ 4 h 4"/>
                <a:gd name="T6" fmla="*/ 4 w 5"/>
                <a:gd name="T7" fmla="*/ 4 h 4"/>
                <a:gd name="T8" fmla="*/ 5 w 5"/>
                <a:gd name="T9" fmla="*/ 3 h 4"/>
                <a:gd name="T10" fmla="*/ 4 w 5"/>
                <a:gd name="T11" fmla="*/ 1 h 4"/>
                <a:gd name="T12" fmla="*/ 2 w 5"/>
                <a:gd name="T13" fmla="*/ 0 h 4"/>
                <a:gd name="T14" fmla="*/ 1 w 5"/>
                <a:gd name="T15" fmla="*/ 0 h 4"/>
                <a:gd name="T16" fmla="*/ 1 w 5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lnTo>
                    <a:pt x="1" y="4"/>
                  </a:lnTo>
                  <a:lnTo>
                    <a:pt x="4" y="4"/>
                  </a:lnTo>
                  <a:lnTo>
                    <a:pt x="5" y="3"/>
                  </a:lnTo>
                  <a:lnTo>
                    <a:pt x="4" y="1"/>
                  </a:ln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59" name="Freeform 402"/>
            <p:cNvSpPr>
              <a:spLocks/>
            </p:cNvSpPr>
            <p:nvPr/>
          </p:nvSpPr>
          <p:spPr bwMode="auto">
            <a:xfrm>
              <a:off x="5167899" y="1700168"/>
              <a:ext cx="32131" cy="9181"/>
            </a:xfrm>
            <a:custGeom>
              <a:avLst/>
              <a:gdLst>
                <a:gd name="T0" fmla="*/ 3 w 12"/>
                <a:gd name="T1" fmla="*/ 0 h 3"/>
                <a:gd name="T2" fmla="*/ 1 w 12"/>
                <a:gd name="T3" fmla="*/ 0 h 3"/>
                <a:gd name="T4" fmla="*/ 0 w 12"/>
                <a:gd name="T5" fmla="*/ 1 h 3"/>
                <a:gd name="T6" fmla="*/ 0 w 12"/>
                <a:gd name="T7" fmla="*/ 2 h 3"/>
                <a:gd name="T8" fmla="*/ 2 w 12"/>
                <a:gd name="T9" fmla="*/ 3 h 3"/>
                <a:gd name="T10" fmla="*/ 5 w 12"/>
                <a:gd name="T11" fmla="*/ 3 h 3"/>
                <a:gd name="T12" fmla="*/ 9 w 12"/>
                <a:gd name="T13" fmla="*/ 3 h 3"/>
                <a:gd name="T14" fmla="*/ 11 w 12"/>
                <a:gd name="T15" fmla="*/ 3 h 3"/>
                <a:gd name="T16" fmla="*/ 12 w 12"/>
                <a:gd name="T17" fmla="*/ 1 h 3"/>
                <a:gd name="T18" fmla="*/ 10 w 12"/>
                <a:gd name="T19" fmla="*/ 0 h 3"/>
                <a:gd name="T20" fmla="*/ 3 w 1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5" y="3"/>
                  </a:cubicBezTo>
                  <a:lnTo>
                    <a:pt x="9" y="3"/>
                  </a:lnTo>
                  <a:cubicBezTo>
                    <a:pt x="10" y="3"/>
                    <a:pt x="11" y="3"/>
                    <a:pt x="11" y="3"/>
                  </a:cubicBezTo>
                  <a:lnTo>
                    <a:pt x="12" y="1"/>
                  </a:lnTo>
                  <a:cubicBezTo>
                    <a:pt x="11" y="0"/>
                    <a:pt x="10" y="0"/>
                    <a:pt x="1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0" name="Freeform 403"/>
            <p:cNvSpPr>
              <a:spLocks/>
            </p:cNvSpPr>
            <p:nvPr/>
          </p:nvSpPr>
          <p:spPr bwMode="auto">
            <a:xfrm>
              <a:off x="5118938" y="1703229"/>
              <a:ext cx="10711" cy="15302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2 h 5"/>
                <a:gd name="T4" fmla="*/ 4 w 4"/>
                <a:gd name="T5" fmla="*/ 1 h 5"/>
                <a:gd name="T6" fmla="*/ 3 w 4"/>
                <a:gd name="T7" fmla="*/ 0 h 5"/>
                <a:gd name="T8" fmla="*/ 3 w 4"/>
                <a:gd name="T9" fmla="*/ 0 h 5"/>
                <a:gd name="T10" fmla="*/ 2 w 4"/>
                <a:gd name="T11" fmla="*/ 0 h 5"/>
                <a:gd name="T12" fmla="*/ 1 w 4"/>
                <a:gd name="T13" fmla="*/ 0 h 5"/>
                <a:gd name="T14" fmla="*/ 0 w 4"/>
                <a:gd name="T15" fmla="*/ 2 h 5"/>
                <a:gd name="T16" fmla="*/ 1 w 4"/>
                <a:gd name="T17" fmla="*/ 3 h 5"/>
                <a:gd name="T18" fmla="*/ 3 w 4"/>
                <a:gd name="T19" fmla="*/ 5 h 5"/>
                <a:gd name="T20" fmla="*/ 4 w 4"/>
                <a:gd name="T21" fmla="*/ 3 h 5"/>
                <a:gd name="T22" fmla="*/ 4 w 4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2"/>
                  </a:ln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2" y="0"/>
                  </a:lnTo>
                  <a:cubicBezTo>
                    <a:pt x="2" y="0"/>
                    <a:pt x="1" y="0"/>
                    <a:pt x="1" y="0"/>
                  </a:cubicBezTo>
                  <a:lnTo>
                    <a:pt x="0" y="2"/>
                  </a:lnTo>
                  <a:lnTo>
                    <a:pt x="1" y="3"/>
                  </a:lnTo>
                  <a:lnTo>
                    <a:pt x="3" y="5"/>
                  </a:ln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1" name="Freeform 404"/>
            <p:cNvSpPr>
              <a:spLocks/>
            </p:cNvSpPr>
            <p:nvPr/>
          </p:nvSpPr>
          <p:spPr bwMode="auto">
            <a:xfrm>
              <a:off x="4968997" y="1663443"/>
              <a:ext cx="114751" cy="36725"/>
            </a:xfrm>
            <a:custGeom>
              <a:avLst/>
              <a:gdLst>
                <a:gd name="T0" fmla="*/ 33 w 45"/>
                <a:gd name="T1" fmla="*/ 2 h 13"/>
                <a:gd name="T2" fmla="*/ 31 w 45"/>
                <a:gd name="T3" fmla="*/ 3 h 13"/>
                <a:gd name="T4" fmla="*/ 30 w 45"/>
                <a:gd name="T5" fmla="*/ 3 h 13"/>
                <a:gd name="T6" fmla="*/ 27 w 45"/>
                <a:gd name="T7" fmla="*/ 1 h 13"/>
                <a:gd name="T8" fmla="*/ 26 w 45"/>
                <a:gd name="T9" fmla="*/ 0 h 13"/>
                <a:gd name="T10" fmla="*/ 24 w 45"/>
                <a:gd name="T11" fmla="*/ 0 h 13"/>
                <a:gd name="T12" fmla="*/ 23 w 45"/>
                <a:gd name="T13" fmla="*/ 2 h 13"/>
                <a:gd name="T14" fmla="*/ 21 w 45"/>
                <a:gd name="T15" fmla="*/ 4 h 13"/>
                <a:gd name="T16" fmla="*/ 20 w 45"/>
                <a:gd name="T17" fmla="*/ 5 h 13"/>
                <a:gd name="T18" fmla="*/ 17 w 45"/>
                <a:gd name="T19" fmla="*/ 6 h 13"/>
                <a:gd name="T20" fmla="*/ 14 w 45"/>
                <a:gd name="T21" fmla="*/ 7 h 13"/>
                <a:gd name="T22" fmla="*/ 13 w 45"/>
                <a:gd name="T23" fmla="*/ 7 h 13"/>
                <a:gd name="T24" fmla="*/ 9 w 45"/>
                <a:gd name="T25" fmla="*/ 7 h 13"/>
                <a:gd name="T26" fmla="*/ 4 w 45"/>
                <a:gd name="T27" fmla="*/ 8 h 13"/>
                <a:gd name="T28" fmla="*/ 0 w 45"/>
                <a:gd name="T29" fmla="*/ 9 h 13"/>
                <a:gd name="T30" fmla="*/ 2 w 45"/>
                <a:gd name="T31" fmla="*/ 9 h 13"/>
                <a:gd name="T32" fmla="*/ 5 w 45"/>
                <a:gd name="T33" fmla="*/ 11 h 13"/>
                <a:gd name="T34" fmla="*/ 9 w 45"/>
                <a:gd name="T35" fmla="*/ 11 h 13"/>
                <a:gd name="T36" fmla="*/ 10 w 45"/>
                <a:gd name="T37" fmla="*/ 11 h 13"/>
                <a:gd name="T38" fmla="*/ 15 w 45"/>
                <a:gd name="T39" fmla="*/ 12 h 13"/>
                <a:gd name="T40" fmla="*/ 22 w 45"/>
                <a:gd name="T41" fmla="*/ 11 h 13"/>
                <a:gd name="T42" fmla="*/ 26 w 45"/>
                <a:gd name="T43" fmla="*/ 12 h 13"/>
                <a:gd name="T44" fmla="*/ 28 w 45"/>
                <a:gd name="T45" fmla="*/ 12 h 13"/>
                <a:gd name="T46" fmla="*/ 30 w 45"/>
                <a:gd name="T47" fmla="*/ 13 h 13"/>
                <a:gd name="T48" fmla="*/ 35 w 45"/>
                <a:gd name="T49" fmla="*/ 12 h 13"/>
                <a:gd name="T50" fmla="*/ 39 w 45"/>
                <a:gd name="T51" fmla="*/ 10 h 13"/>
                <a:gd name="T52" fmla="*/ 42 w 45"/>
                <a:gd name="T53" fmla="*/ 7 h 13"/>
                <a:gd name="T54" fmla="*/ 45 w 45"/>
                <a:gd name="T55" fmla="*/ 1 h 13"/>
                <a:gd name="T56" fmla="*/ 41 w 45"/>
                <a:gd name="T57" fmla="*/ 0 h 13"/>
                <a:gd name="T58" fmla="*/ 33 w 45"/>
                <a:gd name="T5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" h="13">
                  <a:moveTo>
                    <a:pt x="33" y="2"/>
                  </a:moveTo>
                  <a:cubicBezTo>
                    <a:pt x="32" y="2"/>
                    <a:pt x="32" y="2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2"/>
                    <a:pt x="28" y="1"/>
                    <a:pt x="27" y="1"/>
                  </a:cubicBezTo>
                  <a:cubicBezTo>
                    <a:pt x="27" y="1"/>
                    <a:pt x="26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24" y="0"/>
                    <a:pt x="24" y="1"/>
                    <a:pt x="23" y="2"/>
                  </a:cubicBezTo>
                  <a:lnTo>
                    <a:pt x="21" y="4"/>
                  </a:lnTo>
                  <a:cubicBezTo>
                    <a:pt x="21" y="5"/>
                    <a:pt x="21" y="5"/>
                    <a:pt x="20" y="5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9" y="7"/>
                  </a:lnTo>
                  <a:cubicBezTo>
                    <a:pt x="8" y="7"/>
                    <a:pt x="6" y="7"/>
                    <a:pt x="4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lnTo>
                    <a:pt x="5" y="11"/>
                  </a:lnTo>
                  <a:cubicBezTo>
                    <a:pt x="6" y="11"/>
                    <a:pt x="7" y="11"/>
                    <a:pt x="9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2" y="11"/>
                    <a:pt x="13" y="12"/>
                    <a:pt x="15" y="12"/>
                  </a:cubicBezTo>
                  <a:cubicBezTo>
                    <a:pt x="17" y="12"/>
                    <a:pt x="20" y="11"/>
                    <a:pt x="22" y="11"/>
                  </a:cubicBezTo>
                  <a:cubicBezTo>
                    <a:pt x="23" y="11"/>
                    <a:pt x="24" y="11"/>
                    <a:pt x="26" y="12"/>
                  </a:cubicBezTo>
                  <a:lnTo>
                    <a:pt x="28" y="12"/>
                  </a:ln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2" y="12"/>
                    <a:pt x="35" y="12"/>
                  </a:cubicBezTo>
                  <a:cubicBezTo>
                    <a:pt x="37" y="11"/>
                    <a:pt x="38" y="10"/>
                    <a:pt x="39" y="10"/>
                  </a:cubicBezTo>
                  <a:cubicBezTo>
                    <a:pt x="39" y="9"/>
                    <a:pt x="40" y="8"/>
                    <a:pt x="42" y="7"/>
                  </a:cubicBezTo>
                  <a:lnTo>
                    <a:pt x="45" y="1"/>
                  </a:lnTo>
                  <a:lnTo>
                    <a:pt x="41" y="0"/>
                  </a:lnTo>
                  <a:cubicBezTo>
                    <a:pt x="37" y="1"/>
                    <a:pt x="34" y="1"/>
                    <a:pt x="33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2" name="Freeform 405"/>
            <p:cNvSpPr>
              <a:spLocks/>
            </p:cNvSpPr>
            <p:nvPr/>
          </p:nvSpPr>
          <p:spPr bwMode="auto">
            <a:xfrm>
              <a:off x="4915447" y="1660383"/>
              <a:ext cx="96390" cy="22954"/>
            </a:xfrm>
            <a:custGeom>
              <a:avLst/>
              <a:gdLst>
                <a:gd name="T0" fmla="*/ 36 w 37"/>
                <a:gd name="T1" fmla="*/ 5 h 8"/>
                <a:gd name="T2" fmla="*/ 34 w 37"/>
                <a:gd name="T3" fmla="*/ 5 h 8"/>
                <a:gd name="T4" fmla="*/ 31 w 37"/>
                <a:gd name="T5" fmla="*/ 4 h 8"/>
                <a:gd name="T6" fmla="*/ 23 w 37"/>
                <a:gd name="T7" fmla="*/ 2 h 8"/>
                <a:gd name="T8" fmla="*/ 19 w 37"/>
                <a:gd name="T9" fmla="*/ 1 h 8"/>
                <a:gd name="T10" fmla="*/ 18 w 37"/>
                <a:gd name="T11" fmla="*/ 0 h 8"/>
                <a:gd name="T12" fmla="*/ 17 w 37"/>
                <a:gd name="T13" fmla="*/ 0 h 8"/>
                <a:gd name="T14" fmla="*/ 17 w 37"/>
                <a:gd name="T15" fmla="*/ 2 h 8"/>
                <a:gd name="T16" fmla="*/ 16 w 37"/>
                <a:gd name="T17" fmla="*/ 3 h 8"/>
                <a:gd name="T18" fmla="*/ 11 w 37"/>
                <a:gd name="T19" fmla="*/ 4 h 8"/>
                <a:gd name="T20" fmla="*/ 8 w 37"/>
                <a:gd name="T21" fmla="*/ 4 h 8"/>
                <a:gd name="T22" fmla="*/ 3 w 37"/>
                <a:gd name="T23" fmla="*/ 3 h 8"/>
                <a:gd name="T24" fmla="*/ 0 w 37"/>
                <a:gd name="T25" fmla="*/ 3 h 8"/>
                <a:gd name="T26" fmla="*/ 0 w 37"/>
                <a:gd name="T27" fmla="*/ 3 h 8"/>
                <a:gd name="T28" fmla="*/ 0 w 37"/>
                <a:gd name="T29" fmla="*/ 5 h 8"/>
                <a:gd name="T30" fmla="*/ 2 w 37"/>
                <a:gd name="T31" fmla="*/ 6 h 8"/>
                <a:gd name="T32" fmla="*/ 3 w 37"/>
                <a:gd name="T33" fmla="*/ 7 h 8"/>
                <a:gd name="T34" fmla="*/ 5 w 37"/>
                <a:gd name="T35" fmla="*/ 7 h 8"/>
                <a:gd name="T36" fmla="*/ 6 w 37"/>
                <a:gd name="T37" fmla="*/ 7 h 8"/>
                <a:gd name="T38" fmla="*/ 8 w 37"/>
                <a:gd name="T39" fmla="*/ 8 h 8"/>
                <a:gd name="T40" fmla="*/ 11 w 37"/>
                <a:gd name="T41" fmla="*/ 8 h 8"/>
                <a:gd name="T42" fmla="*/ 15 w 37"/>
                <a:gd name="T43" fmla="*/ 8 h 8"/>
                <a:gd name="T44" fmla="*/ 19 w 37"/>
                <a:gd name="T45" fmla="*/ 8 h 8"/>
                <a:gd name="T46" fmla="*/ 23 w 37"/>
                <a:gd name="T47" fmla="*/ 7 h 8"/>
                <a:gd name="T48" fmla="*/ 26 w 37"/>
                <a:gd name="T49" fmla="*/ 6 h 8"/>
                <a:gd name="T50" fmla="*/ 34 w 37"/>
                <a:gd name="T51" fmla="*/ 6 h 8"/>
                <a:gd name="T52" fmla="*/ 36 w 37"/>
                <a:gd name="T53" fmla="*/ 6 h 8"/>
                <a:gd name="T54" fmla="*/ 36 w 37"/>
                <a:gd name="T5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" h="8">
                  <a:moveTo>
                    <a:pt x="36" y="5"/>
                  </a:moveTo>
                  <a:lnTo>
                    <a:pt x="34" y="5"/>
                  </a:lnTo>
                  <a:cubicBezTo>
                    <a:pt x="32" y="4"/>
                    <a:pt x="31" y="4"/>
                    <a:pt x="31" y="4"/>
                  </a:cubicBezTo>
                  <a:lnTo>
                    <a:pt x="23" y="2"/>
                  </a:lnTo>
                  <a:cubicBezTo>
                    <a:pt x="21" y="1"/>
                    <a:pt x="20" y="1"/>
                    <a:pt x="19" y="1"/>
                  </a:cubicBezTo>
                  <a:lnTo>
                    <a:pt x="18" y="0"/>
                  </a:lnTo>
                  <a:cubicBezTo>
                    <a:pt x="18" y="0"/>
                    <a:pt x="17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3"/>
                  </a:cubicBezTo>
                  <a:cubicBezTo>
                    <a:pt x="15" y="3"/>
                    <a:pt x="14" y="4"/>
                    <a:pt x="11" y="4"/>
                  </a:cubicBezTo>
                  <a:cubicBezTo>
                    <a:pt x="10" y="4"/>
                    <a:pt x="8" y="4"/>
                    <a:pt x="8" y="4"/>
                  </a:cubicBezTo>
                  <a:cubicBezTo>
                    <a:pt x="7" y="4"/>
                    <a:pt x="5" y="4"/>
                    <a:pt x="3" y="3"/>
                  </a:cubicBezTo>
                  <a:lnTo>
                    <a:pt x="0" y="3"/>
                  </a:lnTo>
                  <a:lnTo>
                    <a:pt x="0" y="3"/>
                  </a:ln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1" y="8"/>
                    <a:pt x="13" y="8"/>
                    <a:pt x="15" y="8"/>
                  </a:cubicBezTo>
                  <a:lnTo>
                    <a:pt x="19" y="8"/>
                  </a:lnTo>
                  <a:cubicBezTo>
                    <a:pt x="20" y="8"/>
                    <a:pt x="21" y="8"/>
                    <a:pt x="23" y="7"/>
                  </a:cubicBezTo>
                  <a:cubicBezTo>
                    <a:pt x="24" y="7"/>
                    <a:pt x="25" y="6"/>
                    <a:pt x="26" y="6"/>
                  </a:cubicBezTo>
                  <a:cubicBezTo>
                    <a:pt x="30" y="6"/>
                    <a:pt x="33" y="6"/>
                    <a:pt x="34" y="6"/>
                  </a:cubicBezTo>
                  <a:cubicBezTo>
                    <a:pt x="34" y="6"/>
                    <a:pt x="35" y="6"/>
                    <a:pt x="36" y="6"/>
                  </a:cubicBezTo>
                  <a:cubicBezTo>
                    <a:pt x="36" y="5"/>
                    <a:pt x="37" y="5"/>
                    <a:pt x="36" y="5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3" name="Freeform 406"/>
            <p:cNvSpPr>
              <a:spLocks/>
            </p:cNvSpPr>
            <p:nvPr/>
          </p:nvSpPr>
          <p:spPr bwMode="auto">
            <a:xfrm>
              <a:off x="4817527" y="1674155"/>
              <a:ext cx="197371" cy="99463"/>
            </a:xfrm>
            <a:custGeom>
              <a:avLst/>
              <a:gdLst>
                <a:gd name="T0" fmla="*/ 74 w 76"/>
                <a:gd name="T1" fmla="*/ 14 h 34"/>
                <a:gd name="T2" fmla="*/ 71 w 76"/>
                <a:gd name="T3" fmla="*/ 12 h 34"/>
                <a:gd name="T4" fmla="*/ 67 w 76"/>
                <a:gd name="T5" fmla="*/ 10 h 34"/>
                <a:gd name="T6" fmla="*/ 65 w 76"/>
                <a:gd name="T7" fmla="*/ 10 h 34"/>
                <a:gd name="T8" fmla="*/ 59 w 76"/>
                <a:gd name="T9" fmla="*/ 10 h 34"/>
                <a:gd name="T10" fmla="*/ 49 w 76"/>
                <a:gd name="T11" fmla="*/ 9 h 34"/>
                <a:gd name="T12" fmla="*/ 45 w 76"/>
                <a:gd name="T13" fmla="*/ 6 h 34"/>
                <a:gd name="T14" fmla="*/ 44 w 76"/>
                <a:gd name="T15" fmla="*/ 4 h 34"/>
                <a:gd name="T16" fmla="*/ 41 w 76"/>
                <a:gd name="T17" fmla="*/ 4 h 34"/>
                <a:gd name="T18" fmla="*/ 37 w 76"/>
                <a:gd name="T19" fmla="*/ 6 h 34"/>
                <a:gd name="T20" fmla="*/ 36 w 76"/>
                <a:gd name="T21" fmla="*/ 1 h 34"/>
                <a:gd name="T22" fmla="*/ 24 w 76"/>
                <a:gd name="T23" fmla="*/ 0 h 34"/>
                <a:gd name="T24" fmla="*/ 25 w 76"/>
                <a:gd name="T25" fmla="*/ 8 h 34"/>
                <a:gd name="T26" fmla="*/ 27 w 76"/>
                <a:gd name="T27" fmla="*/ 11 h 34"/>
                <a:gd name="T28" fmla="*/ 31 w 76"/>
                <a:gd name="T29" fmla="*/ 14 h 34"/>
                <a:gd name="T30" fmla="*/ 26 w 76"/>
                <a:gd name="T31" fmla="*/ 17 h 34"/>
                <a:gd name="T32" fmla="*/ 18 w 76"/>
                <a:gd name="T33" fmla="*/ 17 h 34"/>
                <a:gd name="T34" fmla="*/ 17 w 76"/>
                <a:gd name="T35" fmla="*/ 17 h 34"/>
                <a:gd name="T36" fmla="*/ 14 w 76"/>
                <a:gd name="T37" fmla="*/ 18 h 34"/>
                <a:gd name="T38" fmla="*/ 10 w 76"/>
                <a:gd name="T39" fmla="*/ 19 h 34"/>
                <a:gd name="T40" fmla="*/ 3 w 76"/>
                <a:gd name="T41" fmla="*/ 24 h 34"/>
                <a:gd name="T42" fmla="*/ 12 w 76"/>
                <a:gd name="T43" fmla="*/ 28 h 34"/>
                <a:gd name="T44" fmla="*/ 17 w 76"/>
                <a:gd name="T45" fmla="*/ 31 h 34"/>
                <a:gd name="T46" fmla="*/ 25 w 76"/>
                <a:gd name="T47" fmla="*/ 34 h 34"/>
                <a:gd name="T48" fmla="*/ 33 w 76"/>
                <a:gd name="T49" fmla="*/ 29 h 34"/>
                <a:gd name="T50" fmla="*/ 38 w 76"/>
                <a:gd name="T51" fmla="*/ 25 h 34"/>
                <a:gd name="T52" fmla="*/ 44 w 76"/>
                <a:gd name="T53" fmla="*/ 20 h 34"/>
                <a:gd name="T54" fmla="*/ 45 w 76"/>
                <a:gd name="T55" fmla="*/ 19 h 34"/>
                <a:gd name="T56" fmla="*/ 47 w 76"/>
                <a:gd name="T57" fmla="*/ 19 h 34"/>
                <a:gd name="T58" fmla="*/ 50 w 76"/>
                <a:gd name="T59" fmla="*/ 18 h 34"/>
                <a:gd name="T60" fmla="*/ 50 w 76"/>
                <a:gd name="T61" fmla="*/ 16 h 34"/>
                <a:gd name="T62" fmla="*/ 52 w 76"/>
                <a:gd name="T63" fmla="*/ 15 h 34"/>
                <a:gd name="T64" fmla="*/ 56 w 76"/>
                <a:gd name="T65" fmla="*/ 14 h 34"/>
                <a:gd name="T66" fmla="*/ 62 w 76"/>
                <a:gd name="T67" fmla="*/ 13 h 34"/>
                <a:gd name="T68" fmla="*/ 71 w 76"/>
                <a:gd name="T69" fmla="*/ 15 h 34"/>
                <a:gd name="T70" fmla="*/ 70 w 76"/>
                <a:gd name="T71" fmla="*/ 16 h 34"/>
                <a:gd name="T72" fmla="*/ 67 w 76"/>
                <a:gd name="T73" fmla="*/ 17 h 34"/>
                <a:gd name="T74" fmla="*/ 64 w 76"/>
                <a:gd name="T75" fmla="*/ 17 h 34"/>
                <a:gd name="T76" fmla="*/ 71 w 76"/>
                <a:gd name="T7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34">
                  <a:moveTo>
                    <a:pt x="76" y="17"/>
                  </a:moveTo>
                  <a:cubicBezTo>
                    <a:pt x="75" y="15"/>
                    <a:pt x="74" y="14"/>
                    <a:pt x="74" y="14"/>
                  </a:cubicBezTo>
                  <a:cubicBezTo>
                    <a:pt x="74" y="13"/>
                    <a:pt x="74" y="13"/>
                    <a:pt x="73" y="13"/>
                  </a:cubicBezTo>
                  <a:cubicBezTo>
                    <a:pt x="72" y="12"/>
                    <a:pt x="71" y="12"/>
                    <a:pt x="71" y="12"/>
                  </a:cubicBezTo>
                  <a:cubicBezTo>
                    <a:pt x="70" y="11"/>
                    <a:pt x="69" y="11"/>
                    <a:pt x="69" y="11"/>
                  </a:cubicBezTo>
                  <a:lnTo>
                    <a:pt x="67" y="10"/>
                  </a:ln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6" y="10"/>
                    <a:pt x="65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62" y="10"/>
                    <a:pt x="61" y="10"/>
                    <a:pt x="59" y="10"/>
                  </a:cubicBezTo>
                  <a:lnTo>
                    <a:pt x="56" y="9"/>
                  </a:lnTo>
                  <a:cubicBezTo>
                    <a:pt x="52" y="9"/>
                    <a:pt x="49" y="9"/>
                    <a:pt x="49" y="9"/>
                  </a:cubicBezTo>
                  <a:cubicBezTo>
                    <a:pt x="49" y="9"/>
                    <a:pt x="48" y="9"/>
                    <a:pt x="47" y="8"/>
                  </a:cubicBezTo>
                  <a:cubicBezTo>
                    <a:pt x="46" y="7"/>
                    <a:pt x="45" y="6"/>
                    <a:pt x="45" y="6"/>
                  </a:cubicBezTo>
                  <a:cubicBezTo>
                    <a:pt x="45" y="5"/>
                    <a:pt x="45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4"/>
                    <a:pt x="41" y="4"/>
                  </a:cubicBezTo>
                  <a:lnTo>
                    <a:pt x="37" y="7"/>
                  </a:lnTo>
                  <a:lnTo>
                    <a:pt x="37" y="6"/>
                  </a:lnTo>
                  <a:lnTo>
                    <a:pt x="38" y="3"/>
                  </a:lnTo>
                  <a:lnTo>
                    <a:pt x="36" y="1"/>
                  </a:lnTo>
                  <a:lnTo>
                    <a:pt x="31" y="1"/>
                  </a:lnTo>
                  <a:lnTo>
                    <a:pt x="24" y="0"/>
                  </a:lnTo>
                  <a:lnTo>
                    <a:pt x="25" y="3"/>
                  </a:lnTo>
                  <a:cubicBezTo>
                    <a:pt x="25" y="6"/>
                    <a:pt x="25" y="7"/>
                    <a:pt x="25" y="8"/>
                  </a:cubicBezTo>
                  <a:cubicBezTo>
                    <a:pt x="25" y="9"/>
                    <a:pt x="25" y="9"/>
                    <a:pt x="26" y="10"/>
                  </a:cubicBezTo>
                  <a:cubicBezTo>
                    <a:pt x="26" y="10"/>
                    <a:pt x="26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3"/>
                    <a:pt x="30" y="14"/>
                    <a:pt x="31" y="14"/>
                  </a:cubicBezTo>
                  <a:cubicBezTo>
                    <a:pt x="31" y="14"/>
                    <a:pt x="32" y="15"/>
                    <a:pt x="32" y="15"/>
                  </a:cubicBezTo>
                  <a:cubicBezTo>
                    <a:pt x="29" y="16"/>
                    <a:pt x="27" y="16"/>
                    <a:pt x="26" y="17"/>
                  </a:cubicBezTo>
                  <a:cubicBezTo>
                    <a:pt x="25" y="17"/>
                    <a:pt x="22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6" y="17"/>
                  </a:lnTo>
                  <a:cubicBezTo>
                    <a:pt x="15" y="17"/>
                    <a:pt x="15" y="17"/>
                    <a:pt x="14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2" y="19"/>
                    <a:pt x="11" y="19"/>
                    <a:pt x="10" y="19"/>
                  </a:cubicBezTo>
                  <a:lnTo>
                    <a:pt x="0" y="20"/>
                  </a:lnTo>
                  <a:lnTo>
                    <a:pt x="3" y="24"/>
                  </a:lnTo>
                  <a:lnTo>
                    <a:pt x="7" y="28"/>
                  </a:lnTo>
                  <a:cubicBezTo>
                    <a:pt x="9" y="28"/>
                    <a:pt x="11" y="28"/>
                    <a:pt x="12" y="28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6" y="30"/>
                    <a:pt x="17" y="31"/>
                    <a:pt x="17" y="31"/>
                  </a:cubicBezTo>
                  <a:cubicBezTo>
                    <a:pt x="18" y="31"/>
                    <a:pt x="20" y="32"/>
                    <a:pt x="22" y="34"/>
                  </a:cubicBezTo>
                  <a:lnTo>
                    <a:pt x="25" y="34"/>
                  </a:lnTo>
                  <a:cubicBezTo>
                    <a:pt x="28" y="32"/>
                    <a:pt x="30" y="31"/>
                    <a:pt x="31" y="31"/>
                  </a:cubicBezTo>
                  <a:cubicBezTo>
                    <a:pt x="31" y="31"/>
                    <a:pt x="32" y="30"/>
                    <a:pt x="33" y="29"/>
                  </a:cubicBezTo>
                  <a:cubicBezTo>
                    <a:pt x="34" y="28"/>
                    <a:pt x="34" y="27"/>
                    <a:pt x="34" y="27"/>
                  </a:cubicBezTo>
                  <a:cubicBezTo>
                    <a:pt x="35" y="27"/>
                    <a:pt x="36" y="26"/>
                    <a:pt x="38" y="25"/>
                  </a:cubicBezTo>
                  <a:lnTo>
                    <a:pt x="43" y="24"/>
                  </a:lnTo>
                  <a:cubicBezTo>
                    <a:pt x="43" y="22"/>
                    <a:pt x="44" y="21"/>
                    <a:pt x="44" y="20"/>
                  </a:cubicBezTo>
                  <a:cubicBezTo>
                    <a:pt x="45" y="20"/>
                    <a:pt x="45" y="19"/>
                    <a:pt x="45" y="19"/>
                  </a:cubicBezTo>
                  <a:lnTo>
                    <a:pt x="45" y="19"/>
                  </a:lnTo>
                  <a:lnTo>
                    <a:pt x="45" y="19"/>
                  </a:lnTo>
                  <a:cubicBezTo>
                    <a:pt x="46" y="19"/>
                    <a:pt x="46" y="19"/>
                    <a:pt x="47" y="19"/>
                  </a:cubicBezTo>
                  <a:lnTo>
                    <a:pt x="49" y="20"/>
                  </a:lnTo>
                  <a:cubicBezTo>
                    <a:pt x="49" y="20"/>
                    <a:pt x="49" y="19"/>
                    <a:pt x="50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17"/>
                    <a:pt x="50" y="16"/>
                    <a:pt x="50" y="16"/>
                  </a:cubicBezTo>
                  <a:cubicBezTo>
                    <a:pt x="50" y="16"/>
                    <a:pt x="51" y="16"/>
                    <a:pt x="51" y="15"/>
                  </a:cubicBezTo>
                  <a:lnTo>
                    <a:pt x="52" y="15"/>
                  </a:lnTo>
                  <a:cubicBezTo>
                    <a:pt x="52" y="15"/>
                    <a:pt x="53" y="15"/>
                    <a:pt x="54" y="14"/>
                  </a:cubicBezTo>
                  <a:lnTo>
                    <a:pt x="56" y="14"/>
                  </a:lnTo>
                  <a:cubicBezTo>
                    <a:pt x="56" y="14"/>
                    <a:pt x="57" y="14"/>
                    <a:pt x="59" y="14"/>
                  </a:cubicBezTo>
                  <a:lnTo>
                    <a:pt x="62" y="13"/>
                  </a:lnTo>
                  <a:lnTo>
                    <a:pt x="70" y="14"/>
                  </a:lnTo>
                  <a:cubicBezTo>
                    <a:pt x="71" y="14"/>
                    <a:pt x="71" y="14"/>
                    <a:pt x="71" y="15"/>
                  </a:cubicBezTo>
                  <a:cubicBezTo>
                    <a:pt x="71" y="15"/>
                    <a:pt x="71" y="16"/>
                    <a:pt x="71" y="16"/>
                  </a:cubicBezTo>
                  <a:cubicBezTo>
                    <a:pt x="71" y="16"/>
                    <a:pt x="70" y="16"/>
                    <a:pt x="70" y="16"/>
                  </a:cubicBezTo>
                  <a:lnTo>
                    <a:pt x="69" y="16"/>
                  </a:lnTo>
                  <a:cubicBezTo>
                    <a:pt x="69" y="16"/>
                    <a:pt x="68" y="16"/>
                    <a:pt x="67" y="17"/>
                  </a:cubicBezTo>
                  <a:cubicBezTo>
                    <a:pt x="67" y="17"/>
                    <a:pt x="66" y="17"/>
                    <a:pt x="66" y="17"/>
                  </a:cubicBezTo>
                  <a:cubicBezTo>
                    <a:pt x="65" y="17"/>
                    <a:pt x="64" y="17"/>
                    <a:pt x="64" y="17"/>
                  </a:cubicBezTo>
                  <a:cubicBezTo>
                    <a:pt x="63" y="17"/>
                    <a:pt x="63" y="18"/>
                    <a:pt x="64" y="18"/>
                  </a:cubicBezTo>
                  <a:cubicBezTo>
                    <a:pt x="68" y="18"/>
                    <a:pt x="70" y="18"/>
                    <a:pt x="71" y="18"/>
                  </a:cubicBezTo>
                  <a:cubicBezTo>
                    <a:pt x="71" y="18"/>
                    <a:pt x="73" y="18"/>
                    <a:pt x="76" y="1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4" name="Freeform 407"/>
            <p:cNvSpPr>
              <a:spLocks/>
            </p:cNvSpPr>
            <p:nvPr/>
          </p:nvSpPr>
          <p:spPr bwMode="auto">
            <a:xfrm>
              <a:off x="5027138" y="1724652"/>
              <a:ext cx="59671" cy="30604"/>
            </a:xfrm>
            <a:custGeom>
              <a:avLst/>
              <a:gdLst>
                <a:gd name="T0" fmla="*/ 2 w 23"/>
                <a:gd name="T1" fmla="*/ 4 h 11"/>
                <a:gd name="T2" fmla="*/ 1 w 23"/>
                <a:gd name="T3" fmla="*/ 6 h 11"/>
                <a:gd name="T4" fmla="*/ 0 w 23"/>
                <a:gd name="T5" fmla="*/ 9 h 11"/>
                <a:gd name="T6" fmla="*/ 0 w 23"/>
                <a:gd name="T7" fmla="*/ 10 h 11"/>
                <a:gd name="T8" fmla="*/ 4 w 23"/>
                <a:gd name="T9" fmla="*/ 10 h 11"/>
                <a:gd name="T10" fmla="*/ 5 w 23"/>
                <a:gd name="T11" fmla="*/ 10 h 11"/>
                <a:gd name="T12" fmla="*/ 7 w 23"/>
                <a:gd name="T13" fmla="*/ 9 h 11"/>
                <a:gd name="T14" fmla="*/ 12 w 23"/>
                <a:gd name="T15" fmla="*/ 9 h 11"/>
                <a:gd name="T16" fmla="*/ 14 w 23"/>
                <a:gd name="T17" fmla="*/ 7 h 11"/>
                <a:gd name="T18" fmla="*/ 16 w 23"/>
                <a:gd name="T19" fmla="*/ 6 h 11"/>
                <a:gd name="T20" fmla="*/ 17 w 23"/>
                <a:gd name="T21" fmla="*/ 6 h 11"/>
                <a:gd name="T22" fmla="*/ 19 w 23"/>
                <a:gd name="T23" fmla="*/ 6 h 11"/>
                <a:gd name="T24" fmla="*/ 22 w 23"/>
                <a:gd name="T25" fmla="*/ 5 h 11"/>
                <a:gd name="T26" fmla="*/ 23 w 23"/>
                <a:gd name="T27" fmla="*/ 4 h 11"/>
                <a:gd name="T28" fmla="*/ 21 w 23"/>
                <a:gd name="T29" fmla="*/ 3 h 11"/>
                <a:gd name="T30" fmla="*/ 17 w 23"/>
                <a:gd name="T31" fmla="*/ 3 h 11"/>
                <a:gd name="T32" fmla="*/ 13 w 23"/>
                <a:gd name="T33" fmla="*/ 3 h 11"/>
                <a:gd name="T34" fmla="*/ 10 w 23"/>
                <a:gd name="T35" fmla="*/ 2 h 11"/>
                <a:gd name="T36" fmla="*/ 6 w 23"/>
                <a:gd name="T37" fmla="*/ 0 h 11"/>
                <a:gd name="T38" fmla="*/ 4 w 23"/>
                <a:gd name="T39" fmla="*/ 1 h 11"/>
                <a:gd name="T40" fmla="*/ 3 w 23"/>
                <a:gd name="T41" fmla="*/ 3 h 11"/>
                <a:gd name="T42" fmla="*/ 2 w 23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1">
                  <a:moveTo>
                    <a:pt x="2" y="4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0" y="7"/>
                    <a:pt x="0" y="9"/>
                  </a:cubicBezTo>
                  <a:lnTo>
                    <a:pt x="0" y="10"/>
                  </a:lnTo>
                  <a:cubicBezTo>
                    <a:pt x="2" y="11"/>
                    <a:pt x="3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lnTo>
                    <a:pt x="7" y="9"/>
                  </a:lnTo>
                  <a:cubicBezTo>
                    <a:pt x="8" y="9"/>
                    <a:pt x="9" y="9"/>
                    <a:pt x="12" y="9"/>
                  </a:cubicBezTo>
                  <a:lnTo>
                    <a:pt x="14" y="7"/>
                  </a:lnTo>
                  <a:cubicBezTo>
                    <a:pt x="15" y="6"/>
                    <a:pt x="16" y="6"/>
                    <a:pt x="16" y="6"/>
                  </a:cubicBezTo>
                  <a:lnTo>
                    <a:pt x="17" y="6"/>
                  </a:lnTo>
                  <a:cubicBezTo>
                    <a:pt x="18" y="6"/>
                    <a:pt x="19" y="6"/>
                    <a:pt x="19" y="6"/>
                  </a:cubicBezTo>
                  <a:lnTo>
                    <a:pt x="22" y="5"/>
                  </a:lnTo>
                  <a:cubicBezTo>
                    <a:pt x="23" y="5"/>
                    <a:pt x="23" y="4"/>
                    <a:pt x="23" y="4"/>
                  </a:cubicBezTo>
                  <a:cubicBezTo>
                    <a:pt x="22" y="3"/>
                    <a:pt x="21" y="3"/>
                    <a:pt x="21" y="3"/>
                  </a:cubicBezTo>
                  <a:lnTo>
                    <a:pt x="17" y="3"/>
                  </a:lnTo>
                  <a:cubicBezTo>
                    <a:pt x="17" y="3"/>
                    <a:pt x="15" y="3"/>
                    <a:pt x="13" y="3"/>
                  </a:cubicBezTo>
                  <a:lnTo>
                    <a:pt x="10" y="2"/>
                  </a:lnTo>
                  <a:lnTo>
                    <a:pt x="6" y="0"/>
                  </a:lnTo>
                  <a:lnTo>
                    <a:pt x="4" y="1"/>
                  </a:lnTo>
                  <a:cubicBezTo>
                    <a:pt x="4" y="2"/>
                    <a:pt x="3" y="3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5" name="Freeform 408"/>
            <p:cNvSpPr>
              <a:spLocks/>
            </p:cNvSpPr>
            <p:nvPr/>
          </p:nvSpPr>
          <p:spPr bwMode="auto">
            <a:xfrm>
              <a:off x="5077628" y="1761377"/>
              <a:ext cx="21420" cy="15302"/>
            </a:xfrm>
            <a:custGeom>
              <a:avLst/>
              <a:gdLst>
                <a:gd name="T0" fmla="*/ 1 w 8"/>
                <a:gd name="T1" fmla="*/ 3 h 5"/>
                <a:gd name="T2" fmla="*/ 0 w 8"/>
                <a:gd name="T3" fmla="*/ 4 h 5"/>
                <a:gd name="T4" fmla="*/ 2 w 8"/>
                <a:gd name="T5" fmla="*/ 5 h 5"/>
                <a:gd name="T6" fmla="*/ 5 w 8"/>
                <a:gd name="T7" fmla="*/ 4 h 5"/>
                <a:gd name="T8" fmla="*/ 7 w 8"/>
                <a:gd name="T9" fmla="*/ 3 h 5"/>
                <a:gd name="T10" fmla="*/ 8 w 8"/>
                <a:gd name="T11" fmla="*/ 1 h 5"/>
                <a:gd name="T12" fmla="*/ 7 w 8"/>
                <a:gd name="T13" fmla="*/ 0 h 5"/>
                <a:gd name="T14" fmla="*/ 5 w 8"/>
                <a:gd name="T15" fmla="*/ 0 h 5"/>
                <a:gd name="T16" fmla="*/ 4 w 8"/>
                <a:gd name="T17" fmla="*/ 2 h 5"/>
                <a:gd name="T18" fmla="*/ 2 w 8"/>
                <a:gd name="T19" fmla="*/ 3 h 5"/>
                <a:gd name="T20" fmla="*/ 1 w 8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5">
                  <a:moveTo>
                    <a:pt x="1" y="3"/>
                  </a:moveTo>
                  <a:cubicBezTo>
                    <a:pt x="1" y="3"/>
                    <a:pt x="0" y="4"/>
                    <a:pt x="0" y="4"/>
                  </a:cubicBezTo>
                  <a:lnTo>
                    <a:pt x="2" y="5"/>
                  </a:lnTo>
                  <a:lnTo>
                    <a:pt x="5" y="4"/>
                  </a:lnTo>
                  <a:cubicBezTo>
                    <a:pt x="6" y="3"/>
                    <a:pt x="7" y="3"/>
                    <a:pt x="7" y="3"/>
                  </a:cubicBezTo>
                  <a:cubicBezTo>
                    <a:pt x="8" y="3"/>
                    <a:pt x="8" y="2"/>
                    <a:pt x="8" y="1"/>
                  </a:cubicBezTo>
                  <a:lnTo>
                    <a:pt x="7" y="0"/>
                  </a:lnTo>
                  <a:lnTo>
                    <a:pt x="5" y="0"/>
                  </a:ln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6" name="Freeform 409"/>
            <p:cNvSpPr>
              <a:spLocks/>
            </p:cNvSpPr>
            <p:nvPr/>
          </p:nvSpPr>
          <p:spPr bwMode="auto">
            <a:xfrm>
              <a:off x="4742556" y="1677216"/>
              <a:ext cx="142291" cy="47436"/>
            </a:xfrm>
            <a:custGeom>
              <a:avLst/>
              <a:gdLst>
                <a:gd name="T0" fmla="*/ 55 w 55"/>
                <a:gd name="T1" fmla="*/ 12 h 16"/>
                <a:gd name="T2" fmla="*/ 54 w 55"/>
                <a:gd name="T3" fmla="*/ 9 h 16"/>
                <a:gd name="T4" fmla="*/ 51 w 55"/>
                <a:gd name="T5" fmla="*/ 7 h 16"/>
                <a:gd name="T6" fmla="*/ 44 w 55"/>
                <a:gd name="T7" fmla="*/ 3 h 16"/>
                <a:gd name="T8" fmla="*/ 40 w 55"/>
                <a:gd name="T9" fmla="*/ 1 h 16"/>
                <a:gd name="T10" fmla="*/ 37 w 55"/>
                <a:gd name="T11" fmla="*/ 3 h 16"/>
                <a:gd name="T12" fmla="*/ 32 w 55"/>
                <a:gd name="T13" fmla="*/ 6 h 16"/>
                <a:gd name="T14" fmla="*/ 29 w 55"/>
                <a:gd name="T15" fmla="*/ 4 h 16"/>
                <a:gd name="T16" fmla="*/ 30 w 55"/>
                <a:gd name="T17" fmla="*/ 0 h 16"/>
                <a:gd name="T18" fmla="*/ 27 w 55"/>
                <a:gd name="T19" fmla="*/ 0 h 16"/>
                <a:gd name="T20" fmla="*/ 25 w 55"/>
                <a:gd name="T21" fmla="*/ 1 h 16"/>
                <a:gd name="T22" fmla="*/ 15 w 55"/>
                <a:gd name="T23" fmla="*/ 1 h 16"/>
                <a:gd name="T24" fmla="*/ 12 w 55"/>
                <a:gd name="T25" fmla="*/ 1 h 16"/>
                <a:gd name="T26" fmla="*/ 9 w 55"/>
                <a:gd name="T27" fmla="*/ 1 h 16"/>
                <a:gd name="T28" fmla="*/ 7 w 55"/>
                <a:gd name="T29" fmla="*/ 2 h 16"/>
                <a:gd name="T30" fmla="*/ 6 w 55"/>
                <a:gd name="T31" fmla="*/ 2 h 16"/>
                <a:gd name="T32" fmla="*/ 5 w 55"/>
                <a:gd name="T33" fmla="*/ 2 h 16"/>
                <a:gd name="T34" fmla="*/ 0 w 55"/>
                <a:gd name="T35" fmla="*/ 4 h 16"/>
                <a:gd name="T36" fmla="*/ 6 w 55"/>
                <a:gd name="T37" fmla="*/ 8 h 16"/>
                <a:gd name="T38" fmla="*/ 9 w 55"/>
                <a:gd name="T39" fmla="*/ 11 h 16"/>
                <a:gd name="T40" fmla="*/ 14 w 55"/>
                <a:gd name="T41" fmla="*/ 12 h 16"/>
                <a:gd name="T42" fmla="*/ 19 w 55"/>
                <a:gd name="T43" fmla="*/ 13 h 16"/>
                <a:gd name="T44" fmla="*/ 24 w 55"/>
                <a:gd name="T45" fmla="*/ 14 h 16"/>
                <a:gd name="T46" fmla="*/ 23 w 55"/>
                <a:gd name="T47" fmla="*/ 15 h 16"/>
                <a:gd name="T48" fmla="*/ 24 w 55"/>
                <a:gd name="T49" fmla="*/ 16 h 16"/>
                <a:gd name="T50" fmla="*/ 25 w 55"/>
                <a:gd name="T51" fmla="*/ 16 h 16"/>
                <a:gd name="T52" fmla="*/ 27 w 55"/>
                <a:gd name="T53" fmla="*/ 16 h 16"/>
                <a:gd name="T54" fmla="*/ 32 w 55"/>
                <a:gd name="T55" fmla="*/ 16 h 16"/>
                <a:gd name="T56" fmla="*/ 35 w 55"/>
                <a:gd name="T57" fmla="*/ 16 h 16"/>
                <a:gd name="T58" fmla="*/ 36 w 55"/>
                <a:gd name="T59" fmla="*/ 16 h 16"/>
                <a:gd name="T60" fmla="*/ 39 w 55"/>
                <a:gd name="T61" fmla="*/ 15 h 16"/>
                <a:gd name="T62" fmla="*/ 42 w 55"/>
                <a:gd name="T63" fmla="*/ 14 h 16"/>
                <a:gd name="T64" fmla="*/ 42 w 55"/>
                <a:gd name="T65" fmla="*/ 12 h 16"/>
                <a:gd name="T66" fmla="*/ 43 w 55"/>
                <a:gd name="T67" fmla="*/ 11 h 16"/>
                <a:gd name="T68" fmla="*/ 45 w 55"/>
                <a:gd name="T69" fmla="*/ 11 h 16"/>
                <a:gd name="T70" fmla="*/ 46 w 55"/>
                <a:gd name="T71" fmla="*/ 12 h 16"/>
                <a:gd name="T72" fmla="*/ 47 w 55"/>
                <a:gd name="T73" fmla="*/ 14 h 16"/>
                <a:gd name="T74" fmla="*/ 55 w 55"/>
                <a:gd name="T7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16">
                  <a:moveTo>
                    <a:pt x="55" y="12"/>
                  </a:moveTo>
                  <a:lnTo>
                    <a:pt x="54" y="9"/>
                  </a:lnTo>
                  <a:cubicBezTo>
                    <a:pt x="53" y="8"/>
                    <a:pt x="52" y="7"/>
                    <a:pt x="51" y="7"/>
                  </a:cubicBezTo>
                  <a:cubicBezTo>
                    <a:pt x="51" y="7"/>
                    <a:pt x="48" y="6"/>
                    <a:pt x="44" y="3"/>
                  </a:cubicBezTo>
                  <a:lnTo>
                    <a:pt x="40" y="1"/>
                  </a:lnTo>
                  <a:cubicBezTo>
                    <a:pt x="38" y="2"/>
                    <a:pt x="37" y="2"/>
                    <a:pt x="37" y="3"/>
                  </a:cubicBezTo>
                  <a:cubicBezTo>
                    <a:pt x="36" y="3"/>
                    <a:pt x="35" y="4"/>
                    <a:pt x="32" y="6"/>
                  </a:cubicBezTo>
                  <a:cubicBezTo>
                    <a:pt x="30" y="5"/>
                    <a:pt x="28" y="4"/>
                    <a:pt x="29" y="4"/>
                  </a:cubicBezTo>
                  <a:cubicBezTo>
                    <a:pt x="28" y="4"/>
                    <a:pt x="29" y="3"/>
                    <a:pt x="30" y="0"/>
                  </a:cubicBezTo>
                  <a:lnTo>
                    <a:pt x="27" y="0"/>
                  </a:lnTo>
                  <a:cubicBezTo>
                    <a:pt x="26" y="1"/>
                    <a:pt x="25" y="1"/>
                    <a:pt x="25" y="1"/>
                  </a:cubicBezTo>
                  <a:lnTo>
                    <a:pt x="15" y="1"/>
                  </a:lnTo>
                  <a:cubicBezTo>
                    <a:pt x="14" y="1"/>
                    <a:pt x="13" y="1"/>
                    <a:pt x="12" y="1"/>
                  </a:cubicBezTo>
                  <a:cubicBezTo>
                    <a:pt x="12" y="1"/>
                    <a:pt x="11" y="1"/>
                    <a:pt x="9" y="1"/>
                  </a:cubicBezTo>
                  <a:cubicBezTo>
                    <a:pt x="8" y="1"/>
                    <a:pt x="7" y="1"/>
                    <a:pt x="7" y="2"/>
                  </a:cubicBezTo>
                  <a:lnTo>
                    <a:pt x="6" y="2"/>
                  </a:ln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3" y="3"/>
                    <a:pt x="0" y="4"/>
                  </a:cubicBezTo>
                  <a:lnTo>
                    <a:pt x="6" y="8"/>
                  </a:lnTo>
                  <a:cubicBezTo>
                    <a:pt x="8" y="10"/>
                    <a:pt x="9" y="11"/>
                    <a:pt x="9" y="11"/>
                  </a:cubicBezTo>
                  <a:cubicBezTo>
                    <a:pt x="10" y="11"/>
                    <a:pt x="12" y="12"/>
                    <a:pt x="14" y="12"/>
                  </a:cubicBezTo>
                  <a:cubicBezTo>
                    <a:pt x="16" y="12"/>
                    <a:pt x="18" y="12"/>
                    <a:pt x="19" y="13"/>
                  </a:cubicBezTo>
                  <a:cubicBezTo>
                    <a:pt x="21" y="13"/>
                    <a:pt x="22" y="14"/>
                    <a:pt x="24" y="14"/>
                  </a:cubicBezTo>
                  <a:lnTo>
                    <a:pt x="23" y="15"/>
                  </a:lnTo>
                  <a:cubicBezTo>
                    <a:pt x="23" y="15"/>
                    <a:pt x="24" y="16"/>
                    <a:pt x="24" y="16"/>
                  </a:cubicBezTo>
                  <a:cubicBezTo>
                    <a:pt x="24" y="16"/>
                    <a:pt x="25" y="16"/>
                    <a:pt x="25" y="16"/>
                  </a:cubicBezTo>
                  <a:cubicBezTo>
                    <a:pt x="25" y="16"/>
                    <a:pt x="26" y="16"/>
                    <a:pt x="27" y="16"/>
                  </a:cubicBezTo>
                  <a:lnTo>
                    <a:pt x="32" y="16"/>
                  </a:lnTo>
                  <a:cubicBezTo>
                    <a:pt x="33" y="16"/>
                    <a:pt x="34" y="16"/>
                    <a:pt x="35" y="16"/>
                  </a:cubicBezTo>
                  <a:cubicBezTo>
                    <a:pt x="35" y="16"/>
                    <a:pt x="35" y="16"/>
                    <a:pt x="36" y="16"/>
                  </a:cubicBezTo>
                  <a:cubicBezTo>
                    <a:pt x="36" y="16"/>
                    <a:pt x="37" y="15"/>
                    <a:pt x="39" y="15"/>
                  </a:cubicBezTo>
                  <a:cubicBezTo>
                    <a:pt x="40" y="14"/>
                    <a:pt x="41" y="14"/>
                    <a:pt x="42" y="14"/>
                  </a:cubicBezTo>
                  <a:cubicBezTo>
                    <a:pt x="42" y="14"/>
                    <a:pt x="42" y="13"/>
                    <a:pt x="42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5" y="12"/>
                    <a:pt x="46" y="12"/>
                    <a:pt x="46" y="12"/>
                  </a:cubicBezTo>
                  <a:cubicBezTo>
                    <a:pt x="46" y="13"/>
                    <a:pt x="46" y="14"/>
                    <a:pt x="47" y="14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7" name="Freeform 410"/>
            <p:cNvSpPr>
              <a:spLocks/>
            </p:cNvSpPr>
            <p:nvPr/>
          </p:nvSpPr>
          <p:spPr bwMode="auto">
            <a:xfrm>
              <a:off x="4939928" y="1822585"/>
              <a:ext cx="10710" cy="6121"/>
            </a:xfrm>
            <a:custGeom>
              <a:avLst/>
              <a:gdLst>
                <a:gd name="T0" fmla="*/ 3 w 5"/>
                <a:gd name="T1" fmla="*/ 1 h 3"/>
                <a:gd name="T2" fmla="*/ 0 w 5"/>
                <a:gd name="T3" fmla="*/ 0 h 3"/>
                <a:gd name="T4" fmla="*/ 0 w 5"/>
                <a:gd name="T5" fmla="*/ 3 h 3"/>
                <a:gd name="T6" fmla="*/ 2 w 5"/>
                <a:gd name="T7" fmla="*/ 3 h 3"/>
                <a:gd name="T8" fmla="*/ 5 w 5"/>
                <a:gd name="T9" fmla="*/ 3 h 3"/>
                <a:gd name="T10" fmla="*/ 5 w 5"/>
                <a:gd name="T11" fmla="*/ 1 h 3"/>
                <a:gd name="T12" fmla="*/ 4 w 5"/>
                <a:gd name="T13" fmla="*/ 1 h 3"/>
                <a:gd name="T14" fmla="*/ 3 w 5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lnTo>
                    <a:pt x="0" y="3"/>
                  </a:lnTo>
                  <a:lnTo>
                    <a:pt x="2" y="3"/>
                  </a:lnTo>
                  <a:cubicBezTo>
                    <a:pt x="3" y="3"/>
                    <a:pt x="4" y="3"/>
                    <a:pt x="5" y="3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8" name="Freeform 411"/>
            <p:cNvSpPr>
              <a:spLocks/>
            </p:cNvSpPr>
            <p:nvPr/>
          </p:nvSpPr>
          <p:spPr bwMode="auto">
            <a:xfrm>
              <a:off x="4832827" y="1972546"/>
              <a:ext cx="30600" cy="24483"/>
            </a:xfrm>
            <a:custGeom>
              <a:avLst/>
              <a:gdLst>
                <a:gd name="T0" fmla="*/ 11 w 12"/>
                <a:gd name="T1" fmla="*/ 1 h 8"/>
                <a:gd name="T2" fmla="*/ 10 w 12"/>
                <a:gd name="T3" fmla="*/ 0 h 8"/>
                <a:gd name="T4" fmla="*/ 9 w 12"/>
                <a:gd name="T5" fmla="*/ 1 h 8"/>
                <a:gd name="T6" fmla="*/ 7 w 12"/>
                <a:gd name="T7" fmla="*/ 2 h 8"/>
                <a:gd name="T8" fmla="*/ 5 w 12"/>
                <a:gd name="T9" fmla="*/ 2 h 8"/>
                <a:gd name="T10" fmla="*/ 4 w 12"/>
                <a:gd name="T11" fmla="*/ 2 h 8"/>
                <a:gd name="T12" fmla="*/ 2 w 12"/>
                <a:gd name="T13" fmla="*/ 3 h 8"/>
                <a:gd name="T14" fmla="*/ 1 w 12"/>
                <a:gd name="T15" fmla="*/ 3 h 8"/>
                <a:gd name="T16" fmla="*/ 0 w 12"/>
                <a:gd name="T17" fmla="*/ 5 h 8"/>
                <a:gd name="T18" fmla="*/ 1 w 12"/>
                <a:gd name="T19" fmla="*/ 5 h 8"/>
                <a:gd name="T20" fmla="*/ 5 w 12"/>
                <a:gd name="T21" fmla="*/ 5 h 8"/>
                <a:gd name="T22" fmla="*/ 5 w 12"/>
                <a:gd name="T23" fmla="*/ 7 h 8"/>
                <a:gd name="T24" fmla="*/ 6 w 12"/>
                <a:gd name="T25" fmla="*/ 8 h 8"/>
                <a:gd name="T26" fmla="*/ 8 w 12"/>
                <a:gd name="T27" fmla="*/ 8 h 8"/>
                <a:gd name="T28" fmla="*/ 9 w 12"/>
                <a:gd name="T29" fmla="*/ 6 h 8"/>
                <a:gd name="T30" fmla="*/ 12 w 12"/>
                <a:gd name="T31" fmla="*/ 4 h 8"/>
                <a:gd name="T32" fmla="*/ 12 w 12"/>
                <a:gd name="T33" fmla="*/ 2 h 8"/>
                <a:gd name="T34" fmla="*/ 11 w 12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8">
                  <a:moveTo>
                    <a:pt x="11" y="1"/>
                  </a:moveTo>
                  <a:lnTo>
                    <a:pt x="10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2"/>
                  </a:ln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lnTo>
                    <a:pt x="1" y="3"/>
                  </a:lnTo>
                  <a:lnTo>
                    <a:pt x="0" y="5"/>
                  </a:lnTo>
                  <a:lnTo>
                    <a:pt x="1" y="5"/>
                  </a:lnTo>
                  <a:lnTo>
                    <a:pt x="5" y="5"/>
                  </a:lnTo>
                  <a:lnTo>
                    <a:pt x="5" y="7"/>
                  </a:lnTo>
                  <a:lnTo>
                    <a:pt x="6" y="8"/>
                  </a:lnTo>
                  <a:lnTo>
                    <a:pt x="8" y="8"/>
                  </a:lnTo>
                  <a:lnTo>
                    <a:pt x="9" y="6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69" name="Freeform 412"/>
            <p:cNvSpPr>
              <a:spLocks/>
            </p:cNvSpPr>
            <p:nvPr/>
          </p:nvSpPr>
          <p:spPr bwMode="auto">
            <a:xfrm>
              <a:off x="4975117" y="1938882"/>
              <a:ext cx="13771" cy="12242"/>
            </a:xfrm>
            <a:custGeom>
              <a:avLst/>
              <a:gdLst>
                <a:gd name="T0" fmla="*/ 4 w 5"/>
                <a:gd name="T1" fmla="*/ 3 h 4"/>
                <a:gd name="T2" fmla="*/ 5 w 5"/>
                <a:gd name="T3" fmla="*/ 2 h 4"/>
                <a:gd name="T4" fmla="*/ 5 w 5"/>
                <a:gd name="T5" fmla="*/ 0 h 4"/>
                <a:gd name="T6" fmla="*/ 3 w 5"/>
                <a:gd name="T7" fmla="*/ 0 h 4"/>
                <a:gd name="T8" fmla="*/ 2 w 5"/>
                <a:gd name="T9" fmla="*/ 2 h 4"/>
                <a:gd name="T10" fmla="*/ 0 w 5"/>
                <a:gd name="T11" fmla="*/ 3 h 4"/>
                <a:gd name="T12" fmla="*/ 1 w 5"/>
                <a:gd name="T13" fmla="*/ 4 h 4"/>
                <a:gd name="T14" fmla="*/ 3 w 5"/>
                <a:gd name="T15" fmla="*/ 4 h 4"/>
                <a:gd name="T16" fmla="*/ 4 w 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0" name="Freeform 413"/>
            <p:cNvSpPr>
              <a:spLocks/>
            </p:cNvSpPr>
            <p:nvPr/>
          </p:nvSpPr>
          <p:spPr bwMode="auto">
            <a:xfrm>
              <a:off x="4812936" y="1993969"/>
              <a:ext cx="19891" cy="9181"/>
            </a:xfrm>
            <a:custGeom>
              <a:avLst/>
              <a:gdLst>
                <a:gd name="T0" fmla="*/ 8 w 8"/>
                <a:gd name="T1" fmla="*/ 2 h 3"/>
                <a:gd name="T2" fmla="*/ 7 w 8"/>
                <a:gd name="T3" fmla="*/ 0 h 3"/>
                <a:gd name="T4" fmla="*/ 6 w 8"/>
                <a:gd name="T5" fmla="*/ 1 h 3"/>
                <a:gd name="T6" fmla="*/ 5 w 8"/>
                <a:gd name="T7" fmla="*/ 1 h 3"/>
                <a:gd name="T8" fmla="*/ 4 w 8"/>
                <a:gd name="T9" fmla="*/ 0 h 3"/>
                <a:gd name="T10" fmla="*/ 3 w 8"/>
                <a:gd name="T11" fmla="*/ 0 h 3"/>
                <a:gd name="T12" fmla="*/ 2 w 8"/>
                <a:gd name="T13" fmla="*/ 0 h 3"/>
                <a:gd name="T14" fmla="*/ 0 w 8"/>
                <a:gd name="T15" fmla="*/ 2 h 3"/>
                <a:gd name="T16" fmla="*/ 0 w 8"/>
                <a:gd name="T17" fmla="*/ 3 h 3"/>
                <a:gd name="T18" fmla="*/ 4 w 8"/>
                <a:gd name="T19" fmla="*/ 3 h 3"/>
                <a:gd name="T20" fmla="*/ 5 w 8"/>
                <a:gd name="T21" fmla="*/ 3 h 3"/>
                <a:gd name="T22" fmla="*/ 7 w 8"/>
                <a:gd name="T23" fmla="*/ 3 h 3"/>
                <a:gd name="T24" fmla="*/ 8 w 8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lnTo>
                    <a:pt x="0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1" name="Freeform 414"/>
            <p:cNvSpPr>
              <a:spLocks/>
            </p:cNvSpPr>
            <p:nvPr/>
          </p:nvSpPr>
          <p:spPr bwMode="auto">
            <a:xfrm>
              <a:off x="4961348" y="2208199"/>
              <a:ext cx="13770" cy="12242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2 h 4"/>
                <a:gd name="T4" fmla="*/ 1 w 5"/>
                <a:gd name="T5" fmla="*/ 4 h 4"/>
                <a:gd name="T6" fmla="*/ 2 w 5"/>
                <a:gd name="T7" fmla="*/ 4 h 4"/>
                <a:gd name="T8" fmla="*/ 4 w 5"/>
                <a:gd name="T9" fmla="*/ 2 h 4"/>
                <a:gd name="T10" fmla="*/ 5 w 5"/>
                <a:gd name="T11" fmla="*/ 1 h 4"/>
                <a:gd name="T12" fmla="*/ 4 w 5"/>
                <a:gd name="T13" fmla="*/ 0 h 4"/>
                <a:gd name="T14" fmla="*/ 1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2" name="Freeform 415"/>
            <p:cNvSpPr>
              <a:spLocks/>
            </p:cNvSpPr>
            <p:nvPr/>
          </p:nvSpPr>
          <p:spPr bwMode="auto">
            <a:xfrm>
              <a:off x="4921567" y="2272468"/>
              <a:ext cx="32130" cy="32135"/>
            </a:xfrm>
            <a:custGeom>
              <a:avLst/>
              <a:gdLst>
                <a:gd name="T0" fmla="*/ 5 w 13"/>
                <a:gd name="T1" fmla="*/ 1 h 11"/>
                <a:gd name="T2" fmla="*/ 4 w 13"/>
                <a:gd name="T3" fmla="*/ 2 h 11"/>
                <a:gd name="T4" fmla="*/ 2 w 13"/>
                <a:gd name="T5" fmla="*/ 3 h 11"/>
                <a:gd name="T6" fmla="*/ 0 w 13"/>
                <a:gd name="T7" fmla="*/ 4 h 11"/>
                <a:gd name="T8" fmla="*/ 1 w 13"/>
                <a:gd name="T9" fmla="*/ 5 h 11"/>
                <a:gd name="T10" fmla="*/ 1 w 13"/>
                <a:gd name="T11" fmla="*/ 7 h 11"/>
                <a:gd name="T12" fmla="*/ 1 w 13"/>
                <a:gd name="T13" fmla="*/ 8 h 11"/>
                <a:gd name="T14" fmla="*/ 2 w 13"/>
                <a:gd name="T15" fmla="*/ 9 h 11"/>
                <a:gd name="T16" fmla="*/ 1 w 13"/>
                <a:gd name="T17" fmla="*/ 11 h 11"/>
                <a:gd name="T18" fmla="*/ 3 w 13"/>
                <a:gd name="T19" fmla="*/ 11 h 11"/>
                <a:gd name="T20" fmla="*/ 4 w 13"/>
                <a:gd name="T21" fmla="*/ 11 h 11"/>
                <a:gd name="T22" fmla="*/ 4 w 13"/>
                <a:gd name="T23" fmla="*/ 9 h 11"/>
                <a:gd name="T24" fmla="*/ 6 w 13"/>
                <a:gd name="T25" fmla="*/ 9 h 11"/>
                <a:gd name="T26" fmla="*/ 8 w 13"/>
                <a:gd name="T27" fmla="*/ 8 h 11"/>
                <a:gd name="T28" fmla="*/ 9 w 13"/>
                <a:gd name="T29" fmla="*/ 5 h 11"/>
                <a:gd name="T30" fmla="*/ 9 w 13"/>
                <a:gd name="T31" fmla="*/ 4 h 11"/>
                <a:gd name="T32" fmla="*/ 12 w 13"/>
                <a:gd name="T33" fmla="*/ 1 h 11"/>
                <a:gd name="T34" fmla="*/ 13 w 13"/>
                <a:gd name="T35" fmla="*/ 0 h 11"/>
                <a:gd name="T36" fmla="*/ 12 w 13"/>
                <a:gd name="T37" fmla="*/ 0 h 11"/>
                <a:gd name="T38" fmla="*/ 11 w 13"/>
                <a:gd name="T39" fmla="*/ 0 h 11"/>
                <a:gd name="T40" fmla="*/ 8 w 13"/>
                <a:gd name="T41" fmla="*/ 1 h 11"/>
                <a:gd name="T42" fmla="*/ 6 w 13"/>
                <a:gd name="T43" fmla="*/ 1 h 11"/>
                <a:gd name="T44" fmla="*/ 5 w 13"/>
                <a:gd name="T4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11">
                  <a:moveTo>
                    <a:pt x="5" y="1"/>
                  </a:moveTo>
                  <a:cubicBezTo>
                    <a:pt x="5" y="2"/>
                    <a:pt x="4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2" y="9"/>
                    <a:pt x="2" y="9"/>
                  </a:cubicBezTo>
                  <a:lnTo>
                    <a:pt x="1" y="11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4" y="9"/>
                  </a:ln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7" y="8"/>
                    <a:pt x="8" y="8"/>
                  </a:cubicBezTo>
                  <a:lnTo>
                    <a:pt x="9" y="5"/>
                  </a:ln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10" y="3"/>
                    <a:pt x="12" y="1"/>
                  </a:cubicBezTo>
                  <a:lnTo>
                    <a:pt x="13" y="0"/>
                  </a:lnTo>
                  <a:cubicBezTo>
                    <a:pt x="13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1"/>
                    <a:pt x="6" y="0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3" name="Freeform 416"/>
            <p:cNvSpPr>
              <a:spLocks/>
            </p:cNvSpPr>
            <p:nvPr/>
          </p:nvSpPr>
          <p:spPr bwMode="auto">
            <a:xfrm>
              <a:off x="4947577" y="2257166"/>
              <a:ext cx="9180" cy="9181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1 w 4"/>
                <a:gd name="T7" fmla="*/ 2 h 3"/>
                <a:gd name="T8" fmla="*/ 2 w 4"/>
                <a:gd name="T9" fmla="*/ 3 h 3"/>
                <a:gd name="T10" fmla="*/ 4 w 4"/>
                <a:gd name="T11" fmla="*/ 2 h 3"/>
                <a:gd name="T12" fmla="*/ 3 w 4"/>
                <a:gd name="T13" fmla="*/ 1 h 3"/>
                <a:gd name="T14" fmla="*/ 2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4" name="Freeform 417"/>
            <p:cNvSpPr>
              <a:spLocks/>
            </p:cNvSpPr>
            <p:nvPr/>
          </p:nvSpPr>
          <p:spPr bwMode="auto">
            <a:xfrm>
              <a:off x="4883317" y="2287770"/>
              <a:ext cx="18360" cy="35195"/>
            </a:xfrm>
            <a:custGeom>
              <a:avLst/>
              <a:gdLst>
                <a:gd name="T0" fmla="*/ 5 w 7"/>
                <a:gd name="T1" fmla="*/ 7 h 12"/>
                <a:gd name="T2" fmla="*/ 6 w 7"/>
                <a:gd name="T3" fmla="*/ 3 h 12"/>
                <a:gd name="T4" fmla="*/ 7 w 7"/>
                <a:gd name="T5" fmla="*/ 1 h 12"/>
                <a:gd name="T6" fmla="*/ 5 w 7"/>
                <a:gd name="T7" fmla="*/ 0 h 12"/>
                <a:gd name="T8" fmla="*/ 5 w 7"/>
                <a:gd name="T9" fmla="*/ 2 h 12"/>
                <a:gd name="T10" fmla="*/ 3 w 7"/>
                <a:gd name="T11" fmla="*/ 5 h 12"/>
                <a:gd name="T12" fmla="*/ 1 w 7"/>
                <a:gd name="T13" fmla="*/ 9 h 12"/>
                <a:gd name="T14" fmla="*/ 0 w 7"/>
                <a:gd name="T15" fmla="*/ 11 h 12"/>
                <a:gd name="T16" fmla="*/ 0 w 7"/>
                <a:gd name="T17" fmla="*/ 12 h 12"/>
                <a:gd name="T18" fmla="*/ 2 w 7"/>
                <a:gd name="T19" fmla="*/ 12 h 12"/>
                <a:gd name="T20" fmla="*/ 2 w 7"/>
                <a:gd name="T21" fmla="*/ 9 h 12"/>
                <a:gd name="T22" fmla="*/ 5 w 7"/>
                <a:gd name="T2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5" y="7"/>
                  </a:moveTo>
                  <a:lnTo>
                    <a:pt x="6" y="3"/>
                  </a:lnTo>
                  <a:lnTo>
                    <a:pt x="7" y="1"/>
                  </a:lnTo>
                  <a:lnTo>
                    <a:pt x="5" y="0"/>
                  </a:ln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lnTo>
                    <a:pt x="1" y="9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5" name="Freeform 418"/>
            <p:cNvSpPr>
              <a:spLocks/>
            </p:cNvSpPr>
            <p:nvPr/>
          </p:nvSpPr>
          <p:spPr bwMode="auto">
            <a:xfrm>
              <a:off x="4842007" y="2345918"/>
              <a:ext cx="16830" cy="15302"/>
            </a:xfrm>
            <a:custGeom>
              <a:avLst/>
              <a:gdLst>
                <a:gd name="T0" fmla="*/ 3 w 7"/>
                <a:gd name="T1" fmla="*/ 1 h 5"/>
                <a:gd name="T2" fmla="*/ 1 w 7"/>
                <a:gd name="T3" fmla="*/ 0 h 5"/>
                <a:gd name="T4" fmla="*/ 0 w 7"/>
                <a:gd name="T5" fmla="*/ 2 h 5"/>
                <a:gd name="T6" fmla="*/ 5 w 7"/>
                <a:gd name="T7" fmla="*/ 5 h 5"/>
                <a:gd name="T8" fmla="*/ 7 w 7"/>
                <a:gd name="T9" fmla="*/ 3 h 5"/>
                <a:gd name="T10" fmla="*/ 3 w 7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5" y="5"/>
                  </a:lnTo>
                  <a:lnTo>
                    <a:pt x="7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6" name="Freeform 419"/>
            <p:cNvSpPr>
              <a:spLocks/>
            </p:cNvSpPr>
            <p:nvPr/>
          </p:nvSpPr>
          <p:spPr bwMode="auto">
            <a:xfrm>
              <a:off x="5059268" y="2266347"/>
              <a:ext cx="9180" cy="12242"/>
            </a:xfrm>
            <a:custGeom>
              <a:avLst/>
              <a:gdLst>
                <a:gd name="T0" fmla="*/ 0 w 4"/>
                <a:gd name="T1" fmla="*/ 1 h 4"/>
                <a:gd name="T2" fmla="*/ 1 w 4"/>
                <a:gd name="T3" fmla="*/ 4 h 4"/>
                <a:gd name="T4" fmla="*/ 4 w 4"/>
                <a:gd name="T5" fmla="*/ 4 h 4"/>
                <a:gd name="T6" fmla="*/ 3 w 4"/>
                <a:gd name="T7" fmla="*/ 2 h 4"/>
                <a:gd name="T8" fmla="*/ 2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7" name="Freeform 420"/>
            <p:cNvSpPr>
              <a:spLocks/>
            </p:cNvSpPr>
            <p:nvPr/>
          </p:nvSpPr>
          <p:spPr bwMode="auto">
            <a:xfrm>
              <a:off x="5339260" y="2076601"/>
              <a:ext cx="6120" cy="13772"/>
            </a:xfrm>
            <a:custGeom>
              <a:avLst/>
              <a:gdLst>
                <a:gd name="T0" fmla="*/ 0 w 2"/>
                <a:gd name="T1" fmla="*/ 4 h 5"/>
                <a:gd name="T2" fmla="*/ 0 w 2"/>
                <a:gd name="T3" fmla="*/ 5 h 5"/>
                <a:gd name="T4" fmla="*/ 2 w 2"/>
                <a:gd name="T5" fmla="*/ 4 h 5"/>
                <a:gd name="T6" fmla="*/ 2 w 2"/>
                <a:gd name="T7" fmla="*/ 2 h 5"/>
                <a:gd name="T8" fmla="*/ 1 w 2"/>
                <a:gd name="T9" fmla="*/ 0 h 5"/>
                <a:gd name="T10" fmla="*/ 0 w 2"/>
                <a:gd name="T11" fmla="*/ 2 h 5"/>
                <a:gd name="T12" fmla="*/ 0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lnTo>
                    <a:pt x="0" y="5"/>
                  </a:lnTo>
                  <a:lnTo>
                    <a:pt x="2" y="4"/>
                  </a:lnTo>
                  <a:lnTo>
                    <a:pt x="2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8" name="Freeform 421"/>
            <p:cNvSpPr>
              <a:spLocks/>
            </p:cNvSpPr>
            <p:nvPr/>
          </p:nvSpPr>
          <p:spPr bwMode="auto">
            <a:xfrm>
              <a:off x="5106698" y="2782029"/>
              <a:ext cx="18360" cy="13771"/>
            </a:xfrm>
            <a:custGeom>
              <a:avLst/>
              <a:gdLst>
                <a:gd name="T0" fmla="*/ 5 w 7"/>
                <a:gd name="T1" fmla="*/ 0 h 4"/>
                <a:gd name="T2" fmla="*/ 4 w 7"/>
                <a:gd name="T3" fmla="*/ 0 h 4"/>
                <a:gd name="T4" fmla="*/ 3 w 7"/>
                <a:gd name="T5" fmla="*/ 1 h 4"/>
                <a:gd name="T6" fmla="*/ 1 w 7"/>
                <a:gd name="T7" fmla="*/ 1 h 4"/>
                <a:gd name="T8" fmla="*/ 0 w 7"/>
                <a:gd name="T9" fmla="*/ 1 h 4"/>
                <a:gd name="T10" fmla="*/ 0 w 7"/>
                <a:gd name="T11" fmla="*/ 2 h 4"/>
                <a:gd name="T12" fmla="*/ 1 w 7"/>
                <a:gd name="T13" fmla="*/ 3 h 4"/>
                <a:gd name="T14" fmla="*/ 3 w 7"/>
                <a:gd name="T15" fmla="*/ 4 h 4"/>
                <a:gd name="T16" fmla="*/ 4 w 7"/>
                <a:gd name="T17" fmla="*/ 3 h 4"/>
                <a:gd name="T18" fmla="*/ 5 w 7"/>
                <a:gd name="T19" fmla="*/ 4 h 4"/>
                <a:gd name="T20" fmla="*/ 7 w 7"/>
                <a:gd name="T21" fmla="*/ 4 h 4"/>
                <a:gd name="T22" fmla="*/ 7 w 7"/>
                <a:gd name="T23" fmla="*/ 2 h 4"/>
                <a:gd name="T24" fmla="*/ 6 w 7"/>
                <a:gd name="T25" fmla="*/ 1 h 4"/>
                <a:gd name="T26" fmla="*/ 6 w 7"/>
                <a:gd name="T27" fmla="*/ 1 h 4"/>
                <a:gd name="T28" fmla="*/ 5 w 7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lnTo>
                    <a:pt x="4" y="0"/>
                  </a:ln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lnTo>
                    <a:pt x="1" y="3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4"/>
                  </a:lnTo>
                  <a:lnTo>
                    <a:pt x="7" y="4"/>
                  </a:ln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79" name="Freeform 422"/>
            <p:cNvSpPr>
              <a:spLocks/>
            </p:cNvSpPr>
            <p:nvPr/>
          </p:nvSpPr>
          <p:spPr bwMode="auto">
            <a:xfrm>
              <a:off x="5106698" y="2804982"/>
              <a:ext cx="7651" cy="12242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1 h 5"/>
                <a:gd name="T4" fmla="*/ 1 w 3"/>
                <a:gd name="T5" fmla="*/ 0 h 5"/>
                <a:gd name="T6" fmla="*/ 0 w 3"/>
                <a:gd name="T7" fmla="*/ 1 h 5"/>
                <a:gd name="T8" fmla="*/ 0 w 3"/>
                <a:gd name="T9" fmla="*/ 2 h 5"/>
                <a:gd name="T10" fmla="*/ 1 w 3"/>
                <a:gd name="T11" fmla="*/ 2 h 5"/>
                <a:gd name="T12" fmla="*/ 1 w 3"/>
                <a:gd name="T13" fmla="*/ 3 h 5"/>
                <a:gd name="T14" fmla="*/ 1 w 3"/>
                <a:gd name="T15" fmla="*/ 3 h 5"/>
                <a:gd name="T16" fmla="*/ 1 w 3"/>
                <a:gd name="T17" fmla="*/ 4 h 5"/>
                <a:gd name="T18" fmla="*/ 1 w 3"/>
                <a:gd name="T19" fmla="*/ 5 h 5"/>
                <a:gd name="T20" fmla="*/ 2 w 3"/>
                <a:gd name="T21" fmla="*/ 5 h 5"/>
                <a:gd name="T22" fmla="*/ 3 w 3"/>
                <a:gd name="T23" fmla="*/ 4 h 5"/>
                <a:gd name="T24" fmla="*/ 3 w 3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0" name="Freeform 423"/>
            <p:cNvSpPr>
              <a:spLocks/>
            </p:cNvSpPr>
            <p:nvPr/>
          </p:nvSpPr>
          <p:spPr bwMode="auto">
            <a:xfrm>
              <a:off x="5069978" y="2789680"/>
              <a:ext cx="13771" cy="15302"/>
            </a:xfrm>
            <a:custGeom>
              <a:avLst/>
              <a:gdLst>
                <a:gd name="T0" fmla="*/ 5 w 5"/>
                <a:gd name="T1" fmla="*/ 4 h 5"/>
                <a:gd name="T2" fmla="*/ 4 w 5"/>
                <a:gd name="T3" fmla="*/ 3 h 5"/>
                <a:gd name="T4" fmla="*/ 3 w 5"/>
                <a:gd name="T5" fmla="*/ 2 h 5"/>
                <a:gd name="T6" fmla="*/ 1 w 5"/>
                <a:gd name="T7" fmla="*/ 0 h 5"/>
                <a:gd name="T8" fmla="*/ 0 w 5"/>
                <a:gd name="T9" fmla="*/ 2 h 5"/>
                <a:gd name="T10" fmla="*/ 0 w 5"/>
                <a:gd name="T11" fmla="*/ 3 h 5"/>
                <a:gd name="T12" fmla="*/ 0 w 5"/>
                <a:gd name="T13" fmla="*/ 3 h 5"/>
                <a:gd name="T14" fmla="*/ 1 w 5"/>
                <a:gd name="T15" fmla="*/ 4 h 5"/>
                <a:gd name="T16" fmla="*/ 3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4" y="3"/>
                    <a:pt x="4" y="3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2"/>
                    <a:pt x="0" y="3"/>
                    <a:pt x="0" y="3"/>
                  </a:cubicBezTo>
                  <a:lnTo>
                    <a:pt x="0" y="3"/>
                  </a:lnTo>
                  <a:cubicBezTo>
                    <a:pt x="1" y="3"/>
                    <a:pt x="1" y="4"/>
                    <a:pt x="1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4" y="5"/>
                    <a:pt x="5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1" name="Freeform 424"/>
            <p:cNvSpPr>
              <a:spLocks/>
            </p:cNvSpPr>
            <p:nvPr/>
          </p:nvSpPr>
          <p:spPr bwMode="auto">
            <a:xfrm>
              <a:off x="5105169" y="2823345"/>
              <a:ext cx="16830" cy="15302"/>
            </a:xfrm>
            <a:custGeom>
              <a:avLst/>
              <a:gdLst>
                <a:gd name="T0" fmla="*/ 0 w 7"/>
                <a:gd name="T1" fmla="*/ 3 h 5"/>
                <a:gd name="T2" fmla="*/ 1 w 7"/>
                <a:gd name="T3" fmla="*/ 5 h 5"/>
                <a:gd name="T4" fmla="*/ 3 w 7"/>
                <a:gd name="T5" fmla="*/ 5 h 5"/>
                <a:gd name="T6" fmla="*/ 5 w 7"/>
                <a:gd name="T7" fmla="*/ 5 h 5"/>
                <a:gd name="T8" fmla="*/ 6 w 7"/>
                <a:gd name="T9" fmla="*/ 4 h 5"/>
                <a:gd name="T10" fmla="*/ 7 w 7"/>
                <a:gd name="T11" fmla="*/ 3 h 5"/>
                <a:gd name="T12" fmla="*/ 6 w 7"/>
                <a:gd name="T13" fmla="*/ 1 h 5"/>
                <a:gd name="T14" fmla="*/ 5 w 7"/>
                <a:gd name="T15" fmla="*/ 0 h 5"/>
                <a:gd name="T16" fmla="*/ 5 w 7"/>
                <a:gd name="T17" fmla="*/ 1 h 5"/>
                <a:gd name="T18" fmla="*/ 4 w 7"/>
                <a:gd name="T19" fmla="*/ 1 h 5"/>
                <a:gd name="T20" fmla="*/ 3 w 7"/>
                <a:gd name="T21" fmla="*/ 1 h 5"/>
                <a:gd name="T22" fmla="*/ 2 w 7"/>
                <a:gd name="T23" fmla="*/ 3 h 5"/>
                <a:gd name="T24" fmla="*/ 0 w 7"/>
                <a:gd name="T2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lnTo>
                    <a:pt x="1" y="5"/>
                  </a:ln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lnTo>
                    <a:pt x="6" y="1"/>
                  </a:lnTo>
                  <a:lnTo>
                    <a:pt x="5" y="0"/>
                  </a:lnTo>
                  <a:lnTo>
                    <a:pt x="5" y="1"/>
                  </a:ln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2" name="Freeform 425"/>
            <p:cNvSpPr>
              <a:spLocks/>
            </p:cNvSpPr>
            <p:nvPr/>
          </p:nvSpPr>
          <p:spPr bwMode="auto">
            <a:xfrm>
              <a:off x="4979708" y="2814163"/>
              <a:ext cx="73440" cy="61209"/>
            </a:xfrm>
            <a:custGeom>
              <a:avLst/>
              <a:gdLst>
                <a:gd name="T0" fmla="*/ 26 w 28"/>
                <a:gd name="T1" fmla="*/ 9 h 20"/>
                <a:gd name="T2" fmla="*/ 28 w 28"/>
                <a:gd name="T3" fmla="*/ 9 h 20"/>
                <a:gd name="T4" fmla="*/ 24 w 28"/>
                <a:gd name="T5" fmla="*/ 4 h 20"/>
                <a:gd name="T6" fmla="*/ 21 w 28"/>
                <a:gd name="T7" fmla="*/ 2 h 20"/>
                <a:gd name="T8" fmla="*/ 18 w 28"/>
                <a:gd name="T9" fmla="*/ 1 h 20"/>
                <a:gd name="T10" fmla="*/ 14 w 28"/>
                <a:gd name="T11" fmla="*/ 0 h 20"/>
                <a:gd name="T12" fmla="*/ 10 w 28"/>
                <a:gd name="T13" fmla="*/ 2 h 20"/>
                <a:gd name="T14" fmla="*/ 5 w 28"/>
                <a:gd name="T15" fmla="*/ 2 h 20"/>
                <a:gd name="T16" fmla="*/ 3 w 28"/>
                <a:gd name="T17" fmla="*/ 3 h 20"/>
                <a:gd name="T18" fmla="*/ 2 w 28"/>
                <a:gd name="T19" fmla="*/ 1 h 20"/>
                <a:gd name="T20" fmla="*/ 0 w 28"/>
                <a:gd name="T21" fmla="*/ 1 h 20"/>
                <a:gd name="T22" fmla="*/ 0 w 28"/>
                <a:gd name="T23" fmla="*/ 4 h 20"/>
                <a:gd name="T24" fmla="*/ 2 w 28"/>
                <a:gd name="T25" fmla="*/ 6 h 20"/>
                <a:gd name="T26" fmla="*/ 7 w 28"/>
                <a:gd name="T27" fmla="*/ 5 h 20"/>
                <a:gd name="T28" fmla="*/ 10 w 28"/>
                <a:gd name="T29" fmla="*/ 8 h 20"/>
                <a:gd name="T30" fmla="*/ 10 w 28"/>
                <a:gd name="T31" fmla="*/ 11 h 20"/>
                <a:gd name="T32" fmla="*/ 11 w 28"/>
                <a:gd name="T33" fmla="*/ 14 h 20"/>
                <a:gd name="T34" fmla="*/ 14 w 28"/>
                <a:gd name="T35" fmla="*/ 13 h 20"/>
                <a:gd name="T36" fmla="*/ 15 w 28"/>
                <a:gd name="T37" fmla="*/ 11 h 20"/>
                <a:gd name="T38" fmla="*/ 17 w 28"/>
                <a:gd name="T39" fmla="*/ 14 h 20"/>
                <a:gd name="T40" fmla="*/ 17 w 28"/>
                <a:gd name="T41" fmla="*/ 16 h 20"/>
                <a:gd name="T42" fmla="*/ 20 w 28"/>
                <a:gd name="T43" fmla="*/ 13 h 20"/>
                <a:gd name="T44" fmla="*/ 22 w 28"/>
                <a:gd name="T45" fmla="*/ 15 h 20"/>
                <a:gd name="T46" fmla="*/ 23 w 28"/>
                <a:gd name="T47" fmla="*/ 18 h 20"/>
                <a:gd name="T48" fmla="*/ 23 w 28"/>
                <a:gd name="T49" fmla="*/ 20 h 20"/>
                <a:gd name="T50" fmla="*/ 25 w 28"/>
                <a:gd name="T51" fmla="*/ 19 h 20"/>
                <a:gd name="T52" fmla="*/ 24 w 28"/>
                <a:gd name="T53" fmla="*/ 14 h 20"/>
                <a:gd name="T54" fmla="*/ 21 w 28"/>
                <a:gd name="T55" fmla="*/ 11 h 20"/>
                <a:gd name="T56" fmla="*/ 20 w 28"/>
                <a:gd name="T57" fmla="*/ 6 h 20"/>
                <a:gd name="T58" fmla="*/ 22 w 28"/>
                <a:gd name="T59" fmla="*/ 6 h 20"/>
                <a:gd name="T60" fmla="*/ 26 w 28"/>
                <a:gd name="T61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20">
                  <a:moveTo>
                    <a:pt x="26" y="9"/>
                  </a:moveTo>
                  <a:lnTo>
                    <a:pt x="28" y="9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4"/>
                  </a:lnTo>
                  <a:lnTo>
                    <a:pt x="2" y="6"/>
                  </a:lnTo>
                  <a:lnTo>
                    <a:pt x="7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11" y="14"/>
                  </a:lnTo>
                  <a:lnTo>
                    <a:pt x="14" y="13"/>
                  </a:lnTo>
                  <a:lnTo>
                    <a:pt x="15" y="11"/>
                  </a:lnTo>
                  <a:lnTo>
                    <a:pt x="17" y="14"/>
                  </a:lnTo>
                  <a:lnTo>
                    <a:pt x="17" y="16"/>
                  </a:lnTo>
                  <a:cubicBezTo>
                    <a:pt x="18" y="17"/>
                    <a:pt x="19" y="15"/>
                    <a:pt x="20" y="13"/>
                  </a:cubicBezTo>
                  <a:lnTo>
                    <a:pt x="22" y="15"/>
                  </a:lnTo>
                  <a:lnTo>
                    <a:pt x="23" y="18"/>
                  </a:lnTo>
                  <a:lnTo>
                    <a:pt x="23" y="20"/>
                  </a:lnTo>
                  <a:lnTo>
                    <a:pt x="25" y="19"/>
                  </a:lnTo>
                  <a:lnTo>
                    <a:pt x="24" y="14"/>
                  </a:lnTo>
                  <a:lnTo>
                    <a:pt x="21" y="11"/>
                  </a:lnTo>
                  <a:lnTo>
                    <a:pt x="20" y="6"/>
                  </a:lnTo>
                  <a:lnTo>
                    <a:pt x="22" y="6"/>
                  </a:lnTo>
                  <a:lnTo>
                    <a:pt x="26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3" name="Freeform 426"/>
            <p:cNvSpPr>
              <a:spLocks/>
            </p:cNvSpPr>
            <p:nvPr/>
          </p:nvSpPr>
          <p:spPr bwMode="auto">
            <a:xfrm>
              <a:off x="5024078" y="2861601"/>
              <a:ext cx="1530" cy="1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4" name="Freeform 427"/>
            <p:cNvSpPr>
              <a:spLocks/>
            </p:cNvSpPr>
            <p:nvPr/>
          </p:nvSpPr>
          <p:spPr bwMode="auto">
            <a:xfrm>
              <a:off x="5024078" y="2861601"/>
              <a:ext cx="4591" cy="3060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1" y="1"/>
                  </a:ln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5" name="Freeform 428"/>
            <p:cNvSpPr>
              <a:spLocks/>
            </p:cNvSpPr>
            <p:nvPr/>
          </p:nvSpPr>
          <p:spPr bwMode="auto">
            <a:xfrm>
              <a:off x="5053148" y="2886084"/>
              <a:ext cx="65790" cy="19892"/>
            </a:xfrm>
            <a:custGeom>
              <a:avLst/>
              <a:gdLst>
                <a:gd name="T0" fmla="*/ 2 w 26"/>
                <a:gd name="T1" fmla="*/ 0 h 7"/>
                <a:gd name="T2" fmla="*/ 1 w 26"/>
                <a:gd name="T3" fmla="*/ 1 h 7"/>
                <a:gd name="T4" fmla="*/ 1 w 26"/>
                <a:gd name="T5" fmla="*/ 1 h 7"/>
                <a:gd name="T6" fmla="*/ 0 w 26"/>
                <a:gd name="T7" fmla="*/ 3 h 7"/>
                <a:gd name="T8" fmla="*/ 2 w 26"/>
                <a:gd name="T9" fmla="*/ 4 h 7"/>
                <a:gd name="T10" fmla="*/ 4 w 26"/>
                <a:gd name="T11" fmla="*/ 4 h 7"/>
                <a:gd name="T12" fmla="*/ 7 w 26"/>
                <a:gd name="T13" fmla="*/ 5 h 7"/>
                <a:gd name="T14" fmla="*/ 9 w 26"/>
                <a:gd name="T15" fmla="*/ 5 h 7"/>
                <a:gd name="T16" fmla="*/ 10 w 26"/>
                <a:gd name="T17" fmla="*/ 5 h 7"/>
                <a:gd name="T18" fmla="*/ 10 w 26"/>
                <a:gd name="T19" fmla="*/ 6 h 7"/>
                <a:gd name="T20" fmla="*/ 11 w 26"/>
                <a:gd name="T21" fmla="*/ 6 h 7"/>
                <a:gd name="T22" fmla="*/ 15 w 26"/>
                <a:gd name="T23" fmla="*/ 7 h 7"/>
                <a:gd name="T24" fmla="*/ 16 w 26"/>
                <a:gd name="T25" fmla="*/ 6 h 7"/>
                <a:gd name="T26" fmla="*/ 19 w 26"/>
                <a:gd name="T27" fmla="*/ 7 h 7"/>
                <a:gd name="T28" fmla="*/ 20 w 26"/>
                <a:gd name="T29" fmla="*/ 7 h 7"/>
                <a:gd name="T30" fmla="*/ 21 w 26"/>
                <a:gd name="T31" fmla="*/ 6 h 7"/>
                <a:gd name="T32" fmla="*/ 24 w 26"/>
                <a:gd name="T33" fmla="*/ 6 h 7"/>
                <a:gd name="T34" fmla="*/ 25 w 26"/>
                <a:gd name="T35" fmla="*/ 6 h 7"/>
                <a:gd name="T36" fmla="*/ 26 w 26"/>
                <a:gd name="T37" fmla="*/ 5 h 7"/>
                <a:gd name="T38" fmla="*/ 25 w 26"/>
                <a:gd name="T39" fmla="*/ 4 h 7"/>
                <a:gd name="T40" fmla="*/ 23 w 26"/>
                <a:gd name="T41" fmla="*/ 4 h 7"/>
                <a:gd name="T42" fmla="*/ 22 w 26"/>
                <a:gd name="T43" fmla="*/ 4 h 7"/>
                <a:gd name="T44" fmla="*/ 21 w 26"/>
                <a:gd name="T45" fmla="*/ 5 h 7"/>
                <a:gd name="T46" fmla="*/ 20 w 26"/>
                <a:gd name="T47" fmla="*/ 4 h 7"/>
                <a:gd name="T48" fmla="*/ 20 w 26"/>
                <a:gd name="T49" fmla="*/ 3 h 7"/>
                <a:gd name="T50" fmla="*/ 19 w 26"/>
                <a:gd name="T51" fmla="*/ 3 h 7"/>
                <a:gd name="T52" fmla="*/ 18 w 26"/>
                <a:gd name="T53" fmla="*/ 3 h 7"/>
                <a:gd name="T54" fmla="*/ 18 w 26"/>
                <a:gd name="T55" fmla="*/ 3 h 7"/>
                <a:gd name="T56" fmla="*/ 17 w 26"/>
                <a:gd name="T57" fmla="*/ 3 h 7"/>
                <a:gd name="T58" fmla="*/ 15 w 26"/>
                <a:gd name="T59" fmla="*/ 3 h 7"/>
                <a:gd name="T60" fmla="*/ 14 w 26"/>
                <a:gd name="T61" fmla="*/ 3 h 7"/>
                <a:gd name="T62" fmla="*/ 14 w 26"/>
                <a:gd name="T63" fmla="*/ 2 h 7"/>
                <a:gd name="T64" fmla="*/ 14 w 26"/>
                <a:gd name="T65" fmla="*/ 2 h 7"/>
                <a:gd name="T66" fmla="*/ 13 w 26"/>
                <a:gd name="T67" fmla="*/ 2 h 7"/>
                <a:gd name="T68" fmla="*/ 12 w 26"/>
                <a:gd name="T69" fmla="*/ 2 h 7"/>
                <a:gd name="T70" fmla="*/ 10 w 26"/>
                <a:gd name="T71" fmla="*/ 2 h 7"/>
                <a:gd name="T72" fmla="*/ 8 w 26"/>
                <a:gd name="T73" fmla="*/ 2 h 7"/>
                <a:gd name="T74" fmla="*/ 7 w 26"/>
                <a:gd name="T75" fmla="*/ 3 h 7"/>
                <a:gd name="T76" fmla="*/ 7 w 26"/>
                <a:gd name="T77" fmla="*/ 3 h 7"/>
                <a:gd name="T78" fmla="*/ 6 w 26"/>
                <a:gd name="T79" fmla="*/ 2 h 7"/>
                <a:gd name="T80" fmla="*/ 6 w 26"/>
                <a:gd name="T81" fmla="*/ 1 h 7"/>
                <a:gd name="T82" fmla="*/ 5 w 26"/>
                <a:gd name="T83" fmla="*/ 1 h 7"/>
                <a:gd name="T84" fmla="*/ 5 w 26"/>
                <a:gd name="T85" fmla="*/ 1 h 7"/>
                <a:gd name="T86" fmla="*/ 4 w 26"/>
                <a:gd name="T87" fmla="*/ 1 h 7"/>
                <a:gd name="T88" fmla="*/ 4 w 26"/>
                <a:gd name="T89" fmla="*/ 1 h 7"/>
                <a:gd name="T90" fmla="*/ 3 w 26"/>
                <a:gd name="T91" fmla="*/ 1 h 7"/>
                <a:gd name="T92" fmla="*/ 3 w 26"/>
                <a:gd name="T93" fmla="*/ 1 h 7"/>
                <a:gd name="T94" fmla="*/ 2 w 26"/>
                <a:gd name="T95" fmla="*/ 1 h 7"/>
                <a:gd name="T96" fmla="*/ 2 w 26"/>
                <a:gd name="T9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7">
                  <a:moveTo>
                    <a:pt x="2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2" y="4"/>
                  </a:ln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4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lnTo>
                    <a:pt x="15" y="7"/>
                  </a:ln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lnTo>
                    <a:pt x="21" y="6"/>
                  </a:lnTo>
                  <a:lnTo>
                    <a:pt x="24" y="6"/>
                  </a:ln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6" y="5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5"/>
                    <a:pt x="21" y="5"/>
                  </a:cubicBezTo>
                  <a:lnTo>
                    <a:pt x="20" y="4"/>
                  </a:lnTo>
                  <a:cubicBezTo>
                    <a:pt x="21" y="3"/>
                    <a:pt x="21" y="3"/>
                    <a:pt x="20" y="3"/>
                  </a:cubicBezTo>
                  <a:lnTo>
                    <a:pt x="19" y="3"/>
                  </a:lnTo>
                  <a:cubicBezTo>
                    <a:pt x="19" y="3"/>
                    <a:pt x="18" y="3"/>
                    <a:pt x="18" y="3"/>
                  </a:cubicBezTo>
                  <a:lnTo>
                    <a:pt x="18" y="3"/>
                  </a:lnTo>
                  <a:lnTo>
                    <a:pt x="17" y="3"/>
                  </a:lnTo>
                  <a:cubicBezTo>
                    <a:pt x="16" y="3"/>
                    <a:pt x="16" y="3"/>
                    <a:pt x="15" y="3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10" y="2"/>
                  </a:lnTo>
                  <a:cubicBezTo>
                    <a:pt x="9" y="2"/>
                    <a:pt x="9" y="2"/>
                    <a:pt x="8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4" y="1"/>
                  </a:ln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" y="1"/>
                  </a:lnTo>
                  <a:cubicBezTo>
                    <a:pt x="3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6" name="Freeform 429"/>
            <p:cNvSpPr>
              <a:spLocks/>
            </p:cNvSpPr>
            <p:nvPr/>
          </p:nvSpPr>
          <p:spPr bwMode="auto">
            <a:xfrm>
              <a:off x="4788456" y="2814163"/>
              <a:ext cx="74971" cy="45906"/>
            </a:xfrm>
            <a:custGeom>
              <a:avLst/>
              <a:gdLst>
                <a:gd name="T0" fmla="*/ 22 w 29"/>
                <a:gd name="T1" fmla="*/ 1 h 15"/>
                <a:gd name="T2" fmla="*/ 21 w 29"/>
                <a:gd name="T3" fmla="*/ 1 h 15"/>
                <a:gd name="T4" fmla="*/ 19 w 29"/>
                <a:gd name="T5" fmla="*/ 2 h 15"/>
                <a:gd name="T6" fmla="*/ 18 w 29"/>
                <a:gd name="T7" fmla="*/ 2 h 15"/>
                <a:gd name="T8" fmla="*/ 14 w 29"/>
                <a:gd name="T9" fmla="*/ 2 h 15"/>
                <a:gd name="T10" fmla="*/ 13 w 29"/>
                <a:gd name="T11" fmla="*/ 2 h 15"/>
                <a:gd name="T12" fmla="*/ 11 w 29"/>
                <a:gd name="T13" fmla="*/ 2 h 15"/>
                <a:gd name="T14" fmla="*/ 11 w 29"/>
                <a:gd name="T15" fmla="*/ 2 h 15"/>
                <a:gd name="T16" fmla="*/ 10 w 29"/>
                <a:gd name="T17" fmla="*/ 1 h 15"/>
                <a:gd name="T18" fmla="*/ 9 w 29"/>
                <a:gd name="T19" fmla="*/ 1 h 15"/>
                <a:gd name="T20" fmla="*/ 8 w 29"/>
                <a:gd name="T21" fmla="*/ 0 h 15"/>
                <a:gd name="T22" fmla="*/ 8 w 29"/>
                <a:gd name="T23" fmla="*/ 0 h 15"/>
                <a:gd name="T24" fmla="*/ 6 w 29"/>
                <a:gd name="T25" fmla="*/ 0 h 15"/>
                <a:gd name="T26" fmla="*/ 5 w 29"/>
                <a:gd name="T27" fmla="*/ 1 h 15"/>
                <a:gd name="T28" fmla="*/ 4 w 29"/>
                <a:gd name="T29" fmla="*/ 1 h 15"/>
                <a:gd name="T30" fmla="*/ 3 w 29"/>
                <a:gd name="T31" fmla="*/ 0 h 15"/>
                <a:gd name="T32" fmla="*/ 3 w 29"/>
                <a:gd name="T33" fmla="*/ 1 h 15"/>
                <a:gd name="T34" fmla="*/ 1 w 29"/>
                <a:gd name="T35" fmla="*/ 1 h 15"/>
                <a:gd name="T36" fmla="*/ 0 w 29"/>
                <a:gd name="T37" fmla="*/ 3 h 15"/>
                <a:gd name="T38" fmla="*/ 0 w 29"/>
                <a:gd name="T39" fmla="*/ 5 h 15"/>
                <a:gd name="T40" fmla="*/ 2 w 29"/>
                <a:gd name="T41" fmla="*/ 7 h 15"/>
                <a:gd name="T42" fmla="*/ 3 w 29"/>
                <a:gd name="T43" fmla="*/ 7 h 15"/>
                <a:gd name="T44" fmla="*/ 5 w 29"/>
                <a:gd name="T45" fmla="*/ 6 h 15"/>
                <a:gd name="T46" fmla="*/ 5 w 29"/>
                <a:gd name="T47" fmla="*/ 7 h 15"/>
                <a:gd name="T48" fmla="*/ 7 w 29"/>
                <a:gd name="T49" fmla="*/ 8 h 15"/>
                <a:gd name="T50" fmla="*/ 9 w 29"/>
                <a:gd name="T51" fmla="*/ 8 h 15"/>
                <a:gd name="T52" fmla="*/ 10 w 29"/>
                <a:gd name="T53" fmla="*/ 9 h 15"/>
                <a:gd name="T54" fmla="*/ 12 w 29"/>
                <a:gd name="T55" fmla="*/ 10 h 15"/>
                <a:gd name="T56" fmla="*/ 13 w 29"/>
                <a:gd name="T57" fmla="*/ 11 h 15"/>
                <a:gd name="T58" fmla="*/ 14 w 29"/>
                <a:gd name="T59" fmla="*/ 11 h 15"/>
                <a:gd name="T60" fmla="*/ 15 w 29"/>
                <a:gd name="T61" fmla="*/ 11 h 15"/>
                <a:gd name="T62" fmla="*/ 16 w 29"/>
                <a:gd name="T63" fmla="*/ 11 h 15"/>
                <a:gd name="T64" fmla="*/ 17 w 29"/>
                <a:gd name="T65" fmla="*/ 11 h 15"/>
                <a:gd name="T66" fmla="*/ 17 w 29"/>
                <a:gd name="T67" fmla="*/ 12 h 15"/>
                <a:gd name="T68" fmla="*/ 18 w 29"/>
                <a:gd name="T69" fmla="*/ 12 h 15"/>
                <a:gd name="T70" fmla="*/ 18 w 29"/>
                <a:gd name="T71" fmla="*/ 13 h 15"/>
                <a:gd name="T72" fmla="*/ 19 w 29"/>
                <a:gd name="T73" fmla="*/ 14 h 15"/>
                <a:gd name="T74" fmla="*/ 20 w 29"/>
                <a:gd name="T75" fmla="*/ 14 h 15"/>
                <a:gd name="T76" fmla="*/ 22 w 29"/>
                <a:gd name="T77" fmla="*/ 15 h 15"/>
                <a:gd name="T78" fmla="*/ 24 w 29"/>
                <a:gd name="T79" fmla="*/ 15 h 15"/>
                <a:gd name="T80" fmla="*/ 25 w 29"/>
                <a:gd name="T81" fmla="*/ 14 h 15"/>
                <a:gd name="T82" fmla="*/ 25 w 29"/>
                <a:gd name="T83" fmla="*/ 13 h 15"/>
                <a:gd name="T84" fmla="*/ 25 w 29"/>
                <a:gd name="T85" fmla="*/ 12 h 15"/>
                <a:gd name="T86" fmla="*/ 27 w 29"/>
                <a:gd name="T87" fmla="*/ 11 h 15"/>
                <a:gd name="T88" fmla="*/ 27 w 29"/>
                <a:gd name="T89" fmla="*/ 10 h 15"/>
                <a:gd name="T90" fmla="*/ 26 w 29"/>
                <a:gd name="T91" fmla="*/ 9 h 15"/>
                <a:gd name="T92" fmla="*/ 25 w 29"/>
                <a:gd name="T93" fmla="*/ 8 h 15"/>
                <a:gd name="T94" fmla="*/ 25 w 29"/>
                <a:gd name="T95" fmla="*/ 6 h 15"/>
                <a:gd name="T96" fmla="*/ 26 w 29"/>
                <a:gd name="T97" fmla="*/ 5 h 15"/>
                <a:gd name="T98" fmla="*/ 26 w 29"/>
                <a:gd name="T99" fmla="*/ 4 h 15"/>
                <a:gd name="T100" fmla="*/ 26 w 29"/>
                <a:gd name="T101" fmla="*/ 4 h 15"/>
                <a:gd name="T102" fmla="*/ 28 w 29"/>
                <a:gd name="T103" fmla="*/ 3 h 15"/>
                <a:gd name="T104" fmla="*/ 29 w 29"/>
                <a:gd name="T105" fmla="*/ 1 h 15"/>
                <a:gd name="T106" fmla="*/ 29 w 29"/>
                <a:gd name="T107" fmla="*/ 1 h 15"/>
                <a:gd name="T108" fmla="*/ 29 w 29"/>
                <a:gd name="T109" fmla="*/ 0 h 15"/>
                <a:gd name="T110" fmla="*/ 28 w 29"/>
                <a:gd name="T111" fmla="*/ 0 h 15"/>
                <a:gd name="T112" fmla="*/ 25 w 29"/>
                <a:gd name="T113" fmla="*/ 1 h 15"/>
                <a:gd name="T114" fmla="*/ 23 w 29"/>
                <a:gd name="T115" fmla="*/ 0 h 15"/>
                <a:gd name="T116" fmla="*/ 22 w 29"/>
                <a:gd name="T1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" h="15">
                  <a:moveTo>
                    <a:pt x="22" y="1"/>
                  </a:moveTo>
                  <a:lnTo>
                    <a:pt x="21" y="1"/>
                  </a:lnTo>
                  <a:cubicBezTo>
                    <a:pt x="20" y="1"/>
                    <a:pt x="20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cubicBezTo>
                    <a:pt x="11" y="2"/>
                    <a:pt x="11" y="2"/>
                    <a:pt x="11" y="2"/>
                  </a:cubicBezTo>
                  <a:lnTo>
                    <a:pt x="10" y="1"/>
                  </a:lnTo>
                  <a:lnTo>
                    <a:pt x="9" y="1"/>
                  </a:ln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6" y="0"/>
                  </a:lnTo>
                  <a:lnTo>
                    <a:pt x="5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7"/>
                  </a:lnTo>
                  <a:lnTo>
                    <a:pt x="3" y="7"/>
                  </a:lnTo>
                  <a:lnTo>
                    <a:pt x="5" y="6"/>
                  </a:lnTo>
                  <a:lnTo>
                    <a:pt x="5" y="7"/>
                  </a:lnTo>
                  <a:lnTo>
                    <a:pt x="7" y="8"/>
                  </a:ln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9"/>
                  </a:cubicBezTo>
                  <a:lnTo>
                    <a:pt x="12" y="10"/>
                  </a:lnTo>
                  <a:lnTo>
                    <a:pt x="13" y="11"/>
                  </a:ln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lnTo>
                    <a:pt x="16" y="11"/>
                  </a:ln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lnTo>
                    <a:pt x="18" y="13"/>
                  </a:lnTo>
                  <a:lnTo>
                    <a:pt x="19" y="14"/>
                  </a:lnTo>
                  <a:lnTo>
                    <a:pt x="20" y="14"/>
                  </a:lnTo>
                  <a:lnTo>
                    <a:pt x="22" y="15"/>
                  </a:lnTo>
                  <a:cubicBezTo>
                    <a:pt x="23" y="15"/>
                    <a:pt x="24" y="15"/>
                    <a:pt x="24" y="15"/>
                  </a:cubicBezTo>
                  <a:cubicBezTo>
                    <a:pt x="24" y="15"/>
                    <a:pt x="25" y="15"/>
                    <a:pt x="25" y="14"/>
                  </a:cubicBezTo>
                  <a:lnTo>
                    <a:pt x="25" y="13"/>
                  </a:lnTo>
                  <a:lnTo>
                    <a:pt x="25" y="12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5" y="6"/>
                  </a:lnTo>
                  <a:cubicBezTo>
                    <a:pt x="25" y="6"/>
                    <a:pt x="26" y="5"/>
                    <a:pt x="26" y="5"/>
                  </a:cubicBezTo>
                  <a:cubicBezTo>
                    <a:pt x="26" y="5"/>
                    <a:pt x="26" y="5"/>
                    <a:pt x="26" y="4"/>
                  </a:cubicBezTo>
                  <a:lnTo>
                    <a:pt x="26" y="4"/>
                  </a:lnTo>
                  <a:cubicBezTo>
                    <a:pt x="26" y="3"/>
                    <a:pt x="27" y="3"/>
                    <a:pt x="28" y="3"/>
                  </a:cubicBezTo>
                  <a:cubicBezTo>
                    <a:pt x="28" y="2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29" y="0"/>
                  </a:cubicBezTo>
                  <a:lnTo>
                    <a:pt x="28" y="0"/>
                  </a:lnTo>
                  <a:lnTo>
                    <a:pt x="25" y="1"/>
                  </a:lnTo>
                  <a:cubicBezTo>
                    <a:pt x="24" y="0"/>
                    <a:pt x="23" y="0"/>
                    <a:pt x="23" y="0"/>
                  </a:cubicBezTo>
                  <a:cubicBezTo>
                    <a:pt x="22" y="0"/>
                    <a:pt x="22" y="0"/>
                    <a:pt x="2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7" name="Freeform 430"/>
            <p:cNvSpPr>
              <a:spLocks/>
            </p:cNvSpPr>
            <p:nvPr/>
          </p:nvSpPr>
          <p:spPr bwMode="auto">
            <a:xfrm>
              <a:off x="4831296" y="2872312"/>
              <a:ext cx="12240" cy="10712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2 h 4"/>
                <a:gd name="T4" fmla="*/ 2 w 5"/>
                <a:gd name="T5" fmla="*/ 2 h 4"/>
                <a:gd name="T6" fmla="*/ 2 w 5"/>
                <a:gd name="T7" fmla="*/ 1 h 4"/>
                <a:gd name="T8" fmla="*/ 1 w 5"/>
                <a:gd name="T9" fmla="*/ 0 h 4"/>
                <a:gd name="T10" fmla="*/ 0 w 5"/>
                <a:gd name="T11" fmla="*/ 0 h 4"/>
                <a:gd name="T12" fmla="*/ 0 w 5"/>
                <a:gd name="T13" fmla="*/ 1 h 4"/>
                <a:gd name="T14" fmla="*/ 0 w 5"/>
                <a:gd name="T15" fmla="*/ 2 h 4"/>
                <a:gd name="T16" fmla="*/ 1 w 5"/>
                <a:gd name="T17" fmla="*/ 2 h 4"/>
                <a:gd name="T18" fmla="*/ 1 w 5"/>
                <a:gd name="T19" fmla="*/ 3 h 4"/>
                <a:gd name="T20" fmla="*/ 2 w 5"/>
                <a:gd name="T21" fmla="*/ 4 h 4"/>
                <a:gd name="T22" fmla="*/ 2 w 5"/>
                <a:gd name="T23" fmla="*/ 4 h 4"/>
                <a:gd name="T24" fmla="*/ 4 w 5"/>
                <a:gd name="T25" fmla="*/ 4 h 4"/>
                <a:gd name="T26" fmla="*/ 5 w 5"/>
                <a:gd name="T27" fmla="*/ 3 h 4"/>
                <a:gd name="T28" fmla="*/ 4 w 5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lnTo>
                    <a:pt x="2" y="2"/>
                  </a:lnTo>
                  <a:lnTo>
                    <a:pt x="2" y="1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8" name="Freeform 431"/>
            <p:cNvSpPr>
              <a:spLocks/>
            </p:cNvSpPr>
            <p:nvPr/>
          </p:nvSpPr>
          <p:spPr bwMode="auto">
            <a:xfrm>
              <a:off x="5308659" y="2883024"/>
              <a:ext cx="7651" cy="4590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2 h 2"/>
                <a:gd name="T14" fmla="*/ 0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0" y="2"/>
                  </a:lnTo>
                  <a:cubicBezTo>
                    <a:pt x="0" y="2"/>
                    <a:pt x="1" y="2"/>
                    <a:pt x="2" y="2"/>
                  </a:cubicBezTo>
                  <a:lnTo>
                    <a:pt x="3" y="1"/>
                  </a:lnTo>
                  <a:cubicBezTo>
                    <a:pt x="3" y="1"/>
                    <a:pt x="3" y="1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89" name="Freeform 432"/>
            <p:cNvSpPr>
              <a:spLocks/>
            </p:cNvSpPr>
            <p:nvPr/>
          </p:nvSpPr>
          <p:spPr bwMode="auto">
            <a:xfrm>
              <a:off x="5259699" y="2887614"/>
              <a:ext cx="48960" cy="30604"/>
            </a:xfrm>
            <a:custGeom>
              <a:avLst/>
              <a:gdLst>
                <a:gd name="T0" fmla="*/ 19 w 19"/>
                <a:gd name="T1" fmla="*/ 0 h 10"/>
                <a:gd name="T2" fmla="*/ 19 w 19"/>
                <a:gd name="T3" fmla="*/ 0 h 10"/>
                <a:gd name="T4" fmla="*/ 15 w 19"/>
                <a:gd name="T5" fmla="*/ 1 h 10"/>
                <a:gd name="T6" fmla="*/ 14 w 19"/>
                <a:gd name="T7" fmla="*/ 2 h 10"/>
                <a:gd name="T8" fmla="*/ 13 w 19"/>
                <a:gd name="T9" fmla="*/ 2 h 10"/>
                <a:gd name="T10" fmla="*/ 12 w 19"/>
                <a:gd name="T11" fmla="*/ 2 h 10"/>
                <a:gd name="T12" fmla="*/ 10 w 19"/>
                <a:gd name="T13" fmla="*/ 2 h 10"/>
                <a:gd name="T14" fmla="*/ 9 w 19"/>
                <a:gd name="T15" fmla="*/ 1 h 10"/>
                <a:gd name="T16" fmla="*/ 8 w 19"/>
                <a:gd name="T17" fmla="*/ 1 h 10"/>
                <a:gd name="T18" fmla="*/ 7 w 19"/>
                <a:gd name="T19" fmla="*/ 1 h 10"/>
                <a:gd name="T20" fmla="*/ 6 w 19"/>
                <a:gd name="T21" fmla="*/ 2 h 10"/>
                <a:gd name="T22" fmla="*/ 5 w 19"/>
                <a:gd name="T23" fmla="*/ 4 h 10"/>
                <a:gd name="T24" fmla="*/ 4 w 19"/>
                <a:gd name="T25" fmla="*/ 3 h 10"/>
                <a:gd name="T26" fmla="*/ 3 w 19"/>
                <a:gd name="T27" fmla="*/ 4 h 10"/>
                <a:gd name="T28" fmla="*/ 1 w 19"/>
                <a:gd name="T29" fmla="*/ 5 h 10"/>
                <a:gd name="T30" fmla="*/ 0 w 19"/>
                <a:gd name="T31" fmla="*/ 4 h 10"/>
                <a:gd name="T32" fmla="*/ 0 w 19"/>
                <a:gd name="T33" fmla="*/ 5 h 10"/>
                <a:gd name="T34" fmla="*/ 1 w 19"/>
                <a:gd name="T35" fmla="*/ 7 h 10"/>
                <a:gd name="T36" fmla="*/ 2 w 19"/>
                <a:gd name="T37" fmla="*/ 7 h 10"/>
                <a:gd name="T38" fmla="*/ 2 w 19"/>
                <a:gd name="T39" fmla="*/ 8 h 10"/>
                <a:gd name="T40" fmla="*/ 3 w 19"/>
                <a:gd name="T41" fmla="*/ 8 h 10"/>
                <a:gd name="T42" fmla="*/ 3 w 19"/>
                <a:gd name="T43" fmla="*/ 8 h 10"/>
                <a:gd name="T44" fmla="*/ 4 w 19"/>
                <a:gd name="T45" fmla="*/ 9 h 10"/>
                <a:gd name="T46" fmla="*/ 5 w 19"/>
                <a:gd name="T47" fmla="*/ 8 h 10"/>
                <a:gd name="T48" fmla="*/ 6 w 19"/>
                <a:gd name="T49" fmla="*/ 9 h 10"/>
                <a:gd name="T50" fmla="*/ 7 w 19"/>
                <a:gd name="T51" fmla="*/ 10 h 10"/>
                <a:gd name="T52" fmla="*/ 7 w 19"/>
                <a:gd name="T53" fmla="*/ 9 h 10"/>
                <a:gd name="T54" fmla="*/ 8 w 19"/>
                <a:gd name="T55" fmla="*/ 8 h 10"/>
                <a:gd name="T56" fmla="*/ 8 w 19"/>
                <a:gd name="T57" fmla="*/ 8 h 10"/>
                <a:gd name="T58" fmla="*/ 9 w 19"/>
                <a:gd name="T59" fmla="*/ 8 h 10"/>
                <a:gd name="T60" fmla="*/ 11 w 19"/>
                <a:gd name="T61" fmla="*/ 8 h 10"/>
                <a:gd name="T62" fmla="*/ 11 w 19"/>
                <a:gd name="T63" fmla="*/ 8 h 10"/>
                <a:gd name="T64" fmla="*/ 12 w 19"/>
                <a:gd name="T65" fmla="*/ 7 h 10"/>
                <a:gd name="T66" fmla="*/ 13 w 19"/>
                <a:gd name="T67" fmla="*/ 7 h 10"/>
                <a:gd name="T68" fmla="*/ 13 w 19"/>
                <a:gd name="T69" fmla="*/ 6 h 10"/>
                <a:gd name="T70" fmla="*/ 13 w 19"/>
                <a:gd name="T71" fmla="*/ 6 h 10"/>
                <a:gd name="T72" fmla="*/ 14 w 19"/>
                <a:gd name="T73" fmla="*/ 6 h 10"/>
                <a:gd name="T74" fmla="*/ 16 w 19"/>
                <a:gd name="T75" fmla="*/ 5 h 10"/>
                <a:gd name="T76" fmla="*/ 17 w 19"/>
                <a:gd name="T77" fmla="*/ 5 h 10"/>
                <a:gd name="T78" fmla="*/ 16 w 19"/>
                <a:gd name="T79" fmla="*/ 5 h 10"/>
                <a:gd name="T80" fmla="*/ 16 w 19"/>
                <a:gd name="T81" fmla="*/ 4 h 10"/>
                <a:gd name="T82" fmla="*/ 16 w 19"/>
                <a:gd name="T83" fmla="*/ 3 h 10"/>
                <a:gd name="T84" fmla="*/ 16 w 19"/>
                <a:gd name="T85" fmla="*/ 3 h 10"/>
                <a:gd name="T86" fmla="*/ 17 w 19"/>
                <a:gd name="T87" fmla="*/ 2 h 10"/>
                <a:gd name="T88" fmla="*/ 18 w 19"/>
                <a:gd name="T89" fmla="*/ 1 h 10"/>
                <a:gd name="T90" fmla="*/ 19 w 19"/>
                <a:gd name="T9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19" y="0"/>
                  </a:lnTo>
                  <a:cubicBezTo>
                    <a:pt x="17" y="1"/>
                    <a:pt x="16" y="1"/>
                    <a:pt x="15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lnTo>
                    <a:pt x="10" y="2"/>
                  </a:ln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6" y="2"/>
                  </a:lnTo>
                  <a:cubicBezTo>
                    <a:pt x="6" y="3"/>
                    <a:pt x="5" y="4"/>
                    <a:pt x="5" y="4"/>
                  </a:cubicBezTo>
                  <a:lnTo>
                    <a:pt x="4" y="3"/>
                  </a:lnTo>
                  <a:cubicBezTo>
                    <a:pt x="4" y="3"/>
                    <a:pt x="3" y="3"/>
                    <a:pt x="3" y="4"/>
                  </a:cubicBezTo>
                  <a:lnTo>
                    <a:pt x="1" y="5"/>
                  </a:lnTo>
                  <a:lnTo>
                    <a:pt x="0" y="4"/>
                  </a:lnTo>
                  <a:lnTo>
                    <a:pt x="0" y="5"/>
                  </a:lnTo>
                  <a:cubicBezTo>
                    <a:pt x="0" y="6"/>
                    <a:pt x="0" y="7"/>
                    <a:pt x="1" y="7"/>
                  </a:cubicBezTo>
                  <a:lnTo>
                    <a:pt x="2" y="7"/>
                  </a:lnTo>
                  <a:lnTo>
                    <a:pt x="2" y="8"/>
                  </a:ln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9"/>
                  </a:cubicBezTo>
                  <a:lnTo>
                    <a:pt x="5" y="8"/>
                  </a:lnTo>
                  <a:cubicBezTo>
                    <a:pt x="5" y="8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2" y="7"/>
                  </a:lnTo>
                  <a:cubicBezTo>
                    <a:pt x="13" y="7"/>
                    <a:pt x="13" y="7"/>
                    <a:pt x="13" y="7"/>
                  </a:cubicBezTo>
                  <a:lnTo>
                    <a:pt x="13" y="6"/>
                  </a:lnTo>
                  <a:cubicBezTo>
                    <a:pt x="13" y="6"/>
                    <a:pt x="13" y="6"/>
                    <a:pt x="13" y="6"/>
                  </a:cubicBezTo>
                  <a:lnTo>
                    <a:pt x="14" y="6"/>
                  </a:lnTo>
                  <a:cubicBezTo>
                    <a:pt x="14" y="6"/>
                    <a:pt x="15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3"/>
                  </a:lnTo>
                  <a:cubicBezTo>
                    <a:pt x="15" y="3"/>
                    <a:pt x="15" y="3"/>
                    <a:pt x="16" y="3"/>
                  </a:cubicBezTo>
                  <a:lnTo>
                    <a:pt x="17" y="2"/>
                  </a:lnTo>
                  <a:cubicBezTo>
                    <a:pt x="17" y="2"/>
                    <a:pt x="17" y="2"/>
                    <a:pt x="18" y="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0" name="Freeform 433"/>
            <p:cNvSpPr>
              <a:spLocks/>
            </p:cNvSpPr>
            <p:nvPr/>
          </p:nvSpPr>
          <p:spPr bwMode="auto">
            <a:xfrm>
              <a:off x="5134238" y="2878432"/>
              <a:ext cx="9180" cy="18363"/>
            </a:xfrm>
            <a:custGeom>
              <a:avLst/>
              <a:gdLst>
                <a:gd name="T0" fmla="*/ 1 w 4"/>
                <a:gd name="T1" fmla="*/ 2 h 7"/>
                <a:gd name="T2" fmla="*/ 0 w 4"/>
                <a:gd name="T3" fmla="*/ 4 h 7"/>
                <a:gd name="T4" fmla="*/ 1 w 4"/>
                <a:gd name="T5" fmla="*/ 5 h 7"/>
                <a:gd name="T6" fmla="*/ 2 w 4"/>
                <a:gd name="T7" fmla="*/ 7 h 7"/>
                <a:gd name="T8" fmla="*/ 3 w 4"/>
                <a:gd name="T9" fmla="*/ 6 h 7"/>
                <a:gd name="T10" fmla="*/ 3 w 4"/>
                <a:gd name="T11" fmla="*/ 5 h 7"/>
                <a:gd name="T12" fmla="*/ 4 w 4"/>
                <a:gd name="T13" fmla="*/ 2 h 7"/>
                <a:gd name="T14" fmla="*/ 3 w 4"/>
                <a:gd name="T15" fmla="*/ 0 h 7"/>
                <a:gd name="T16" fmla="*/ 0 w 4"/>
                <a:gd name="T17" fmla="*/ 1 h 7"/>
                <a:gd name="T18" fmla="*/ 1 w 4"/>
                <a:gd name="T1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1" y="2"/>
                  </a:moveTo>
                  <a:lnTo>
                    <a:pt x="0" y="4"/>
                  </a:lnTo>
                  <a:lnTo>
                    <a:pt x="1" y="5"/>
                  </a:lnTo>
                  <a:lnTo>
                    <a:pt x="2" y="7"/>
                  </a:lnTo>
                  <a:lnTo>
                    <a:pt x="3" y="6"/>
                  </a:lnTo>
                  <a:lnTo>
                    <a:pt x="3" y="5"/>
                  </a:lnTo>
                  <a:lnTo>
                    <a:pt x="4" y="2"/>
                  </a:lnTo>
                  <a:lnTo>
                    <a:pt x="3" y="0"/>
                  </a:ln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1" name="Freeform 434"/>
            <p:cNvSpPr>
              <a:spLocks/>
            </p:cNvSpPr>
            <p:nvPr/>
          </p:nvSpPr>
          <p:spPr bwMode="auto">
            <a:xfrm>
              <a:off x="5724822" y="3519592"/>
              <a:ext cx="12240" cy="10711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2 h 4"/>
                <a:gd name="T4" fmla="*/ 3 w 5"/>
                <a:gd name="T5" fmla="*/ 1 h 4"/>
                <a:gd name="T6" fmla="*/ 0 w 5"/>
                <a:gd name="T7" fmla="*/ 0 h 4"/>
                <a:gd name="T8" fmla="*/ 0 w 5"/>
                <a:gd name="T9" fmla="*/ 3 h 4"/>
                <a:gd name="T10" fmla="*/ 1 w 5"/>
                <a:gd name="T11" fmla="*/ 4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4"/>
                    <a:pt x="5" y="3"/>
                    <a:pt x="5" y="2"/>
                  </a:cubicBezTo>
                  <a:lnTo>
                    <a:pt x="3" y="1"/>
                  </a:lnTo>
                  <a:lnTo>
                    <a:pt x="0" y="0"/>
                  </a:lnTo>
                  <a:lnTo>
                    <a:pt x="0" y="3"/>
                  </a:lnTo>
                  <a:cubicBezTo>
                    <a:pt x="0" y="3"/>
                    <a:pt x="0" y="4"/>
                    <a:pt x="1" y="4"/>
                  </a:cubicBezTo>
                  <a:cubicBezTo>
                    <a:pt x="3" y="4"/>
                    <a:pt x="4" y="4"/>
                    <a:pt x="4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2" name="Freeform 435"/>
            <p:cNvSpPr>
              <a:spLocks/>
            </p:cNvSpPr>
            <p:nvPr/>
          </p:nvSpPr>
          <p:spPr bwMode="auto">
            <a:xfrm>
              <a:off x="5752362" y="3511941"/>
              <a:ext cx="36720" cy="10712"/>
            </a:xfrm>
            <a:custGeom>
              <a:avLst/>
              <a:gdLst>
                <a:gd name="T0" fmla="*/ 1 w 14"/>
                <a:gd name="T1" fmla="*/ 1 h 4"/>
                <a:gd name="T2" fmla="*/ 0 w 14"/>
                <a:gd name="T3" fmla="*/ 3 h 4"/>
                <a:gd name="T4" fmla="*/ 5 w 14"/>
                <a:gd name="T5" fmla="*/ 4 h 4"/>
                <a:gd name="T6" fmla="*/ 8 w 14"/>
                <a:gd name="T7" fmla="*/ 4 h 4"/>
                <a:gd name="T8" fmla="*/ 12 w 14"/>
                <a:gd name="T9" fmla="*/ 4 h 4"/>
                <a:gd name="T10" fmla="*/ 14 w 14"/>
                <a:gd name="T11" fmla="*/ 4 h 4"/>
                <a:gd name="T12" fmla="*/ 13 w 14"/>
                <a:gd name="T13" fmla="*/ 2 h 4"/>
                <a:gd name="T14" fmla="*/ 11 w 14"/>
                <a:gd name="T15" fmla="*/ 1 h 4"/>
                <a:gd name="T16" fmla="*/ 6 w 14"/>
                <a:gd name="T17" fmla="*/ 2 h 4"/>
                <a:gd name="T18" fmla="*/ 5 w 14"/>
                <a:gd name="T19" fmla="*/ 1 h 4"/>
                <a:gd name="T20" fmla="*/ 3 w 14"/>
                <a:gd name="T21" fmla="*/ 0 h 4"/>
                <a:gd name="T22" fmla="*/ 1 w 14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4">
                  <a:moveTo>
                    <a:pt x="1" y="1"/>
                  </a:moveTo>
                  <a:lnTo>
                    <a:pt x="0" y="3"/>
                  </a:lnTo>
                  <a:lnTo>
                    <a:pt x="5" y="4"/>
                  </a:ln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lnTo>
                    <a:pt x="13" y="2"/>
                  </a:ln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9" y="1"/>
                    <a:pt x="6" y="2"/>
                  </a:cubicBezTo>
                  <a:lnTo>
                    <a:pt x="5" y="1"/>
                  </a:lnTo>
                  <a:lnTo>
                    <a:pt x="3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3" name="Freeform 436"/>
            <p:cNvSpPr>
              <a:spLocks/>
            </p:cNvSpPr>
            <p:nvPr/>
          </p:nvSpPr>
          <p:spPr bwMode="auto">
            <a:xfrm>
              <a:off x="5480021" y="3392584"/>
              <a:ext cx="10711" cy="12242"/>
            </a:xfrm>
            <a:custGeom>
              <a:avLst/>
              <a:gdLst>
                <a:gd name="T0" fmla="*/ 3 w 5"/>
                <a:gd name="T1" fmla="*/ 0 h 4"/>
                <a:gd name="T2" fmla="*/ 1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4 w 5"/>
                <a:gd name="T9" fmla="*/ 4 h 4"/>
                <a:gd name="T10" fmla="*/ 5 w 5"/>
                <a:gd name="T11" fmla="*/ 3 h 4"/>
                <a:gd name="T12" fmla="*/ 5 w 5"/>
                <a:gd name="T13" fmla="*/ 2 h 4"/>
                <a:gd name="T14" fmla="*/ 3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3"/>
                  </a:lnTo>
                  <a:lnTo>
                    <a:pt x="5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4" name="Freeform 437"/>
            <p:cNvSpPr>
              <a:spLocks/>
            </p:cNvSpPr>
            <p:nvPr/>
          </p:nvSpPr>
          <p:spPr bwMode="auto">
            <a:xfrm>
              <a:off x="5431060" y="3995488"/>
              <a:ext cx="7651" cy="18363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1 h 6"/>
                <a:gd name="T4" fmla="*/ 0 w 3"/>
                <a:gd name="T5" fmla="*/ 3 h 6"/>
                <a:gd name="T6" fmla="*/ 1 w 3"/>
                <a:gd name="T7" fmla="*/ 6 h 6"/>
                <a:gd name="T8" fmla="*/ 2 w 3"/>
                <a:gd name="T9" fmla="*/ 6 h 6"/>
                <a:gd name="T10" fmla="*/ 3 w 3"/>
                <a:gd name="T11" fmla="*/ 5 h 6"/>
                <a:gd name="T12" fmla="*/ 3 w 3"/>
                <a:gd name="T13" fmla="*/ 2 h 6"/>
                <a:gd name="T14" fmla="*/ 2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6"/>
                  </a:lnTo>
                  <a:cubicBezTo>
                    <a:pt x="2" y="6"/>
                    <a:pt x="2" y="5"/>
                    <a:pt x="3" y="5"/>
                  </a:cubicBez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5" name="Freeform 438"/>
            <p:cNvSpPr>
              <a:spLocks/>
            </p:cNvSpPr>
            <p:nvPr/>
          </p:nvSpPr>
          <p:spPr bwMode="auto">
            <a:xfrm>
              <a:off x="5810503" y="3972535"/>
              <a:ext cx="9180" cy="10711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1 h 4"/>
                <a:gd name="T4" fmla="*/ 0 w 4"/>
                <a:gd name="T5" fmla="*/ 0 h 4"/>
                <a:gd name="T6" fmla="*/ 1 w 4"/>
                <a:gd name="T7" fmla="*/ 4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1"/>
                  </a:lnTo>
                  <a:cubicBezTo>
                    <a:pt x="2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6" name="Freeform 439"/>
            <p:cNvSpPr>
              <a:spLocks/>
            </p:cNvSpPr>
            <p:nvPr/>
          </p:nvSpPr>
          <p:spPr bwMode="auto">
            <a:xfrm>
              <a:off x="5801323" y="3978656"/>
              <a:ext cx="12240" cy="16832"/>
            </a:xfrm>
            <a:custGeom>
              <a:avLst/>
              <a:gdLst>
                <a:gd name="T0" fmla="*/ 2 w 5"/>
                <a:gd name="T1" fmla="*/ 0 h 6"/>
                <a:gd name="T2" fmla="*/ 1 w 5"/>
                <a:gd name="T3" fmla="*/ 0 h 6"/>
                <a:gd name="T4" fmla="*/ 0 w 5"/>
                <a:gd name="T5" fmla="*/ 2 h 6"/>
                <a:gd name="T6" fmla="*/ 2 w 5"/>
                <a:gd name="T7" fmla="*/ 4 h 6"/>
                <a:gd name="T8" fmla="*/ 4 w 5"/>
                <a:gd name="T9" fmla="*/ 6 h 6"/>
                <a:gd name="T10" fmla="*/ 5 w 5"/>
                <a:gd name="T11" fmla="*/ 3 h 6"/>
                <a:gd name="T12" fmla="*/ 2 w 5"/>
                <a:gd name="T13" fmla="*/ 2 h 6"/>
                <a:gd name="T14" fmla="*/ 2 w 5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5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7" name="Freeform 440"/>
            <p:cNvSpPr>
              <a:spLocks/>
            </p:cNvSpPr>
            <p:nvPr/>
          </p:nvSpPr>
          <p:spPr bwMode="auto">
            <a:xfrm>
              <a:off x="5821213" y="4050575"/>
              <a:ext cx="9180" cy="765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8" name="Freeform 441"/>
            <p:cNvSpPr>
              <a:spLocks/>
            </p:cNvSpPr>
            <p:nvPr/>
          </p:nvSpPr>
          <p:spPr bwMode="auto">
            <a:xfrm>
              <a:off x="5827333" y="4136267"/>
              <a:ext cx="9180" cy="12242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4 h 4"/>
                <a:gd name="T4" fmla="*/ 4 w 4"/>
                <a:gd name="T5" fmla="*/ 3 h 4"/>
                <a:gd name="T6" fmla="*/ 2 w 4"/>
                <a:gd name="T7" fmla="*/ 0 h 4"/>
                <a:gd name="T8" fmla="*/ 0 w 4"/>
                <a:gd name="T9" fmla="*/ 1 h 4"/>
                <a:gd name="T10" fmla="*/ 1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lnTo>
                    <a:pt x="2" y="4"/>
                  </a:lnTo>
                  <a:lnTo>
                    <a:pt x="4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199" name="Freeform 442"/>
            <p:cNvSpPr>
              <a:spLocks/>
            </p:cNvSpPr>
            <p:nvPr/>
          </p:nvSpPr>
          <p:spPr bwMode="auto">
            <a:xfrm>
              <a:off x="5847223" y="4404055"/>
              <a:ext cx="18360" cy="16832"/>
            </a:xfrm>
            <a:custGeom>
              <a:avLst/>
              <a:gdLst>
                <a:gd name="T0" fmla="*/ 6 w 7"/>
                <a:gd name="T1" fmla="*/ 1 h 6"/>
                <a:gd name="T2" fmla="*/ 4 w 7"/>
                <a:gd name="T3" fmla="*/ 1 h 6"/>
                <a:gd name="T4" fmla="*/ 2 w 7"/>
                <a:gd name="T5" fmla="*/ 2 h 6"/>
                <a:gd name="T6" fmla="*/ 1 w 7"/>
                <a:gd name="T7" fmla="*/ 2 h 6"/>
                <a:gd name="T8" fmla="*/ 0 w 7"/>
                <a:gd name="T9" fmla="*/ 4 h 6"/>
                <a:gd name="T10" fmla="*/ 0 w 7"/>
                <a:gd name="T11" fmla="*/ 5 h 6"/>
                <a:gd name="T12" fmla="*/ 2 w 7"/>
                <a:gd name="T13" fmla="*/ 6 h 6"/>
                <a:gd name="T14" fmla="*/ 6 w 7"/>
                <a:gd name="T15" fmla="*/ 6 h 6"/>
                <a:gd name="T16" fmla="*/ 7 w 7"/>
                <a:gd name="T17" fmla="*/ 4 h 6"/>
                <a:gd name="T18" fmla="*/ 7 w 7"/>
                <a:gd name="T19" fmla="*/ 3 h 6"/>
                <a:gd name="T20" fmla="*/ 6 w 7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6">
                  <a:moveTo>
                    <a:pt x="6" y="1"/>
                  </a:move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3" y="2"/>
                    <a:pt x="2" y="2"/>
                  </a:cubicBezTo>
                  <a:lnTo>
                    <a:pt x="1" y="2"/>
                  </a:ln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2" y="6"/>
                  </a:lnTo>
                  <a:cubicBezTo>
                    <a:pt x="4" y="6"/>
                    <a:pt x="5" y="6"/>
                    <a:pt x="6" y="6"/>
                  </a:cubicBezTo>
                  <a:cubicBezTo>
                    <a:pt x="6" y="6"/>
                    <a:pt x="7" y="5"/>
                    <a:pt x="7" y="4"/>
                  </a:cubicBezTo>
                  <a:lnTo>
                    <a:pt x="7" y="3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0" name="Freeform 443"/>
            <p:cNvSpPr>
              <a:spLocks/>
            </p:cNvSpPr>
            <p:nvPr/>
          </p:nvSpPr>
          <p:spPr bwMode="auto">
            <a:xfrm>
              <a:off x="5581001" y="4111784"/>
              <a:ext cx="19891" cy="9181"/>
            </a:xfrm>
            <a:custGeom>
              <a:avLst/>
              <a:gdLst>
                <a:gd name="T0" fmla="*/ 6 w 7"/>
                <a:gd name="T1" fmla="*/ 0 h 3"/>
                <a:gd name="T2" fmla="*/ 3 w 7"/>
                <a:gd name="T3" fmla="*/ 0 h 3"/>
                <a:gd name="T4" fmla="*/ 0 w 7"/>
                <a:gd name="T5" fmla="*/ 1 h 3"/>
                <a:gd name="T6" fmla="*/ 1 w 7"/>
                <a:gd name="T7" fmla="*/ 2 h 3"/>
                <a:gd name="T8" fmla="*/ 3 w 7"/>
                <a:gd name="T9" fmla="*/ 3 h 3"/>
                <a:gd name="T10" fmla="*/ 4 w 7"/>
                <a:gd name="T11" fmla="*/ 2 h 3"/>
                <a:gd name="T12" fmla="*/ 5 w 7"/>
                <a:gd name="T13" fmla="*/ 2 h 3"/>
                <a:gd name="T14" fmla="*/ 7 w 7"/>
                <a:gd name="T15" fmla="*/ 1 h 3"/>
                <a:gd name="T16" fmla="*/ 6 w 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6" y="0"/>
                  </a:moveTo>
                  <a:lnTo>
                    <a:pt x="3" y="0"/>
                  </a:lnTo>
                  <a:cubicBezTo>
                    <a:pt x="1" y="0"/>
                    <a:pt x="0" y="1"/>
                    <a:pt x="0" y="1"/>
                  </a:cubicBezTo>
                  <a:lnTo>
                    <a:pt x="1" y="2"/>
                  </a:ln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7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1" name="Freeform 444"/>
            <p:cNvSpPr>
              <a:spLocks/>
            </p:cNvSpPr>
            <p:nvPr/>
          </p:nvSpPr>
          <p:spPr bwMode="auto">
            <a:xfrm>
              <a:off x="5538161" y="4186765"/>
              <a:ext cx="16831" cy="10711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1 w 6"/>
                <a:gd name="T5" fmla="*/ 0 h 4"/>
                <a:gd name="T6" fmla="*/ 1 w 6"/>
                <a:gd name="T7" fmla="*/ 2 h 4"/>
                <a:gd name="T8" fmla="*/ 0 w 6"/>
                <a:gd name="T9" fmla="*/ 3 h 4"/>
                <a:gd name="T10" fmla="*/ 2 w 6"/>
                <a:gd name="T11" fmla="*/ 4 h 4"/>
                <a:gd name="T12" fmla="*/ 4 w 6"/>
                <a:gd name="T13" fmla="*/ 2 h 4"/>
                <a:gd name="T14" fmla="*/ 6 w 6"/>
                <a:gd name="T15" fmla="*/ 2 h 4"/>
                <a:gd name="T16" fmla="*/ 5 w 6"/>
                <a:gd name="T17" fmla="*/ 0 h 4"/>
                <a:gd name="T18" fmla="*/ 4 w 6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2" y="4"/>
                  </a:lnTo>
                  <a:lnTo>
                    <a:pt x="4" y="2"/>
                  </a:lnTo>
                  <a:cubicBezTo>
                    <a:pt x="5" y="2"/>
                    <a:pt x="5" y="2"/>
                    <a:pt x="6" y="2"/>
                  </a:cubicBezTo>
                  <a:cubicBezTo>
                    <a:pt x="5" y="1"/>
                    <a:pt x="5" y="1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2" name="Freeform 445"/>
            <p:cNvSpPr>
              <a:spLocks/>
            </p:cNvSpPr>
            <p:nvPr/>
          </p:nvSpPr>
          <p:spPr bwMode="auto">
            <a:xfrm>
              <a:off x="5556521" y="4203597"/>
              <a:ext cx="12240" cy="9181"/>
            </a:xfrm>
            <a:custGeom>
              <a:avLst/>
              <a:gdLst>
                <a:gd name="T0" fmla="*/ 4 w 5"/>
                <a:gd name="T1" fmla="*/ 0 h 3"/>
                <a:gd name="T2" fmla="*/ 2 w 5"/>
                <a:gd name="T3" fmla="*/ 0 h 3"/>
                <a:gd name="T4" fmla="*/ 2 w 5"/>
                <a:gd name="T5" fmla="*/ 0 h 3"/>
                <a:gd name="T6" fmla="*/ 0 w 5"/>
                <a:gd name="T7" fmla="*/ 0 h 3"/>
                <a:gd name="T8" fmla="*/ 1 w 5"/>
                <a:gd name="T9" fmla="*/ 2 h 3"/>
                <a:gd name="T10" fmla="*/ 3 w 5"/>
                <a:gd name="T11" fmla="*/ 3 h 3"/>
                <a:gd name="T12" fmla="*/ 5 w 5"/>
                <a:gd name="T13" fmla="*/ 3 h 3"/>
                <a:gd name="T14" fmla="*/ 5 w 5"/>
                <a:gd name="T15" fmla="*/ 1 h 3"/>
                <a:gd name="T16" fmla="*/ 4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3" name="Freeform 446"/>
            <p:cNvSpPr>
              <a:spLocks/>
            </p:cNvSpPr>
            <p:nvPr/>
          </p:nvSpPr>
          <p:spPr bwMode="auto">
            <a:xfrm>
              <a:off x="5519801" y="4189825"/>
              <a:ext cx="174421" cy="368781"/>
            </a:xfrm>
            <a:custGeom>
              <a:avLst/>
              <a:gdLst>
                <a:gd name="T0" fmla="*/ 59 w 67"/>
                <a:gd name="T1" fmla="*/ 7 h 126"/>
                <a:gd name="T2" fmla="*/ 56 w 67"/>
                <a:gd name="T3" fmla="*/ 4 h 126"/>
                <a:gd name="T4" fmla="*/ 54 w 67"/>
                <a:gd name="T5" fmla="*/ 0 h 126"/>
                <a:gd name="T6" fmla="*/ 51 w 67"/>
                <a:gd name="T7" fmla="*/ 13 h 126"/>
                <a:gd name="T8" fmla="*/ 46 w 67"/>
                <a:gd name="T9" fmla="*/ 16 h 126"/>
                <a:gd name="T10" fmla="*/ 42 w 67"/>
                <a:gd name="T11" fmla="*/ 16 h 126"/>
                <a:gd name="T12" fmla="*/ 44 w 67"/>
                <a:gd name="T13" fmla="*/ 20 h 126"/>
                <a:gd name="T14" fmla="*/ 40 w 67"/>
                <a:gd name="T15" fmla="*/ 22 h 126"/>
                <a:gd name="T16" fmla="*/ 42 w 67"/>
                <a:gd name="T17" fmla="*/ 26 h 126"/>
                <a:gd name="T18" fmla="*/ 30 w 67"/>
                <a:gd name="T19" fmla="*/ 31 h 126"/>
                <a:gd name="T20" fmla="*/ 29 w 67"/>
                <a:gd name="T21" fmla="*/ 37 h 126"/>
                <a:gd name="T22" fmla="*/ 27 w 67"/>
                <a:gd name="T23" fmla="*/ 36 h 126"/>
                <a:gd name="T24" fmla="*/ 22 w 67"/>
                <a:gd name="T25" fmla="*/ 35 h 126"/>
                <a:gd name="T26" fmla="*/ 21 w 67"/>
                <a:gd name="T27" fmla="*/ 38 h 126"/>
                <a:gd name="T28" fmla="*/ 15 w 67"/>
                <a:gd name="T29" fmla="*/ 38 h 126"/>
                <a:gd name="T30" fmla="*/ 10 w 67"/>
                <a:gd name="T31" fmla="*/ 40 h 126"/>
                <a:gd name="T32" fmla="*/ 7 w 67"/>
                <a:gd name="T33" fmla="*/ 49 h 126"/>
                <a:gd name="T34" fmla="*/ 6 w 67"/>
                <a:gd name="T35" fmla="*/ 54 h 126"/>
                <a:gd name="T36" fmla="*/ 9 w 67"/>
                <a:gd name="T37" fmla="*/ 66 h 126"/>
                <a:gd name="T38" fmla="*/ 11 w 67"/>
                <a:gd name="T39" fmla="*/ 70 h 126"/>
                <a:gd name="T40" fmla="*/ 10 w 67"/>
                <a:gd name="T41" fmla="*/ 74 h 126"/>
                <a:gd name="T42" fmla="*/ 7 w 67"/>
                <a:gd name="T43" fmla="*/ 82 h 126"/>
                <a:gd name="T44" fmla="*/ 0 w 67"/>
                <a:gd name="T45" fmla="*/ 93 h 126"/>
                <a:gd name="T46" fmla="*/ 1 w 67"/>
                <a:gd name="T47" fmla="*/ 101 h 126"/>
                <a:gd name="T48" fmla="*/ 3 w 67"/>
                <a:gd name="T49" fmla="*/ 105 h 126"/>
                <a:gd name="T50" fmla="*/ 5 w 67"/>
                <a:gd name="T51" fmla="*/ 109 h 126"/>
                <a:gd name="T52" fmla="*/ 3 w 67"/>
                <a:gd name="T53" fmla="*/ 112 h 126"/>
                <a:gd name="T54" fmla="*/ 5 w 67"/>
                <a:gd name="T55" fmla="*/ 118 h 126"/>
                <a:gd name="T56" fmla="*/ 9 w 67"/>
                <a:gd name="T57" fmla="*/ 122 h 126"/>
                <a:gd name="T58" fmla="*/ 14 w 67"/>
                <a:gd name="T59" fmla="*/ 125 h 126"/>
                <a:gd name="T60" fmla="*/ 18 w 67"/>
                <a:gd name="T61" fmla="*/ 126 h 126"/>
                <a:gd name="T62" fmla="*/ 36 w 67"/>
                <a:gd name="T63" fmla="*/ 120 h 126"/>
                <a:gd name="T64" fmla="*/ 43 w 67"/>
                <a:gd name="T65" fmla="*/ 95 h 126"/>
                <a:gd name="T66" fmla="*/ 46 w 67"/>
                <a:gd name="T67" fmla="*/ 87 h 126"/>
                <a:gd name="T68" fmla="*/ 48 w 67"/>
                <a:gd name="T69" fmla="*/ 79 h 126"/>
                <a:gd name="T70" fmla="*/ 56 w 67"/>
                <a:gd name="T71" fmla="*/ 57 h 126"/>
                <a:gd name="T72" fmla="*/ 57 w 67"/>
                <a:gd name="T73" fmla="*/ 50 h 126"/>
                <a:gd name="T74" fmla="*/ 58 w 67"/>
                <a:gd name="T75" fmla="*/ 47 h 126"/>
                <a:gd name="T76" fmla="*/ 61 w 67"/>
                <a:gd name="T77" fmla="*/ 44 h 126"/>
                <a:gd name="T78" fmla="*/ 58 w 67"/>
                <a:gd name="T79" fmla="*/ 42 h 126"/>
                <a:gd name="T80" fmla="*/ 58 w 67"/>
                <a:gd name="T81" fmla="*/ 34 h 126"/>
                <a:gd name="T82" fmla="*/ 67 w 67"/>
                <a:gd name="T83" fmla="*/ 30 h 126"/>
                <a:gd name="T84" fmla="*/ 65 w 67"/>
                <a:gd name="T85" fmla="*/ 28 h 126"/>
                <a:gd name="T86" fmla="*/ 62 w 67"/>
                <a:gd name="T87" fmla="*/ 20 h 126"/>
                <a:gd name="T88" fmla="*/ 61 w 67"/>
                <a:gd name="T89" fmla="*/ 10 h 126"/>
                <a:gd name="T90" fmla="*/ 59 w 67"/>
                <a:gd name="T91" fmla="*/ 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" h="126">
                  <a:moveTo>
                    <a:pt x="59" y="7"/>
                  </a:moveTo>
                  <a:lnTo>
                    <a:pt x="56" y="4"/>
                  </a:lnTo>
                  <a:lnTo>
                    <a:pt x="54" y="0"/>
                  </a:lnTo>
                  <a:lnTo>
                    <a:pt x="51" y="13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44" y="20"/>
                  </a:lnTo>
                  <a:lnTo>
                    <a:pt x="40" y="22"/>
                  </a:lnTo>
                  <a:lnTo>
                    <a:pt x="42" y="26"/>
                  </a:lnTo>
                  <a:lnTo>
                    <a:pt x="30" y="31"/>
                  </a:lnTo>
                  <a:lnTo>
                    <a:pt x="29" y="37"/>
                  </a:lnTo>
                  <a:lnTo>
                    <a:pt x="27" y="36"/>
                  </a:lnTo>
                  <a:lnTo>
                    <a:pt x="22" y="35"/>
                  </a:lnTo>
                  <a:lnTo>
                    <a:pt x="21" y="38"/>
                  </a:lnTo>
                  <a:lnTo>
                    <a:pt x="15" y="38"/>
                  </a:lnTo>
                  <a:lnTo>
                    <a:pt x="10" y="40"/>
                  </a:lnTo>
                  <a:lnTo>
                    <a:pt x="7" y="49"/>
                  </a:lnTo>
                  <a:lnTo>
                    <a:pt x="6" y="54"/>
                  </a:lnTo>
                  <a:lnTo>
                    <a:pt x="9" y="66"/>
                  </a:lnTo>
                  <a:lnTo>
                    <a:pt x="11" y="70"/>
                  </a:lnTo>
                  <a:lnTo>
                    <a:pt x="10" y="74"/>
                  </a:lnTo>
                  <a:lnTo>
                    <a:pt x="7" y="82"/>
                  </a:lnTo>
                  <a:lnTo>
                    <a:pt x="0" y="93"/>
                  </a:lnTo>
                  <a:cubicBezTo>
                    <a:pt x="0" y="97"/>
                    <a:pt x="0" y="100"/>
                    <a:pt x="1" y="101"/>
                  </a:cubicBezTo>
                  <a:cubicBezTo>
                    <a:pt x="1" y="101"/>
                    <a:pt x="1" y="103"/>
                    <a:pt x="3" y="105"/>
                  </a:cubicBezTo>
                  <a:lnTo>
                    <a:pt x="5" y="109"/>
                  </a:lnTo>
                  <a:lnTo>
                    <a:pt x="3" y="112"/>
                  </a:lnTo>
                  <a:lnTo>
                    <a:pt x="5" y="118"/>
                  </a:lnTo>
                  <a:lnTo>
                    <a:pt x="9" y="122"/>
                  </a:lnTo>
                  <a:lnTo>
                    <a:pt x="14" y="125"/>
                  </a:lnTo>
                  <a:lnTo>
                    <a:pt x="18" y="126"/>
                  </a:lnTo>
                  <a:lnTo>
                    <a:pt x="36" y="120"/>
                  </a:lnTo>
                  <a:lnTo>
                    <a:pt x="43" y="95"/>
                  </a:lnTo>
                  <a:lnTo>
                    <a:pt x="46" y="87"/>
                  </a:lnTo>
                  <a:lnTo>
                    <a:pt x="48" y="79"/>
                  </a:lnTo>
                  <a:lnTo>
                    <a:pt x="56" y="57"/>
                  </a:lnTo>
                  <a:lnTo>
                    <a:pt x="57" y="50"/>
                  </a:lnTo>
                  <a:lnTo>
                    <a:pt x="58" y="47"/>
                  </a:lnTo>
                  <a:lnTo>
                    <a:pt x="61" y="44"/>
                  </a:lnTo>
                  <a:lnTo>
                    <a:pt x="58" y="42"/>
                  </a:lnTo>
                  <a:lnTo>
                    <a:pt x="58" y="34"/>
                  </a:lnTo>
                  <a:lnTo>
                    <a:pt x="67" y="30"/>
                  </a:lnTo>
                  <a:lnTo>
                    <a:pt x="65" y="28"/>
                  </a:lnTo>
                  <a:lnTo>
                    <a:pt x="62" y="20"/>
                  </a:lnTo>
                  <a:lnTo>
                    <a:pt x="61" y="10"/>
                  </a:lnTo>
                  <a:lnTo>
                    <a:pt x="59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4" name="Freeform 447"/>
            <p:cNvSpPr>
              <a:spLocks/>
            </p:cNvSpPr>
            <p:nvPr/>
          </p:nvSpPr>
          <p:spPr bwMode="auto">
            <a:xfrm>
              <a:off x="5415760" y="4013850"/>
              <a:ext cx="10711" cy="13772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2 h 5"/>
                <a:gd name="T4" fmla="*/ 3 w 4"/>
                <a:gd name="T5" fmla="*/ 0 h 5"/>
                <a:gd name="T6" fmla="*/ 3 w 4"/>
                <a:gd name="T7" fmla="*/ 0 h 5"/>
                <a:gd name="T8" fmla="*/ 2 w 4"/>
                <a:gd name="T9" fmla="*/ 2 h 5"/>
                <a:gd name="T10" fmla="*/ 0 w 4"/>
                <a:gd name="T11" fmla="*/ 4 h 5"/>
                <a:gd name="T12" fmla="*/ 1 w 4"/>
                <a:gd name="T13" fmla="*/ 5 h 5"/>
                <a:gd name="T14" fmla="*/ 3 w 4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lnTo>
                    <a:pt x="4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5" name="Freeform 448"/>
            <p:cNvSpPr>
              <a:spLocks/>
            </p:cNvSpPr>
            <p:nvPr/>
          </p:nvSpPr>
          <p:spPr bwMode="auto">
            <a:xfrm>
              <a:off x="5515211" y="4166872"/>
              <a:ext cx="10710" cy="22954"/>
            </a:xfrm>
            <a:custGeom>
              <a:avLst/>
              <a:gdLst>
                <a:gd name="T0" fmla="*/ 0 w 4"/>
                <a:gd name="T1" fmla="*/ 1 h 7"/>
                <a:gd name="T2" fmla="*/ 0 w 4"/>
                <a:gd name="T3" fmla="*/ 2 h 7"/>
                <a:gd name="T4" fmla="*/ 1 w 4"/>
                <a:gd name="T5" fmla="*/ 4 h 7"/>
                <a:gd name="T6" fmla="*/ 2 w 4"/>
                <a:gd name="T7" fmla="*/ 5 h 7"/>
                <a:gd name="T8" fmla="*/ 2 w 4"/>
                <a:gd name="T9" fmla="*/ 7 h 7"/>
                <a:gd name="T10" fmla="*/ 4 w 4"/>
                <a:gd name="T11" fmla="*/ 6 h 7"/>
                <a:gd name="T12" fmla="*/ 4 w 4"/>
                <a:gd name="T13" fmla="*/ 5 h 7"/>
                <a:gd name="T14" fmla="*/ 3 w 4"/>
                <a:gd name="T15" fmla="*/ 2 h 7"/>
                <a:gd name="T16" fmla="*/ 3 w 4"/>
                <a:gd name="T17" fmla="*/ 1 h 7"/>
                <a:gd name="T18" fmla="*/ 2 w 4"/>
                <a:gd name="T19" fmla="*/ 0 h 7"/>
                <a:gd name="T20" fmla="*/ 0 w 4"/>
                <a:gd name="T21" fmla="*/ 0 h 7"/>
                <a:gd name="T22" fmla="*/ 0 w 4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7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lnTo>
                    <a:pt x="1" y="4"/>
                  </a:lnTo>
                  <a:cubicBezTo>
                    <a:pt x="1" y="5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lnTo>
                    <a:pt x="4" y="6"/>
                  </a:ln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3" y="4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6" name="Freeform 449"/>
            <p:cNvSpPr>
              <a:spLocks/>
            </p:cNvSpPr>
            <p:nvPr/>
          </p:nvSpPr>
          <p:spPr bwMode="auto">
            <a:xfrm>
              <a:off x="5522861" y="4191355"/>
              <a:ext cx="12240" cy="9181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2 h 3"/>
                <a:gd name="T4" fmla="*/ 4 w 5"/>
                <a:gd name="T5" fmla="*/ 3 h 3"/>
                <a:gd name="T6" fmla="*/ 5 w 5"/>
                <a:gd name="T7" fmla="*/ 3 h 3"/>
                <a:gd name="T8" fmla="*/ 5 w 5"/>
                <a:gd name="T9" fmla="*/ 2 h 3"/>
                <a:gd name="T10" fmla="*/ 5 w 5"/>
                <a:gd name="T11" fmla="*/ 1 h 3"/>
                <a:gd name="T12" fmla="*/ 3 w 5"/>
                <a:gd name="T13" fmla="*/ 0 h 3"/>
                <a:gd name="T14" fmla="*/ 1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7" name="Freeform 450"/>
            <p:cNvSpPr>
              <a:spLocks/>
            </p:cNvSpPr>
            <p:nvPr/>
          </p:nvSpPr>
          <p:spPr bwMode="auto">
            <a:xfrm>
              <a:off x="5795203" y="4427008"/>
              <a:ext cx="24480" cy="19893"/>
            </a:xfrm>
            <a:custGeom>
              <a:avLst/>
              <a:gdLst>
                <a:gd name="T0" fmla="*/ 7 w 9"/>
                <a:gd name="T1" fmla="*/ 1 h 7"/>
                <a:gd name="T2" fmla="*/ 5 w 9"/>
                <a:gd name="T3" fmla="*/ 0 h 7"/>
                <a:gd name="T4" fmla="*/ 3 w 9"/>
                <a:gd name="T5" fmla="*/ 0 h 7"/>
                <a:gd name="T6" fmla="*/ 0 w 9"/>
                <a:gd name="T7" fmla="*/ 2 h 7"/>
                <a:gd name="T8" fmla="*/ 2 w 9"/>
                <a:gd name="T9" fmla="*/ 4 h 7"/>
                <a:gd name="T10" fmla="*/ 4 w 9"/>
                <a:gd name="T11" fmla="*/ 7 h 7"/>
                <a:gd name="T12" fmla="*/ 7 w 9"/>
                <a:gd name="T13" fmla="*/ 7 h 7"/>
                <a:gd name="T14" fmla="*/ 8 w 9"/>
                <a:gd name="T15" fmla="*/ 6 h 7"/>
                <a:gd name="T16" fmla="*/ 9 w 9"/>
                <a:gd name="T17" fmla="*/ 6 h 7"/>
                <a:gd name="T18" fmla="*/ 8 w 9"/>
                <a:gd name="T19" fmla="*/ 3 h 7"/>
                <a:gd name="T20" fmla="*/ 7 w 9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7" y="1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7"/>
                  </a:ln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4"/>
                    <a:pt x="8" y="3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8" name="Freeform 451"/>
            <p:cNvSpPr>
              <a:spLocks/>
            </p:cNvSpPr>
            <p:nvPr/>
          </p:nvSpPr>
          <p:spPr bwMode="auto">
            <a:xfrm>
              <a:off x="7074291" y="3282409"/>
              <a:ext cx="7651" cy="4591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1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09" name="Freeform 452"/>
            <p:cNvSpPr>
              <a:spLocks/>
            </p:cNvSpPr>
            <p:nvPr/>
          </p:nvSpPr>
          <p:spPr bwMode="auto">
            <a:xfrm>
              <a:off x="7043691" y="3306892"/>
              <a:ext cx="4591" cy="6121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2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2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0" name="Freeform 453"/>
            <p:cNvSpPr>
              <a:spLocks/>
            </p:cNvSpPr>
            <p:nvPr/>
          </p:nvSpPr>
          <p:spPr bwMode="auto">
            <a:xfrm>
              <a:off x="7068171" y="3311483"/>
              <a:ext cx="56611" cy="53557"/>
            </a:xfrm>
            <a:custGeom>
              <a:avLst/>
              <a:gdLst>
                <a:gd name="T0" fmla="*/ 10 w 22"/>
                <a:gd name="T1" fmla="*/ 2 h 18"/>
                <a:gd name="T2" fmla="*/ 8 w 22"/>
                <a:gd name="T3" fmla="*/ 1 h 18"/>
                <a:gd name="T4" fmla="*/ 6 w 22"/>
                <a:gd name="T5" fmla="*/ 2 h 18"/>
                <a:gd name="T6" fmla="*/ 4 w 22"/>
                <a:gd name="T7" fmla="*/ 5 h 18"/>
                <a:gd name="T8" fmla="*/ 1 w 22"/>
                <a:gd name="T9" fmla="*/ 6 h 18"/>
                <a:gd name="T10" fmla="*/ 0 w 22"/>
                <a:gd name="T11" fmla="*/ 8 h 18"/>
                <a:gd name="T12" fmla="*/ 0 w 22"/>
                <a:gd name="T13" fmla="*/ 11 h 18"/>
                <a:gd name="T14" fmla="*/ 1 w 22"/>
                <a:gd name="T15" fmla="*/ 14 h 18"/>
                <a:gd name="T16" fmla="*/ 4 w 22"/>
                <a:gd name="T17" fmla="*/ 18 h 18"/>
                <a:gd name="T18" fmla="*/ 8 w 22"/>
                <a:gd name="T19" fmla="*/ 18 h 18"/>
                <a:gd name="T20" fmla="*/ 11 w 22"/>
                <a:gd name="T21" fmla="*/ 17 h 18"/>
                <a:gd name="T22" fmla="*/ 14 w 22"/>
                <a:gd name="T23" fmla="*/ 16 h 18"/>
                <a:gd name="T24" fmla="*/ 18 w 22"/>
                <a:gd name="T25" fmla="*/ 12 h 18"/>
                <a:gd name="T26" fmla="*/ 17 w 22"/>
                <a:gd name="T27" fmla="*/ 9 h 18"/>
                <a:gd name="T28" fmla="*/ 22 w 22"/>
                <a:gd name="T29" fmla="*/ 4 h 18"/>
                <a:gd name="T30" fmla="*/ 21 w 22"/>
                <a:gd name="T31" fmla="*/ 1 h 18"/>
                <a:gd name="T32" fmla="*/ 18 w 22"/>
                <a:gd name="T33" fmla="*/ 0 h 18"/>
                <a:gd name="T34" fmla="*/ 14 w 22"/>
                <a:gd name="T35" fmla="*/ 0 h 18"/>
                <a:gd name="T36" fmla="*/ 10 w 22"/>
                <a:gd name="T3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8">
                  <a:moveTo>
                    <a:pt x="10" y="2"/>
                  </a:moveTo>
                  <a:lnTo>
                    <a:pt x="8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11" y="17"/>
                  </a:lnTo>
                  <a:lnTo>
                    <a:pt x="14" y="16"/>
                  </a:lnTo>
                  <a:lnTo>
                    <a:pt x="18" y="12"/>
                  </a:lnTo>
                  <a:lnTo>
                    <a:pt x="17" y="9"/>
                  </a:lnTo>
                  <a:lnTo>
                    <a:pt x="22" y="4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1" name="Freeform 454"/>
            <p:cNvSpPr>
              <a:spLocks/>
            </p:cNvSpPr>
            <p:nvPr/>
          </p:nvSpPr>
          <p:spPr bwMode="auto">
            <a:xfrm>
              <a:off x="7068171" y="3567028"/>
              <a:ext cx="6120" cy="9181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2 w 3"/>
                <a:gd name="T9" fmla="*/ 0 h 3"/>
                <a:gd name="T10" fmla="*/ 1 w 3"/>
                <a:gd name="T11" fmla="*/ 0 h 3"/>
                <a:gd name="T12" fmla="*/ 1 w 3"/>
                <a:gd name="T13" fmla="*/ 2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2" name="Freeform 455"/>
            <p:cNvSpPr>
              <a:spLocks/>
            </p:cNvSpPr>
            <p:nvPr/>
          </p:nvSpPr>
          <p:spPr bwMode="auto">
            <a:xfrm>
              <a:off x="6682608" y="3484397"/>
              <a:ext cx="21420" cy="73450"/>
            </a:xfrm>
            <a:custGeom>
              <a:avLst/>
              <a:gdLst>
                <a:gd name="T0" fmla="*/ 2 w 8"/>
                <a:gd name="T1" fmla="*/ 9 h 25"/>
                <a:gd name="T2" fmla="*/ 1 w 8"/>
                <a:gd name="T3" fmla="*/ 11 h 25"/>
                <a:gd name="T4" fmla="*/ 2 w 8"/>
                <a:gd name="T5" fmla="*/ 14 h 25"/>
                <a:gd name="T6" fmla="*/ 1 w 8"/>
                <a:gd name="T7" fmla="*/ 16 h 25"/>
                <a:gd name="T8" fmla="*/ 0 w 8"/>
                <a:gd name="T9" fmla="*/ 17 h 25"/>
                <a:gd name="T10" fmla="*/ 0 w 8"/>
                <a:gd name="T11" fmla="*/ 18 h 25"/>
                <a:gd name="T12" fmla="*/ 1 w 8"/>
                <a:gd name="T13" fmla="*/ 20 h 25"/>
                <a:gd name="T14" fmla="*/ 1 w 8"/>
                <a:gd name="T15" fmla="*/ 23 h 25"/>
                <a:gd name="T16" fmla="*/ 2 w 8"/>
                <a:gd name="T17" fmla="*/ 24 h 25"/>
                <a:gd name="T18" fmla="*/ 3 w 8"/>
                <a:gd name="T19" fmla="*/ 25 h 25"/>
                <a:gd name="T20" fmla="*/ 4 w 8"/>
                <a:gd name="T21" fmla="*/ 22 h 25"/>
                <a:gd name="T22" fmla="*/ 4 w 8"/>
                <a:gd name="T23" fmla="*/ 19 h 25"/>
                <a:gd name="T24" fmla="*/ 6 w 8"/>
                <a:gd name="T25" fmla="*/ 19 h 25"/>
                <a:gd name="T26" fmla="*/ 7 w 8"/>
                <a:gd name="T27" fmla="*/ 18 h 25"/>
                <a:gd name="T28" fmla="*/ 7 w 8"/>
                <a:gd name="T29" fmla="*/ 17 h 25"/>
                <a:gd name="T30" fmla="*/ 7 w 8"/>
                <a:gd name="T31" fmla="*/ 16 h 25"/>
                <a:gd name="T32" fmla="*/ 8 w 8"/>
                <a:gd name="T33" fmla="*/ 15 h 25"/>
                <a:gd name="T34" fmla="*/ 8 w 8"/>
                <a:gd name="T35" fmla="*/ 15 h 25"/>
                <a:gd name="T36" fmla="*/ 8 w 8"/>
                <a:gd name="T37" fmla="*/ 14 h 25"/>
                <a:gd name="T38" fmla="*/ 7 w 8"/>
                <a:gd name="T39" fmla="*/ 14 h 25"/>
                <a:gd name="T40" fmla="*/ 5 w 8"/>
                <a:gd name="T41" fmla="*/ 15 h 25"/>
                <a:gd name="T42" fmla="*/ 5 w 8"/>
                <a:gd name="T43" fmla="*/ 12 h 25"/>
                <a:gd name="T44" fmla="*/ 6 w 8"/>
                <a:gd name="T45" fmla="*/ 11 h 25"/>
                <a:gd name="T46" fmla="*/ 8 w 8"/>
                <a:gd name="T47" fmla="*/ 7 h 25"/>
                <a:gd name="T48" fmla="*/ 7 w 8"/>
                <a:gd name="T49" fmla="*/ 4 h 25"/>
                <a:gd name="T50" fmla="*/ 7 w 8"/>
                <a:gd name="T51" fmla="*/ 1 h 25"/>
                <a:gd name="T52" fmla="*/ 7 w 8"/>
                <a:gd name="T53" fmla="*/ 0 h 25"/>
                <a:gd name="T54" fmla="*/ 5 w 8"/>
                <a:gd name="T55" fmla="*/ 0 h 25"/>
                <a:gd name="T56" fmla="*/ 4 w 8"/>
                <a:gd name="T57" fmla="*/ 2 h 25"/>
                <a:gd name="T58" fmla="*/ 2 w 8"/>
                <a:gd name="T59" fmla="*/ 4 h 25"/>
                <a:gd name="T60" fmla="*/ 2 w 8"/>
                <a:gd name="T6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" h="25">
                  <a:moveTo>
                    <a:pt x="2" y="9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2"/>
                    <a:pt x="2" y="13"/>
                    <a:pt x="2" y="14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1" y="20"/>
                  </a:cubicBezTo>
                  <a:lnTo>
                    <a:pt x="1" y="23"/>
                  </a:lnTo>
                  <a:lnTo>
                    <a:pt x="2" y="24"/>
                  </a:lnTo>
                  <a:lnTo>
                    <a:pt x="3" y="25"/>
                  </a:lnTo>
                  <a:cubicBezTo>
                    <a:pt x="4" y="23"/>
                    <a:pt x="4" y="23"/>
                    <a:pt x="4" y="22"/>
                  </a:cubicBezTo>
                  <a:cubicBezTo>
                    <a:pt x="4" y="22"/>
                    <a:pt x="4" y="21"/>
                    <a:pt x="4" y="19"/>
                  </a:cubicBezTo>
                  <a:lnTo>
                    <a:pt x="6" y="19"/>
                  </a:lnTo>
                  <a:cubicBezTo>
                    <a:pt x="6" y="19"/>
                    <a:pt x="7" y="19"/>
                    <a:pt x="7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5"/>
                  </a:ln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7" y="13"/>
                    <a:pt x="7" y="14"/>
                  </a:cubicBezTo>
                  <a:cubicBezTo>
                    <a:pt x="7" y="14"/>
                    <a:pt x="6" y="14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ubicBezTo>
                    <a:pt x="5" y="12"/>
                    <a:pt x="5" y="11"/>
                    <a:pt x="6" y="11"/>
                  </a:cubicBezTo>
                  <a:lnTo>
                    <a:pt x="8" y="7"/>
                  </a:lnTo>
                  <a:lnTo>
                    <a:pt x="7" y="4"/>
                  </a:lnTo>
                  <a:lnTo>
                    <a:pt x="7" y="1"/>
                  </a:lnTo>
                  <a:lnTo>
                    <a:pt x="7" y="0"/>
                  </a:lnTo>
                  <a:lnTo>
                    <a:pt x="5" y="0"/>
                  </a:lnTo>
                  <a:cubicBezTo>
                    <a:pt x="5" y="1"/>
                    <a:pt x="4" y="1"/>
                    <a:pt x="4" y="2"/>
                  </a:cubicBezTo>
                  <a:lnTo>
                    <a:pt x="2" y="4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3" name="Freeform 456"/>
            <p:cNvSpPr>
              <a:spLocks/>
            </p:cNvSpPr>
            <p:nvPr/>
          </p:nvSpPr>
          <p:spPr bwMode="auto">
            <a:xfrm>
              <a:off x="6676488" y="3539484"/>
              <a:ext cx="4591" cy="1071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4" name="Freeform 457"/>
            <p:cNvSpPr>
              <a:spLocks/>
            </p:cNvSpPr>
            <p:nvPr/>
          </p:nvSpPr>
          <p:spPr bwMode="auto">
            <a:xfrm>
              <a:off x="6678019" y="3560907"/>
              <a:ext cx="10710" cy="15302"/>
            </a:xfrm>
            <a:custGeom>
              <a:avLst/>
              <a:gdLst>
                <a:gd name="T0" fmla="*/ 2 w 4"/>
                <a:gd name="T1" fmla="*/ 1 h 5"/>
                <a:gd name="T2" fmla="*/ 2 w 4"/>
                <a:gd name="T3" fmla="*/ 3 h 5"/>
                <a:gd name="T4" fmla="*/ 0 w 4"/>
                <a:gd name="T5" fmla="*/ 4 h 5"/>
                <a:gd name="T6" fmla="*/ 1 w 4"/>
                <a:gd name="T7" fmla="*/ 5 h 5"/>
                <a:gd name="T8" fmla="*/ 2 w 4"/>
                <a:gd name="T9" fmla="*/ 5 h 5"/>
                <a:gd name="T10" fmla="*/ 4 w 4"/>
                <a:gd name="T11" fmla="*/ 2 h 5"/>
                <a:gd name="T12" fmla="*/ 3 w 4"/>
                <a:gd name="T13" fmla="*/ 0 h 5"/>
                <a:gd name="T14" fmla="*/ 2 w 4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lnTo>
                    <a:pt x="2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5"/>
                  </a:lnTo>
                  <a:cubicBezTo>
                    <a:pt x="3" y="3"/>
                    <a:pt x="4" y="2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5" name="Freeform 458"/>
            <p:cNvSpPr>
              <a:spLocks/>
            </p:cNvSpPr>
            <p:nvPr/>
          </p:nvSpPr>
          <p:spPr bwMode="auto">
            <a:xfrm>
              <a:off x="6815720" y="3496638"/>
              <a:ext cx="10710" cy="15302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0 h 5"/>
                <a:gd name="T6" fmla="*/ 1 w 4"/>
                <a:gd name="T7" fmla="*/ 1 h 5"/>
                <a:gd name="T8" fmla="*/ 1 w 4"/>
                <a:gd name="T9" fmla="*/ 2 h 5"/>
                <a:gd name="T10" fmla="*/ 1 w 4"/>
                <a:gd name="T11" fmla="*/ 2 h 5"/>
                <a:gd name="T12" fmla="*/ 1 w 4"/>
                <a:gd name="T13" fmla="*/ 4 h 5"/>
                <a:gd name="T14" fmla="*/ 2 w 4"/>
                <a:gd name="T15" fmla="*/ 5 h 5"/>
                <a:gd name="T16" fmla="*/ 4 w 4"/>
                <a:gd name="T17" fmla="*/ 4 h 5"/>
                <a:gd name="T18" fmla="*/ 3 w 4"/>
                <a:gd name="T19" fmla="*/ 3 h 5"/>
                <a:gd name="T20" fmla="*/ 2 w 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1" y="2"/>
                  </a:ln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lnTo>
                    <a:pt x="2" y="5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6" name="Freeform 459"/>
            <p:cNvSpPr>
              <a:spLocks/>
            </p:cNvSpPr>
            <p:nvPr/>
          </p:nvSpPr>
          <p:spPr bwMode="auto">
            <a:xfrm>
              <a:off x="6710149" y="3447672"/>
              <a:ext cx="7651" cy="9181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2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lnTo>
                    <a:pt x="2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7" name="Freeform 460"/>
            <p:cNvSpPr>
              <a:spLocks/>
            </p:cNvSpPr>
            <p:nvPr/>
          </p:nvSpPr>
          <p:spPr bwMode="auto">
            <a:xfrm>
              <a:off x="6702499" y="3470625"/>
              <a:ext cx="7650" cy="765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1 w 3"/>
                <a:gd name="T11" fmla="*/ 3 h 3"/>
                <a:gd name="T12" fmla="*/ 1 w 3"/>
                <a:gd name="T13" fmla="*/ 3 h 3"/>
                <a:gd name="T14" fmla="*/ 3 w 3"/>
                <a:gd name="T15" fmla="*/ 2 h 3"/>
                <a:gd name="T16" fmla="*/ 3 w 3"/>
                <a:gd name="T17" fmla="*/ 0 h 3"/>
                <a:gd name="T18" fmla="*/ 1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8" name="Freeform 461"/>
            <p:cNvSpPr>
              <a:spLocks/>
            </p:cNvSpPr>
            <p:nvPr/>
          </p:nvSpPr>
          <p:spPr bwMode="auto">
            <a:xfrm>
              <a:off x="6720859" y="3487457"/>
              <a:ext cx="9180" cy="9181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1 w 4"/>
                <a:gd name="T5" fmla="*/ 3 h 3"/>
                <a:gd name="T6" fmla="*/ 4 w 4"/>
                <a:gd name="T7" fmla="*/ 3 h 3"/>
                <a:gd name="T8" fmla="*/ 4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3"/>
                    <a:pt x="1" y="3"/>
                  </a:cubicBezTo>
                  <a:lnTo>
                    <a:pt x="4" y="3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19" name="Freeform 462"/>
            <p:cNvSpPr>
              <a:spLocks/>
            </p:cNvSpPr>
            <p:nvPr/>
          </p:nvSpPr>
          <p:spPr bwMode="auto">
            <a:xfrm>
              <a:off x="6714739" y="3519592"/>
              <a:ext cx="6120" cy="7651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1 w 2"/>
                <a:gd name="T7" fmla="*/ 3 h 3"/>
                <a:gd name="T8" fmla="*/ 2 w 2"/>
                <a:gd name="T9" fmla="*/ 3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0" name="Freeform 463"/>
            <p:cNvSpPr>
              <a:spLocks/>
            </p:cNvSpPr>
            <p:nvPr/>
          </p:nvSpPr>
          <p:spPr bwMode="auto">
            <a:xfrm>
              <a:off x="6808069" y="3505820"/>
              <a:ext cx="4591" cy="16833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0 h 6"/>
                <a:gd name="T4" fmla="*/ 1 w 2"/>
                <a:gd name="T5" fmla="*/ 0 h 6"/>
                <a:gd name="T6" fmla="*/ 0 w 2"/>
                <a:gd name="T7" fmla="*/ 1 h 6"/>
                <a:gd name="T8" fmla="*/ 0 w 2"/>
                <a:gd name="T9" fmla="*/ 4 h 6"/>
                <a:gd name="T10" fmla="*/ 1 w 2"/>
                <a:gd name="T11" fmla="*/ 6 h 6"/>
                <a:gd name="T12" fmla="*/ 2 w 2"/>
                <a:gd name="T13" fmla="*/ 5 h 6"/>
                <a:gd name="T14" fmla="*/ 2 w 2"/>
                <a:gd name="T15" fmla="*/ 4 h 6"/>
                <a:gd name="T16" fmla="*/ 2 w 2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lnTo>
                    <a:pt x="2" y="5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1" name="Freeform 464"/>
            <p:cNvSpPr>
              <a:spLocks/>
            </p:cNvSpPr>
            <p:nvPr/>
          </p:nvSpPr>
          <p:spPr bwMode="auto">
            <a:xfrm>
              <a:off x="6800420" y="3533364"/>
              <a:ext cx="7650" cy="612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0 w 3"/>
                <a:gd name="T9" fmla="*/ 2 h 2"/>
                <a:gd name="T10" fmla="*/ 2 w 3"/>
                <a:gd name="T11" fmla="*/ 2 h 2"/>
                <a:gd name="T12" fmla="*/ 3 w 3"/>
                <a:gd name="T13" fmla="*/ 2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2" y="2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2" name="Freeform 465"/>
            <p:cNvSpPr>
              <a:spLocks/>
            </p:cNvSpPr>
            <p:nvPr/>
          </p:nvSpPr>
          <p:spPr bwMode="auto">
            <a:xfrm>
              <a:off x="6809600" y="3563968"/>
              <a:ext cx="9180" cy="16833"/>
            </a:xfrm>
            <a:custGeom>
              <a:avLst/>
              <a:gdLst>
                <a:gd name="T0" fmla="*/ 4 w 4"/>
                <a:gd name="T1" fmla="*/ 3 h 6"/>
                <a:gd name="T2" fmla="*/ 4 w 4"/>
                <a:gd name="T3" fmla="*/ 0 h 6"/>
                <a:gd name="T4" fmla="*/ 3 w 4"/>
                <a:gd name="T5" fmla="*/ 0 h 6"/>
                <a:gd name="T6" fmla="*/ 3 w 4"/>
                <a:gd name="T7" fmla="*/ 1 h 6"/>
                <a:gd name="T8" fmla="*/ 2 w 4"/>
                <a:gd name="T9" fmla="*/ 2 h 6"/>
                <a:gd name="T10" fmla="*/ 2 w 4"/>
                <a:gd name="T11" fmla="*/ 3 h 6"/>
                <a:gd name="T12" fmla="*/ 1 w 4"/>
                <a:gd name="T13" fmla="*/ 3 h 6"/>
                <a:gd name="T14" fmla="*/ 0 w 4"/>
                <a:gd name="T15" fmla="*/ 3 h 6"/>
                <a:gd name="T16" fmla="*/ 0 w 4"/>
                <a:gd name="T17" fmla="*/ 5 h 6"/>
                <a:gd name="T18" fmla="*/ 0 w 4"/>
                <a:gd name="T19" fmla="*/ 6 h 6"/>
                <a:gd name="T20" fmla="*/ 3 w 4"/>
                <a:gd name="T21" fmla="*/ 4 h 6"/>
                <a:gd name="T22" fmla="*/ 4 w 4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lnTo>
                    <a:pt x="4" y="0"/>
                  </a:lnTo>
                  <a:lnTo>
                    <a:pt x="3" y="0"/>
                  </a:ln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3" y="4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3" name="Freeform 466"/>
            <p:cNvSpPr>
              <a:spLocks/>
            </p:cNvSpPr>
            <p:nvPr/>
          </p:nvSpPr>
          <p:spPr bwMode="auto">
            <a:xfrm>
              <a:off x="6808069" y="3557847"/>
              <a:ext cx="7651" cy="9181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2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lnTo>
                    <a:pt x="2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4" name="Freeform 467"/>
            <p:cNvSpPr>
              <a:spLocks/>
            </p:cNvSpPr>
            <p:nvPr/>
          </p:nvSpPr>
          <p:spPr bwMode="auto">
            <a:xfrm>
              <a:off x="6707089" y="3622116"/>
              <a:ext cx="7651" cy="10712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2 w 3"/>
                <a:gd name="T5" fmla="*/ 3 h 3"/>
                <a:gd name="T6" fmla="*/ 3 w 3"/>
                <a:gd name="T7" fmla="*/ 0 h 3"/>
                <a:gd name="T8" fmla="*/ 1 w 3"/>
                <a:gd name="T9" fmla="*/ 0 h 3"/>
                <a:gd name="T10" fmla="*/ 0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5" name="Freeform 468"/>
            <p:cNvSpPr>
              <a:spLocks/>
            </p:cNvSpPr>
            <p:nvPr/>
          </p:nvSpPr>
          <p:spPr bwMode="auto">
            <a:xfrm>
              <a:off x="6702499" y="3632828"/>
              <a:ext cx="10710" cy="16832"/>
            </a:xfrm>
            <a:custGeom>
              <a:avLst/>
              <a:gdLst>
                <a:gd name="T0" fmla="*/ 3 w 4"/>
                <a:gd name="T1" fmla="*/ 1 h 6"/>
                <a:gd name="T2" fmla="*/ 3 w 4"/>
                <a:gd name="T3" fmla="*/ 1 h 6"/>
                <a:gd name="T4" fmla="*/ 2 w 4"/>
                <a:gd name="T5" fmla="*/ 1 h 6"/>
                <a:gd name="T6" fmla="*/ 1 w 4"/>
                <a:gd name="T7" fmla="*/ 3 h 6"/>
                <a:gd name="T8" fmla="*/ 0 w 4"/>
                <a:gd name="T9" fmla="*/ 2 h 6"/>
                <a:gd name="T10" fmla="*/ 0 w 4"/>
                <a:gd name="T11" fmla="*/ 5 h 6"/>
                <a:gd name="T12" fmla="*/ 1 w 4"/>
                <a:gd name="T13" fmla="*/ 6 h 6"/>
                <a:gd name="T14" fmla="*/ 3 w 4"/>
                <a:gd name="T15" fmla="*/ 6 h 6"/>
                <a:gd name="T16" fmla="*/ 4 w 4"/>
                <a:gd name="T17" fmla="*/ 5 h 6"/>
                <a:gd name="T18" fmla="*/ 4 w 4"/>
                <a:gd name="T19" fmla="*/ 2 h 6"/>
                <a:gd name="T20" fmla="*/ 3 w 4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6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0" y="5"/>
                  </a:lnTo>
                  <a:lnTo>
                    <a:pt x="1" y="6"/>
                  </a:lnTo>
                  <a:lnTo>
                    <a:pt x="3" y="6"/>
                  </a:lnTo>
                  <a:lnTo>
                    <a:pt x="4" y="5"/>
                  </a:lnTo>
                  <a:cubicBezTo>
                    <a:pt x="4" y="4"/>
                    <a:pt x="4" y="3"/>
                    <a:pt x="4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6" name="Freeform 469"/>
            <p:cNvSpPr>
              <a:spLocks/>
            </p:cNvSpPr>
            <p:nvPr/>
          </p:nvSpPr>
          <p:spPr bwMode="auto">
            <a:xfrm>
              <a:off x="6693319" y="3628237"/>
              <a:ext cx="9180" cy="918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2 h 3"/>
                <a:gd name="T10" fmla="*/ 1 w 3"/>
                <a:gd name="T11" fmla="*/ 3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2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7" name="Freeform 470"/>
            <p:cNvSpPr>
              <a:spLocks/>
            </p:cNvSpPr>
            <p:nvPr/>
          </p:nvSpPr>
          <p:spPr bwMode="auto">
            <a:xfrm>
              <a:off x="6707089" y="3655781"/>
              <a:ext cx="13771" cy="19893"/>
            </a:xfrm>
            <a:custGeom>
              <a:avLst/>
              <a:gdLst>
                <a:gd name="T0" fmla="*/ 3 w 5"/>
                <a:gd name="T1" fmla="*/ 0 h 7"/>
                <a:gd name="T2" fmla="*/ 2 w 5"/>
                <a:gd name="T3" fmla="*/ 0 h 7"/>
                <a:gd name="T4" fmla="*/ 1 w 5"/>
                <a:gd name="T5" fmla="*/ 0 h 7"/>
                <a:gd name="T6" fmla="*/ 1 w 5"/>
                <a:gd name="T7" fmla="*/ 0 h 7"/>
                <a:gd name="T8" fmla="*/ 0 w 5"/>
                <a:gd name="T9" fmla="*/ 1 h 7"/>
                <a:gd name="T10" fmla="*/ 1 w 5"/>
                <a:gd name="T11" fmla="*/ 2 h 7"/>
                <a:gd name="T12" fmla="*/ 1 w 5"/>
                <a:gd name="T13" fmla="*/ 3 h 7"/>
                <a:gd name="T14" fmla="*/ 2 w 5"/>
                <a:gd name="T15" fmla="*/ 3 h 7"/>
                <a:gd name="T16" fmla="*/ 3 w 5"/>
                <a:gd name="T17" fmla="*/ 6 h 7"/>
                <a:gd name="T18" fmla="*/ 4 w 5"/>
                <a:gd name="T19" fmla="*/ 7 h 7"/>
                <a:gd name="T20" fmla="*/ 5 w 5"/>
                <a:gd name="T21" fmla="*/ 6 h 7"/>
                <a:gd name="T22" fmla="*/ 5 w 5"/>
                <a:gd name="T23" fmla="*/ 4 h 7"/>
                <a:gd name="T24" fmla="*/ 5 w 5"/>
                <a:gd name="T25" fmla="*/ 3 h 7"/>
                <a:gd name="T26" fmla="*/ 4 w 5"/>
                <a:gd name="T27" fmla="*/ 2 h 7"/>
                <a:gd name="T28" fmla="*/ 3 w 5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0" y="0"/>
                    <a:pt x="0" y="0"/>
                    <a:pt x="0" y="1"/>
                  </a:cubicBezTo>
                  <a:lnTo>
                    <a:pt x="1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2" y="3"/>
                  </a:ln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lnTo>
                    <a:pt x="5" y="6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2"/>
                  </a:ln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8" name="Freeform 471"/>
            <p:cNvSpPr>
              <a:spLocks/>
            </p:cNvSpPr>
            <p:nvPr/>
          </p:nvSpPr>
          <p:spPr bwMode="auto">
            <a:xfrm>
              <a:off x="6748399" y="3701687"/>
              <a:ext cx="260102" cy="325936"/>
            </a:xfrm>
            <a:custGeom>
              <a:avLst/>
              <a:gdLst>
                <a:gd name="T0" fmla="*/ 4 w 101"/>
                <a:gd name="T1" fmla="*/ 13 h 111"/>
                <a:gd name="T2" fmla="*/ 15 w 101"/>
                <a:gd name="T3" fmla="*/ 21 h 111"/>
                <a:gd name="T4" fmla="*/ 21 w 101"/>
                <a:gd name="T5" fmla="*/ 33 h 111"/>
                <a:gd name="T6" fmla="*/ 31 w 101"/>
                <a:gd name="T7" fmla="*/ 39 h 111"/>
                <a:gd name="T8" fmla="*/ 35 w 101"/>
                <a:gd name="T9" fmla="*/ 52 h 111"/>
                <a:gd name="T10" fmla="*/ 40 w 101"/>
                <a:gd name="T11" fmla="*/ 54 h 111"/>
                <a:gd name="T12" fmla="*/ 50 w 101"/>
                <a:gd name="T13" fmla="*/ 72 h 111"/>
                <a:gd name="T14" fmla="*/ 71 w 101"/>
                <a:gd name="T15" fmla="*/ 97 h 111"/>
                <a:gd name="T16" fmla="*/ 77 w 101"/>
                <a:gd name="T17" fmla="*/ 102 h 111"/>
                <a:gd name="T18" fmla="*/ 89 w 101"/>
                <a:gd name="T19" fmla="*/ 110 h 111"/>
                <a:gd name="T20" fmla="*/ 98 w 101"/>
                <a:gd name="T21" fmla="*/ 107 h 111"/>
                <a:gd name="T22" fmla="*/ 100 w 101"/>
                <a:gd name="T23" fmla="*/ 92 h 111"/>
                <a:gd name="T24" fmla="*/ 101 w 101"/>
                <a:gd name="T25" fmla="*/ 85 h 111"/>
                <a:gd name="T26" fmla="*/ 94 w 101"/>
                <a:gd name="T27" fmla="*/ 77 h 111"/>
                <a:gd name="T28" fmla="*/ 88 w 101"/>
                <a:gd name="T29" fmla="*/ 74 h 111"/>
                <a:gd name="T30" fmla="*/ 85 w 101"/>
                <a:gd name="T31" fmla="*/ 72 h 111"/>
                <a:gd name="T32" fmla="*/ 85 w 101"/>
                <a:gd name="T33" fmla="*/ 65 h 111"/>
                <a:gd name="T34" fmla="*/ 77 w 101"/>
                <a:gd name="T35" fmla="*/ 63 h 111"/>
                <a:gd name="T36" fmla="*/ 79 w 101"/>
                <a:gd name="T37" fmla="*/ 59 h 111"/>
                <a:gd name="T38" fmla="*/ 80 w 101"/>
                <a:gd name="T39" fmla="*/ 55 h 111"/>
                <a:gd name="T40" fmla="*/ 75 w 101"/>
                <a:gd name="T41" fmla="*/ 49 h 111"/>
                <a:gd name="T42" fmla="*/ 73 w 101"/>
                <a:gd name="T43" fmla="*/ 47 h 111"/>
                <a:gd name="T44" fmla="*/ 70 w 101"/>
                <a:gd name="T45" fmla="*/ 44 h 111"/>
                <a:gd name="T46" fmla="*/ 69 w 101"/>
                <a:gd name="T47" fmla="*/ 44 h 111"/>
                <a:gd name="T48" fmla="*/ 61 w 101"/>
                <a:gd name="T49" fmla="*/ 40 h 111"/>
                <a:gd name="T50" fmla="*/ 57 w 101"/>
                <a:gd name="T51" fmla="*/ 35 h 111"/>
                <a:gd name="T52" fmla="*/ 47 w 101"/>
                <a:gd name="T53" fmla="*/ 32 h 111"/>
                <a:gd name="T54" fmla="*/ 43 w 101"/>
                <a:gd name="T55" fmla="*/ 26 h 111"/>
                <a:gd name="T56" fmla="*/ 31 w 101"/>
                <a:gd name="T57" fmla="*/ 19 h 111"/>
                <a:gd name="T58" fmla="*/ 28 w 101"/>
                <a:gd name="T59" fmla="*/ 14 h 111"/>
                <a:gd name="T60" fmla="*/ 21 w 101"/>
                <a:gd name="T61" fmla="*/ 6 h 111"/>
                <a:gd name="T62" fmla="*/ 18 w 101"/>
                <a:gd name="T63" fmla="*/ 6 h 111"/>
                <a:gd name="T64" fmla="*/ 10 w 101"/>
                <a:gd name="T65" fmla="*/ 6 h 111"/>
                <a:gd name="T66" fmla="*/ 4 w 101"/>
                <a:gd name="T67" fmla="*/ 3 h 111"/>
                <a:gd name="T68" fmla="*/ 0 w 101"/>
                <a:gd name="T6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111">
                  <a:moveTo>
                    <a:pt x="1" y="11"/>
                  </a:moveTo>
                  <a:lnTo>
                    <a:pt x="4" y="13"/>
                  </a:lnTo>
                  <a:lnTo>
                    <a:pt x="11" y="21"/>
                  </a:lnTo>
                  <a:lnTo>
                    <a:pt x="15" y="21"/>
                  </a:lnTo>
                  <a:lnTo>
                    <a:pt x="22" y="29"/>
                  </a:lnTo>
                  <a:lnTo>
                    <a:pt x="21" y="33"/>
                  </a:lnTo>
                  <a:lnTo>
                    <a:pt x="29" y="36"/>
                  </a:lnTo>
                  <a:lnTo>
                    <a:pt x="31" y="39"/>
                  </a:lnTo>
                  <a:lnTo>
                    <a:pt x="35" y="48"/>
                  </a:lnTo>
                  <a:lnTo>
                    <a:pt x="35" y="52"/>
                  </a:lnTo>
                  <a:lnTo>
                    <a:pt x="38" y="54"/>
                  </a:lnTo>
                  <a:lnTo>
                    <a:pt x="40" y="54"/>
                  </a:lnTo>
                  <a:lnTo>
                    <a:pt x="47" y="64"/>
                  </a:lnTo>
                  <a:lnTo>
                    <a:pt x="50" y="72"/>
                  </a:lnTo>
                  <a:lnTo>
                    <a:pt x="54" y="79"/>
                  </a:lnTo>
                  <a:lnTo>
                    <a:pt x="71" y="97"/>
                  </a:lnTo>
                  <a:cubicBezTo>
                    <a:pt x="74" y="99"/>
                    <a:pt x="76" y="100"/>
                    <a:pt x="76" y="100"/>
                  </a:cubicBezTo>
                  <a:cubicBezTo>
                    <a:pt x="77" y="100"/>
                    <a:pt x="77" y="101"/>
                    <a:pt x="77" y="102"/>
                  </a:cubicBezTo>
                  <a:lnTo>
                    <a:pt x="87" y="111"/>
                  </a:lnTo>
                  <a:lnTo>
                    <a:pt x="89" y="110"/>
                  </a:lnTo>
                  <a:lnTo>
                    <a:pt x="95" y="110"/>
                  </a:lnTo>
                  <a:lnTo>
                    <a:pt x="98" y="107"/>
                  </a:lnTo>
                  <a:lnTo>
                    <a:pt x="98" y="96"/>
                  </a:lnTo>
                  <a:cubicBezTo>
                    <a:pt x="99" y="93"/>
                    <a:pt x="100" y="92"/>
                    <a:pt x="100" y="92"/>
                  </a:cubicBezTo>
                  <a:cubicBezTo>
                    <a:pt x="100" y="91"/>
                    <a:pt x="99" y="90"/>
                    <a:pt x="98" y="88"/>
                  </a:cubicBezTo>
                  <a:lnTo>
                    <a:pt x="101" y="85"/>
                  </a:lnTo>
                  <a:lnTo>
                    <a:pt x="97" y="82"/>
                  </a:lnTo>
                  <a:lnTo>
                    <a:pt x="94" y="77"/>
                  </a:lnTo>
                  <a:lnTo>
                    <a:pt x="90" y="75"/>
                  </a:lnTo>
                  <a:lnTo>
                    <a:pt x="88" y="74"/>
                  </a:lnTo>
                  <a:lnTo>
                    <a:pt x="87" y="73"/>
                  </a:lnTo>
                  <a:lnTo>
                    <a:pt x="85" y="72"/>
                  </a:lnTo>
                  <a:lnTo>
                    <a:pt x="84" y="70"/>
                  </a:lnTo>
                  <a:cubicBezTo>
                    <a:pt x="85" y="67"/>
                    <a:pt x="85" y="66"/>
                    <a:pt x="85" y="65"/>
                  </a:cubicBezTo>
                  <a:cubicBezTo>
                    <a:pt x="85" y="65"/>
                    <a:pt x="83" y="64"/>
                    <a:pt x="80" y="64"/>
                  </a:cubicBezTo>
                  <a:lnTo>
                    <a:pt x="77" y="63"/>
                  </a:lnTo>
                  <a:lnTo>
                    <a:pt x="77" y="61"/>
                  </a:lnTo>
                  <a:lnTo>
                    <a:pt x="79" y="59"/>
                  </a:lnTo>
                  <a:lnTo>
                    <a:pt x="77" y="57"/>
                  </a:lnTo>
                  <a:lnTo>
                    <a:pt x="80" y="55"/>
                  </a:lnTo>
                  <a:lnTo>
                    <a:pt x="77" y="51"/>
                  </a:lnTo>
                  <a:cubicBezTo>
                    <a:pt x="76" y="50"/>
                    <a:pt x="75" y="49"/>
                    <a:pt x="75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49"/>
                    <a:pt x="73" y="48"/>
                    <a:pt x="73" y="47"/>
                  </a:cubicBezTo>
                  <a:lnTo>
                    <a:pt x="72" y="46"/>
                  </a:lnTo>
                  <a:lnTo>
                    <a:pt x="70" y="44"/>
                  </a:lnTo>
                  <a:lnTo>
                    <a:pt x="66" y="46"/>
                  </a:lnTo>
                  <a:lnTo>
                    <a:pt x="69" y="44"/>
                  </a:lnTo>
                  <a:cubicBezTo>
                    <a:pt x="66" y="42"/>
                    <a:pt x="64" y="40"/>
                    <a:pt x="64" y="40"/>
                  </a:cubicBezTo>
                  <a:cubicBezTo>
                    <a:pt x="63" y="40"/>
                    <a:pt x="62" y="40"/>
                    <a:pt x="61" y="40"/>
                  </a:cubicBezTo>
                  <a:cubicBezTo>
                    <a:pt x="62" y="38"/>
                    <a:pt x="61" y="36"/>
                    <a:pt x="60" y="36"/>
                  </a:cubicBezTo>
                  <a:cubicBezTo>
                    <a:pt x="60" y="35"/>
                    <a:pt x="58" y="35"/>
                    <a:pt x="57" y="35"/>
                  </a:cubicBezTo>
                  <a:lnTo>
                    <a:pt x="54" y="33"/>
                  </a:lnTo>
                  <a:lnTo>
                    <a:pt x="47" y="32"/>
                  </a:lnTo>
                  <a:lnTo>
                    <a:pt x="43" y="29"/>
                  </a:lnTo>
                  <a:lnTo>
                    <a:pt x="43" y="26"/>
                  </a:lnTo>
                  <a:lnTo>
                    <a:pt x="37" y="21"/>
                  </a:lnTo>
                  <a:lnTo>
                    <a:pt x="31" y="19"/>
                  </a:lnTo>
                  <a:lnTo>
                    <a:pt x="29" y="16"/>
                  </a:lnTo>
                  <a:lnTo>
                    <a:pt x="28" y="14"/>
                  </a:lnTo>
                  <a:lnTo>
                    <a:pt x="25" y="10"/>
                  </a:lnTo>
                  <a:lnTo>
                    <a:pt x="21" y="6"/>
                  </a:lnTo>
                  <a:cubicBezTo>
                    <a:pt x="21" y="6"/>
                    <a:pt x="21" y="6"/>
                    <a:pt x="21" y="6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3" y="6"/>
                    <a:pt x="10" y="6"/>
                  </a:cubicBezTo>
                  <a:lnTo>
                    <a:pt x="7" y="4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29" name="Freeform 472"/>
            <p:cNvSpPr>
              <a:spLocks/>
            </p:cNvSpPr>
            <p:nvPr/>
          </p:nvSpPr>
          <p:spPr bwMode="auto">
            <a:xfrm>
              <a:off x="6759109" y="3784318"/>
              <a:ext cx="22951" cy="13772"/>
            </a:xfrm>
            <a:custGeom>
              <a:avLst/>
              <a:gdLst>
                <a:gd name="T0" fmla="*/ 1 w 9"/>
                <a:gd name="T1" fmla="*/ 0 h 5"/>
                <a:gd name="T2" fmla="*/ 0 w 9"/>
                <a:gd name="T3" fmla="*/ 1 h 5"/>
                <a:gd name="T4" fmla="*/ 0 w 9"/>
                <a:gd name="T5" fmla="*/ 3 h 5"/>
                <a:gd name="T6" fmla="*/ 2 w 9"/>
                <a:gd name="T7" fmla="*/ 3 h 5"/>
                <a:gd name="T8" fmla="*/ 3 w 9"/>
                <a:gd name="T9" fmla="*/ 4 h 5"/>
                <a:gd name="T10" fmla="*/ 8 w 9"/>
                <a:gd name="T11" fmla="*/ 5 h 5"/>
                <a:gd name="T12" fmla="*/ 9 w 9"/>
                <a:gd name="T13" fmla="*/ 3 h 5"/>
                <a:gd name="T14" fmla="*/ 7 w 9"/>
                <a:gd name="T15" fmla="*/ 3 h 5"/>
                <a:gd name="T16" fmla="*/ 5 w 9"/>
                <a:gd name="T17" fmla="*/ 2 h 5"/>
                <a:gd name="T18" fmla="*/ 3 w 9"/>
                <a:gd name="T19" fmla="*/ 1 h 5"/>
                <a:gd name="T20" fmla="*/ 1 w 9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5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4"/>
                  </a:lnTo>
                  <a:lnTo>
                    <a:pt x="8" y="5"/>
                  </a:lnTo>
                  <a:lnTo>
                    <a:pt x="9" y="3"/>
                  </a:ln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0" name="Freeform 473"/>
            <p:cNvSpPr>
              <a:spLocks/>
            </p:cNvSpPr>
            <p:nvPr/>
          </p:nvSpPr>
          <p:spPr bwMode="auto">
            <a:xfrm>
              <a:off x="6791240" y="3798091"/>
              <a:ext cx="10710" cy="12242"/>
            </a:xfrm>
            <a:custGeom>
              <a:avLst/>
              <a:gdLst>
                <a:gd name="T0" fmla="*/ 4 w 5"/>
                <a:gd name="T1" fmla="*/ 1 h 4"/>
                <a:gd name="T2" fmla="*/ 2 w 5"/>
                <a:gd name="T3" fmla="*/ 0 h 4"/>
                <a:gd name="T4" fmla="*/ 0 w 5"/>
                <a:gd name="T5" fmla="*/ 0 h 4"/>
                <a:gd name="T6" fmla="*/ 0 w 5"/>
                <a:gd name="T7" fmla="*/ 3 h 4"/>
                <a:gd name="T8" fmla="*/ 1 w 5"/>
                <a:gd name="T9" fmla="*/ 4 h 4"/>
                <a:gd name="T10" fmla="*/ 3 w 5"/>
                <a:gd name="T11" fmla="*/ 4 h 4"/>
                <a:gd name="T12" fmla="*/ 5 w 5"/>
                <a:gd name="T13" fmla="*/ 3 h 4"/>
                <a:gd name="T14" fmla="*/ 5 w 5"/>
                <a:gd name="T15" fmla="*/ 2 h 4"/>
                <a:gd name="T16" fmla="*/ 4 w 5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1" name="Freeform 474"/>
            <p:cNvSpPr>
              <a:spLocks/>
            </p:cNvSpPr>
            <p:nvPr/>
          </p:nvSpPr>
          <p:spPr bwMode="auto">
            <a:xfrm>
              <a:off x="6685668" y="3605284"/>
              <a:ext cx="7651" cy="4590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1 h 2"/>
                <a:gd name="T8" fmla="*/ 2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2" name="Freeform 475"/>
            <p:cNvSpPr>
              <a:spLocks/>
            </p:cNvSpPr>
            <p:nvPr/>
          </p:nvSpPr>
          <p:spPr bwMode="auto">
            <a:xfrm>
              <a:off x="6792769" y="3821044"/>
              <a:ext cx="22951" cy="27544"/>
            </a:xfrm>
            <a:custGeom>
              <a:avLst/>
              <a:gdLst>
                <a:gd name="T0" fmla="*/ 4 w 9"/>
                <a:gd name="T1" fmla="*/ 1 h 9"/>
                <a:gd name="T2" fmla="*/ 3 w 9"/>
                <a:gd name="T3" fmla="*/ 0 h 9"/>
                <a:gd name="T4" fmla="*/ 3 w 9"/>
                <a:gd name="T5" fmla="*/ 0 h 9"/>
                <a:gd name="T6" fmla="*/ 2 w 9"/>
                <a:gd name="T7" fmla="*/ 1 h 9"/>
                <a:gd name="T8" fmla="*/ 1 w 9"/>
                <a:gd name="T9" fmla="*/ 1 h 9"/>
                <a:gd name="T10" fmla="*/ 0 w 9"/>
                <a:gd name="T11" fmla="*/ 2 h 9"/>
                <a:gd name="T12" fmla="*/ 3 w 9"/>
                <a:gd name="T13" fmla="*/ 3 h 9"/>
                <a:gd name="T14" fmla="*/ 3 w 9"/>
                <a:gd name="T15" fmla="*/ 4 h 9"/>
                <a:gd name="T16" fmla="*/ 3 w 9"/>
                <a:gd name="T17" fmla="*/ 6 h 9"/>
                <a:gd name="T18" fmla="*/ 4 w 9"/>
                <a:gd name="T19" fmla="*/ 6 h 9"/>
                <a:gd name="T20" fmla="*/ 5 w 9"/>
                <a:gd name="T21" fmla="*/ 6 h 9"/>
                <a:gd name="T22" fmla="*/ 6 w 9"/>
                <a:gd name="T23" fmla="*/ 8 h 9"/>
                <a:gd name="T24" fmla="*/ 6 w 9"/>
                <a:gd name="T25" fmla="*/ 9 h 9"/>
                <a:gd name="T26" fmla="*/ 7 w 9"/>
                <a:gd name="T27" fmla="*/ 9 h 9"/>
                <a:gd name="T28" fmla="*/ 8 w 9"/>
                <a:gd name="T29" fmla="*/ 9 h 9"/>
                <a:gd name="T30" fmla="*/ 8 w 9"/>
                <a:gd name="T31" fmla="*/ 7 h 9"/>
                <a:gd name="T32" fmla="*/ 9 w 9"/>
                <a:gd name="T33" fmla="*/ 6 h 9"/>
                <a:gd name="T34" fmla="*/ 9 w 9"/>
                <a:gd name="T35" fmla="*/ 6 h 9"/>
                <a:gd name="T36" fmla="*/ 8 w 9"/>
                <a:gd name="T37" fmla="*/ 5 h 9"/>
                <a:gd name="T38" fmla="*/ 7 w 9"/>
                <a:gd name="T39" fmla="*/ 4 h 9"/>
                <a:gd name="T40" fmla="*/ 6 w 9"/>
                <a:gd name="T41" fmla="*/ 3 h 9"/>
                <a:gd name="T42" fmla="*/ 5 w 9"/>
                <a:gd name="T43" fmla="*/ 1 h 9"/>
                <a:gd name="T44" fmla="*/ 4 w 9"/>
                <a:gd name="T4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0"/>
                    <a:pt x="4" y="0"/>
                    <a:pt x="3" y="0"/>
                  </a:cubicBezTo>
                  <a:lnTo>
                    <a:pt x="3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lnTo>
                    <a:pt x="6" y="9"/>
                  </a:lnTo>
                  <a:lnTo>
                    <a:pt x="7" y="9"/>
                  </a:lnTo>
                  <a:cubicBezTo>
                    <a:pt x="7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6" y="4"/>
                    <a:pt x="6" y="3"/>
                  </a:cubicBezTo>
                  <a:lnTo>
                    <a:pt x="5" y="1"/>
                  </a:ln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3" name="Freeform 476"/>
            <p:cNvSpPr>
              <a:spLocks/>
            </p:cNvSpPr>
            <p:nvPr/>
          </p:nvSpPr>
          <p:spPr bwMode="auto">
            <a:xfrm>
              <a:off x="6818780" y="3863890"/>
              <a:ext cx="10710" cy="15302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2 h 6"/>
                <a:gd name="T4" fmla="*/ 0 w 3"/>
                <a:gd name="T5" fmla="*/ 4 h 6"/>
                <a:gd name="T6" fmla="*/ 1 w 3"/>
                <a:gd name="T7" fmla="*/ 6 h 6"/>
                <a:gd name="T8" fmla="*/ 1 w 3"/>
                <a:gd name="T9" fmla="*/ 6 h 6"/>
                <a:gd name="T10" fmla="*/ 3 w 3"/>
                <a:gd name="T11" fmla="*/ 5 h 6"/>
                <a:gd name="T12" fmla="*/ 3 w 3"/>
                <a:gd name="T13" fmla="*/ 2 h 6"/>
                <a:gd name="T14" fmla="*/ 3 w 3"/>
                <a:gd name="T15" fmla="*/ 1 h 6"/>
                <a:gd name="T16" fmla="*/ 2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lnTo>
                    <a:pt x="0" y="4"/>
                  </a:lnTo>
                  <a:lnTo>
                    <a:pt x="1" y="6"/>
                  </a:ln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5"/>
                    <a:pt x="3" y="5"/>
                  </a:cubicBez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4" name="Freeform 477"/>
            <p:cNvSpPr>
              <a:spLocks/>
            </p:cNvSpPr>
            <p:nvPr/>
          </p:nvSpPr>
          <p:spPr bwMode="auto">
            <a:xfrm>
              <a:off x="6829489" y="3886843"/>
              <a:ext cx="16831" cy="29074"/>
            </a:xfrm>
            <a:custGeom>
              <a:avLst/>
              <a:gdLst>
                <a:gd name="T0" fmla="*/ 2 w 7"/>
                <a:gd name="T1" fmla="*/ 0 h 10"/>
                <a:gd name="T2" fmla="*/ 0 w 7"/>
                <a:gd name="T3" fmla="*/ 1 h 10"/>
                <a:gd name="T4" fmla="*/ 1 w 7"/>
                <a:gd name="T5" fmla="*/ 4 h 10"/>
                <a:gd name="T6" fmla="*/ 3 w 7"/>
                <a:gd name="T7" fmla="*/ 7 h 10"/>
                <a:gd name="T8" fmla="*/ 4 w 7"/>
                <a:gd name="T9" fmla="*/ 9 h 10"/>
                <a:gd name="T10" fmla="*/ 6 w 7"/>
                <a:gd name="T11" fmla="*/ 10 h 10"/>
                <a:gd name="T12" fmla="*/ 7 w 7"/>
                <a:gd name="T13" fmla="*/ 8 h 10"/>
                <a:gd name="T14" fmla="*/ 5 w 7"/>
                <a:gd name="T15" fmla="*/ 6 h 10"/>
                <a:gd name="T16" fmla="*/ 5 w 7"/>
                <a:gd name="T17" fmla="*/ 5 h 10"/>
                <a:gd name="T18" fmla="*/ 4 w 7"/>
                <a:gd name="T19" fmla="*/ 4 h 10"/>
                <a:gd name="T20" fmla="*/ 3 w 7"/>
                <a:gd name="T21" fmla="*/ 2 h 10"/>
                <a:gd name="T22" fmla="*/ 2 w 7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0">
                  <a:moveTo>
                    <a:pt x="2" y="0"/>
                  </a:moveTo>
                  <a:lnTo>
                    <a:pt x="0" y="1"/>
                  </a:lnTo>
                  <a:lnTo>
                    <a:pt x="1" y="4"/>
                  </a:lnTo>
                  <a:lnTo>
                    <a:pt x="3" y="7"/>
                  </a:lnTo>
                  <a:lnTo>
                    <a:pt x="4" y="9"/>
                  </a:lnTo>
                  <a:lnTo>
                    <a:pt x="6" y="10"/>
                  </a:lnTo>
                  <a:lnTo>
                    <a:pt x="7" y="8"/>
                  </a:lnTo>
                  <a:lnTo>
                    <a:pt x="5" y="6"/>
                  </a:lnTo>
                  <a:lnTo>
                    <a:pt x="5" y="5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5" name="Freeform 478"/>
            <p:cNvSpPr>
              <a:spLocks/>
            </p:cNvSpPr>
            <p:nvPr/>
          </p:nvSpPr>
          <p:spPr bwMode="auto">
            <a:xfrm>
              <a:off x="7016151" y="3615995"/>
              <a:ext cx="6120" cy="9181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2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6" name="Freeform 479"/>
            <p:cNvSpPr>
              <a:spLocks/>
            </p:cNvSpPr>
            <p:nvPr/>
          </p:nvSpPr>
          <p:spPr bwMode="auto">
            <a:xfrm>
              <a:off x="7048281" y="3744533"/>
              <a:ext cx="6120" cy="16833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0 w 3"/>
                <a:gd name="T5" fmla="*/ 2 h 5"/>
                <a:gd name="T6" fmla="*/ 2 w 3"/>
                <a:gd name="T7" fmla="*/ 5 h 5"/>
                <a:gd name="T8" fmla="*/ 3 w 3"/>
                <a:gd name="T9" fmla="*/ 5 h 5"/>
                <a:gd name="T10" fmla="*/ 3 w 3"/>
                <a:gd name="T11" fmla="*/ 2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5"/>
                  </a:cubicBezTo>
                  <a:lnTo>
                    <a:pt x="3" y="5"/>
                  </a:lnTo>
                  <a:lnTo>
                    <a:pt x="3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7" name="Freeform 480"/>
            <p:cNvSpPr>
              <a:spLocks/>
            </p:cNvSpPr>
            <p:nvPr/>
          </p:nvSpPr>
          <p:spPr bwMode="auto">
            <a:xfrm>
              <a:off x="6996261" y="3775137"/>
              <a:ext cx="10710" cy="12242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3 h 4"/>
                <a:gd name="T4" fmla="*/ 2 w 4"/>
                <a:gd name="T5" fmla="*/ 4 h 4"/>
                <a:gd name="T6" fmla="*/ 4 w 4"/>
                <a:gd name="T7" fmla="*/ 3 h 4"/>
                <a:gd name="T8" fmla="*/ 2 w 4"/>
                <a:gd name="T9" fmla="*/ 1 h 4"/>
                <a:gd name="T10" fmla="*/ 2 w 4"/>
                <a:gd name="T11" fmla="*/ 0 h 4"/>
                <a:gd name="T12" fmla="*/ 0 w 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4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8" name="Freeform 481"/>
            <p:cNvSpPr>
              <a:spLocks/>
            </p:cNvSpPr>
            <p:nvPr/>
          </p:nvSpPr>
          <p:spPr bwMode="auto">
            <a:xfrm>
              <a:off x="7011561" y="3764426"/>
              <a:ext cx="4590" cy="22953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6 h 8"/>
                <a:gd name="T4" fmla="*/ 1 w 2"/>
                <a:gd name="T5" fmla="*/ 8 h 8"/>
                <a:gd name="T6" fmla="*/ 2 w 2"/>
                <a:gd name="T7" fmla="*/ 8 h 8"/>
                <a:gd name="T8" fmla="*/ 2 w 2"/>
                <a:gd name="T9" fmla="*/ 5 h 8"/>
                <a:gd name="T10" fmla="*/ 2 w 2"/>
                <a:gd name="T11" fmla="*/ 3 h 8"/>
                <a:gd name="T12" fmla="*/ 2 w 2"/>
                <a:gd name="T13" fmla="*/ 0 h 8"/>
                <a:gd name="T14" fmla="*/ 1 w 2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lnTo>
                    <a:pt x="0" y="6"/>
                  </a:lnTo>
                  <a:lnTo>
                    <a:pt x="1" y="8"/>
                  </a:lnTo>
                  <a:lnTo>
                    <a:pt x="2" y="8"/>
                  </a:lnTo>
                  <a:lnTo>
                    <a:pt x="2" y="5"/>
                  </a:ln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2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39" name="Freeform 482"/>
            <p:cNvSpPr>
              <a:spLocks/>
            </p:cNvSpPr>
            <p:nvPr/>
          </p:nvSpPr>
          <p:spPr bwMode="auto">
            <a:xfrm>
              <a:off x="7065111" y="3787379"/>
              <a:ext cx="9180" cy="7652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2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0" name="Freeform 483"/>
            <p:cNvSpPr>
              <a:spLocks/>
            </p:cNvSpPr>
            <p:nvPr/>
          </p:nvSpPr>
          <p:spPr bwMode="auto">
            <a:xfrm>
              <a:off x="7060521" y="3775137"/>
              <a:ext cx="10710" cy="9181"/>
            </a:xfrm>
            <a:custGeom>
              <a:avLst/>
              <a:gdLst>
                <a:gd name="T0" fmla="*/ 0 w 4"/>
                <a:gd name="T1" fmla="*/ 1 h 3"/>
                <a:gd name="T2" fmla="*/ 1 w 4"/>
                <a:gd name="T3" fmla="*/ 2 h 3"/>
                <a:gd name="T4" fmla="*/ 3 w 4"/>
                <a:gd name="T5" fmla="*/ 3 h 3"/>
                <a:gd name="T6" fmla="*/ 4 w 4"/>
                <a:gd name="T7" fmla="*/ 2 h 3"/>
                <a:gd name="T8" fmla="*/ 4 w 4"/>
                <a:gd name="T9" fmla="*/ 1 h 3"/>
                <a:gd name="T10" fmla="*/ 3 w 4"/>
                <a:gd name="T11" fmla="*/ 0 h 3"/>
                <a:gd name="T12" fmla="*/ 0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lnTo>
                    <a:pt x="1" y="2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1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1" name="Freeform 484"/>
            <p:cNvSpPr>
              <a:spLocks/>
            </p:cNvSpPr>
            <p:nvPr/>
          </p:nvSpPr>
          <p:spPr bwMode="auto">
            <a:xfrm>
              <a:off x="6962601" y="3845527"/>
              <a:ext cx="13770" cy="27544"/>
            </a:xfrm>
            <a:custGeom>
              <a:avLst/>
              <a:gdLst>
                <a:gd name="T0" fmla="*/ 2 w 5"/>
                <a:gd name="T1" fmla="*/ 0 h 10"/>
                <a:gd name="T2" fmla="*/ 1 w 5"/>
                <a:gd name="T3" fmla="*/ 0 h 10"/>
                <a:gd name="T4" fmla="*/ 0 w 5"/>
                <a:gd name="T5" fmla="*/ 1 h 10"/>
                <a:gd name="T6" fmla="*/ 1 w 5"/>
                <a:gd name="T7" fmla="*/ 3 h 10"/>
                <a:gd name="T8" fmla="*/ 1 w 5"/>
                <a:gd name="T9" fmla="*/ 5 h 10"/>
                <a:gd name="T10" fmla="*/ 1 w 5"/>
                <a:gd name="T11" fmla="*/ 6 h 10"/>
                <a:gd name="T12" fmla="*/ 1 w 5"/>
                <a:gd name="T13" fmla="*/ 8 h 10"/>
                <a:gd name="T14" fmla="*/ 2 w 5"/>
                <a:gd name="T15" fmla="*/ 10 h 10"/>
                <a:gd name="T16" fmla="*/ 4 w 5"/>
                <a:gd name="T17" fmla="*/ 10 h 10"/>
                <a:gd name="T18" fmla="*/ 4 w 5"/>
                <a:gd name="T19" fmla="*/ 7 h 10"/>
                <a:gd name="T20" fmla="*/ 5 w 5"/>
                <a:gd name="T21" fmla="*/ 6 h 10"/>
                <a:gd name="T22" fmla="*/ 4 w 5"/>
                <a:gd name="T23" fmla="*/ 3 h 10"/>
                <a:gd name="T24" fmla="*/ 2 w 5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2" y="0"/>
                  </a:moveTo>
                  <a:lnTo>
                    <a:pt x="1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lnTo>
                    <a:pt x="1" y="8"/>
                  </a:lnTo>
                  <a:lnTo>
                    <a:pt x="2" y="10"/>
                  </a:ln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9"/>
                    <a:pt x="4" y="7"/>
                  </a:cubicBezTo>
                  <a:lnTo>
                    <a:pt x="5" y="6"/>
                  </a:lnTo>
                  <a:lnTo>
                    <a:pt x="4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2" name="Freeform 485"/>
            <p:cNvSpPr>
              <a:spLocks/>
            </p:cNvSpPr>
            <p:nvPr/>
          </p:nvSpPr>
          <p:spPr bwMode="auto">
            <a:xfrm>
              <a:off x="6867740" y="3941931"/>
              <a:ext cx="7650" cy="9181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1 h 3"/>
                <a:gd name="T8" fmla="*/ 1 w 3"/>
                <a:gd name="T9" fmla="*/ 3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3" name="Freeform 486"/>
            <p:cNvSpPr>
              <a:spLocks/>
            </p:cNvSpPr>
            <p:nvPr/>
          </p:nvSpPr>
          <p:spPr bwMode="auto">
            <a:xfrm>
              <a:off x="6846320" y="3915917"/>
              <a:ext cx="15300" cy="15302"/>
            </a:xfrm>
            <a:custGeom>
              <a:avLst/>
              <a:gdLst>
                <a:gd name="T0" fmla="*/ 5 w 6"/>
                <a:gd name="T1" fmla="*/ 4 h 5"/>
                <a:gd name="T2" fmla="*/ 6 w 6"/>
                <a:gd name="T3" fmla="*/ 3 h 5"/>
                <a:gd name="T4" fmla="*/ 4 w 6"/>
                <a:gd name="T5" fmla="*/ 2 h 5"/>
                <a:gd name="T6" fmla="*/ 1 w 6"/>
                <a:gd name="T7" fmla="*/ 0 h 5"/>
                <a:gd name="T8" fmla="*/ 0 w 6"/>
                <a:gd name="T9" fmla="*/ 2 h 5"/>
                <a:gd name="T10" fmla="*/ 1 w 6"/>
                <a:gd name="T11" fmla="*/ 3 h 5"/>
                <a:gd name="T12" fmla="*/ 4 w 6"/>
                <a:gd name="T13" fmla="*/ 5 h 5"/>
                <a:gd name="T14" fmla="*/ 5 w 6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lnTo>
                    <a:pt x="6" y="3"/>
                  </a:ln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lnTo>
                    <a:pt x="0" y="2"/>
                  </a:lnTo>
                  <a:lnTo>
                    <a:pt x="1" y="3"/>
                  </a:lnTo>
                  <a:lnTo>
                    <a:pt x="4" y="5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4" name="Freeform 487"/>
            <p:cNvSpPr>
              <a:spLocks/>
            </p:cNvSpPr>
            <p:nvPr/>
          </p:nvSpPr>
          <p:spPr bwMode="auto">
            <a:xfrm>
              <a:off x="6858560" y="3934279"/>
              <a:ext cx="9180" cy="6121"/>
            </a:xfrm>
            <a:custGeom>
              <a:avLst/>
              <a:gdLst>
                <a:gd name="T0" fmla="*/ 1 w 3"/>
                <a:gd name="T1" fmla="*/ 1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0 h 2"/>
                <a:gd name="T8" fmla="*/ 1 w 3"/>
                <a:gd name="T9" fmla="*/ 1 h 2"/>
                <a:gd name="T10" fmla="*/ 1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2"/>
                    <a:pt x="2" y="2"/>
                  </a:cubicBezTo>
                  <a:lnTo>
                    <a:pt x="3" y="2"/>
                  </a:lnTo>
                  <a:lnTo>
                    <a:pt x="3" y="0"/>
                  </a:ln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5" name="Freeform 488"/>
            <p:cNvSpPr>
              <a:spLocks/>
            </p:cNvSpPr>
            <p:nvPr/>
          </p:nvSpPr>
          <p:spPr bwMode="auto">
            <a:xfrm>
              <a:off x="7060521" y="3899085"/>
              <a:ext cx="7650" cy="459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2 w 3"/>
                <a:gd name="T9" fmla="*/ 2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6" name="Freeform 489"/>
            <p:cNvSpPr>
              <a:spLocks/>
            </p:cNvSpPr>
            <p:nvPr/>
          </p:nvSpPr>
          <p:spPr bwMode="auto">
            <a:xfrm>
              <a:off x="6980961" y="3900615"/>
              <a:ext cx="44370" cy="50498"/>
            </a:xfrm>
            <a:custGeom>
              <a:avLst/>
              <a:gdLst>
                <a:gd name="T0" fmla="*/ 17 w 17"/>
                <a:gd name="T1" fmla="*/ 10 h 17"/>
                <a:gd name="T2" fmla="*/ 15 w 17"/>
                <a:gd name="T3" fmla="*/ 10 h 17"/>
                <a:gd name="T4" fmla="*/ 12 w 17"/>
                <a:gd name="T5" fmla="*/ 10 h 17"/>
                <a:gd name="T6" fmla="*/ 11 w 17"/>
                <a:gd name="T7" fmla="*/ 7 h 17"/>
                <a:gd name="T8" fmla="*/ 10 w 17"/>
                <a:gd name="T9" fmla="*/ 1 h 17"/>
                <a:gd name="T10" fmla="*/ 6 w 17"/>
                <a:gd name="T11" fmla="*/ 0 h 17"/>
                <a:gd name="T12" fmla="*/ 7 w 17"/>
                <a:gd name="T13" fmla="*/ 3 h 17"/>
                <a:gd name="T14" fmla="*/ 3 w 17"/>
                <a:gd name="T15" fmla="*/ 2 h 17"/>
                <a:gd name="T16" fmla="*/ 3 w 17"/>
                <a:gd name="T17" fmla="*/ 3 h 17"/>
                <a:gd name="T18" fmla="*/ 2 w 17"/>
                <a:gd name="T19" fmla="*/ 5 h 17"/>
                <a:gd name="T20" fmla="*/ 0 w 17"/>
                <a:gd name="T21" fmla="*/ 5 h 17"/>
                <a:gd name="T22" fmla="*/ 1 w 17"/>
                <a:gd name="T23" fmla="*/ 6 h 17"/>
                <a:gd name="T24" fmla="*/ 4 w 17"/>
                <a:gd name="T25" fmla="*/ 7 h 17"/>
                <a:gd name="T26" fmla="*/ 6 w 17"/>
                <a:gd name="T27" fmla="*/ 8 h 17"/>
                <a:gd name="T28" fmla="*/ 7 w 17"/>
                <a:gd name="T29" fmla="*/ 9 h 17"/>
                <a:gd name="T30" fmla="*/ 9 w 17"/>
                <a:gd name="T31" fmla="*/ 11 h 17"/>
                <a:gd name="T32" fmla="*/ 8 w 17"/>
                <a:gd name="T33" fmla="*/ 12 h 17"/>
                <a:gd name="T34" fmla="*/ 9 w 17"/>
                <a:gd name="T35" fmla="*/ 14 h 17"/>
                <a:gd name="T36" fmla="*/ 10 w 17"/>
                <a:gd name="T37" fmla="*/ 14 h 17"/>
                <a:gd name="T38" fmla="*/ 12 w 17"/>
                <a:gd name="T39" fmla="*/ 15 h 17"/>
                <a:gd name="T40" fmla="*/ 14 w 17"/>
                <a:gd name="T41" fmla="*/ 17 h 17"/>
                <a:gd name="T42" fmla="*/ 17 w 17"/>
                <a:gd name="T43" fmla="*/ 15 h 17"/>
                <a:gd name="T44" fmla="*/ 15 w 17"/>
                <a:gd name="T45" fmla="*/ 14 h 17"/>
                <a:gd name="T46" fmla="*/ 16 w 17"/>
                <a:gd name="T47" fmla="*/ 12 h 17"/>
                <a:gd name="T48" fmla="*/ 17 w 17"/>
                <a:gd name="T4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7">
                  <a:moveTo>
                    <a:pt x="17" y="10"/>
                  </a:moveTo>
                  <a:lnTo>
                    <a:pt x="15" y="10"/>
                  </a:lnTo>
                  <a:cubicBezTo>
                    <a:pt x="14" y="10"/>
                    <a:pt x="14" y="10"/>
                    <a:pt x="12" y="10"/>
                  </a:cubicBezTo>
                  <a:lnTo>
                    <a:pt x="11" y="7"/>
                  </a:lnTo>
                  <a:lnTo>
                    <a:pt x="10" y="1"/>
                  </a:lnTo>
                  <a:lnTo>
                    <a:pt x="6" y="0"/>
                  </a:lnTo>
                  <a:lnTo>
                    <a:pt x="7" y="3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1" y="6"/>
                  </a:lnTo>
                  <a:lnTo>
                    <a:pt x="4" y="7"/>
                  </a:lnTo>
                  <a:lnTo>
                    <a:pt x="6" y="8"/>
                  </a:lnTo>
                  <a:lnTo>
                    <a:pt x="7" y="9"/>
                  </a:lnTo>
                  <a:lnTo>
                    <a:pt x="9" y="11"/>
                  </a:lnTo>
                  <a:lnTo>
                    <a:pt x="8" y="12"/>
                  </a:lnTo>
                  <a:cubicBezTo>
                    <a:pt x="8" y="13"/>
                    <a:pt x="9" y="13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3" y="16"/>
                    <a:pt x="14" y="17"/>
                  </a:cubicBezTo>
                  <a:cubicBezTo>
                    <a:pt x="15" y="17"/>
                    <a:pt x="16" y="17"/>
                    <a:pt x="17" y="15"/>
                  </a:cubicBezTo>
                  <a:lnTo>
                    <a:pt x="15" y="14"/>
                  </a:lnTo>
                  <a:lnTo>
                    <a:pt x="16" y="12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7" name="Freeform 490"/>
            <p:cNvSpPr>
              <a:spLocks/>
            </p:cNvSpPr>
            <p:nvPr/>
          </p:nvSpPr>
          <p:spPr bwMode="auto">
            <a:xfrm>
              <a:off x="7043691" y="3934279"/>
              <a:ext cx="21420" cy="16833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2 h 6"/>
                <a:gd name="T4" fmla="*/ 0 w 9"/>
                <a:gd name="T5" fmla="*/ 5 h 6"/>
                <a:gd name="T6" fmla="*/ 1 w 9"/>
                <a:gd name="T7" fmla="*/ 6 h 6"/>
                <a:gd name="T8" fmla="*/ 3 w 9"/>
                <a:gd name="T9" fmla="*/ 5 h 6"/>
                <a:gd name="T10" fmla="*/ 4 w 9"/>
                <a:gd name="T11" fmla="*/ 5 h 6"/>
                <a:gd name="T12" fmla="*/ 6 w 9"/>
                <a:gd name="T13" fmla="*/ 6 h 6"/>
                <a:gd name="T14" fmla="*/ 7 w 9"/>
                <a:gd name="T15" fmla="*/ 5 h 6"/>
                <a:gd name="T16" fmla="*/ 9 w 9"/>
                <a:gd name="T17" fmla="*/ 3 h 6"/>
                <a:gd name="T18" fmla="*/ 7 w 9"/>
                <a:gd name="T19" fmla="*/ 1 h 6"/>
                <a:gd name="T20" fmla="*/ 4 w 9"/>
                <a:gd name="T21" fmla="*/ 0 h 6"/>
                <a:gd name="T22" fmla="*/ 2 w 9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1" y="6"/>
                  </a:ln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6" y="6"/>
                  </a:lnTo>
                  <a:lnTo>
                    <a:pt x="7" y="5"/>
                  </a:lnTo>
                  <a:lnTo>
                    <a:pt x="9" y="3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8" name="Freeform 491"/>
            <p:cNvSpPr>
              <a:spLocks/>
            </p:cNvSpPr>
            <p:nvPr/>
          </p:nvSpPr>
          <p:spPr bwMode="auto">
            <a:xfrm>
              <a:off x="6379666" y="3589982"/>
              <a:ext cx="53551" cy="108645"/>
            </a:xfrm>
            <a:custGeom>
              <a:avLst/>
              <a:gdLst>
                <a:gd name="T0" fmla="*/ 8 w 21"/>
                <a:gd name="T1" fmla="*/ 2 h 37"/>
                <a:gd name="T2" fmla="*/ 5 w 21"/>
                <a:gd name="T3" fmla="*/ 0 h 37"/>
                <a:gd name="T4" fmla="*/ 3 w 21"/>
                <a:gd name="T5" fmla="*/ 4 h 37"/>
                <a:gd name="T6" fmla="*/ 4 w 21"/>
                <a:gd name="T7" fmla="*/ 7 h 37"/>
                <a:gd name="T8" fmla="*/ 3 w 21"/>
                <a:gd name="T9" fmla="*/ 9 h 37"/>
                <a:gd name="T10" fmla="*/ 2 w 21"/>
                <a:gd name="T11" fmla="*/ 12 h 37"/>
                <a:gd name="T12" fmla="*/ 0 w 21"/>
                <a:gd name="T13" fmla="*/ 14 h 37"/>
                <a:gd name="T14" fmla="*/ 1 w 21"/>
                <a:gd name="T15" fmla="*/ 18 h 37"/>
                <a:gd name="T16" fmla="*/ 1 w 21"/>
                <a:gd name="T17" fmla="*/ 26 h 37"/>
                <a:gd name="T18" fmla="*/ 4 w 21"/>
                <a:gd name="T19" fmla="*/ 30 h 37"/>
                <a:gd name="T20" fmla="*/ 3 w 21"/>
                <a:gd name="T21" fmla="*/ 32 h 37"/>
                <a:gd name="T22" fmla="*/ 4 w 21"/>
                <a:gd name="T23" fmla="*/ 35 h 37"/>
                <a:gd name="T24" fmla="*/ 6 w 21"/>
                <a:gd name="T25" fmla="*/ 36 h 37"/>
                <a:gd name="T26" fmla="*/ 10 w 21"/>
                <a:gd name="T27" fmla="*/ 37 h 37"/>
                <a:gd name="T28" fmla="*/ 19 w 21"/>
                <a:gd name="T29" fmla="*/ 31 h 37"/>
                <a:gd name="T30" fmla="*/ 20 w 21"/>
                <a:gd name="T31" fmla="*/ 26 h 37"/>
                <a:gd name="T32" fmla="*/ 21 w 21"/>
                <a:gd name="T33" fmla="*/ 21 h 37"/>
                <a:gd name="T34" fmla="*/ 18 w 21"/>
                <a:gd name="T35" fmla="*/ 19 h 37"/>
                <a:gd name="T36" fmla="*/ 15 w 21"/>
                <a:gd name="T37" fmla="*/ 13 h 37"/>
                <a:gd name="T38" fmla="*/ 12 w 21"/>
                <a:gd name="T39" fmla="*/ 9 h 37"/>
                <a:gd name="T40" fmla="*/ 11 w 21"/>
                <a:gd name="T41" fmla="*/ 5 h 37"/>
                <a:gd name="T42" fmla="*/ 8 w 21"/>
                <a:gd name="T43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37">
                  <a:moveTo>
                    <a:pt x="8" y="2"/>
                  </a:moveTo>
                  <a:lnTo>
                    <a:pt x="5" y="0"/>
                  </a:lnTo>
                  <a:lnTo>
                    <a:pt x="3" y="4"/>
                  </a:lnTo>
                  <a:lnTo>
                    <a:pt x="4" y="7"/>
                  </a:lnTo>
                  <a:lnTo>
                    <a:pt x="3" y="9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1" y="26"/>
                  </a:lnTo>
                  <a:lnTo>
                    <a:pt x="4" y="30"/>
                  </a:lnTo>
                  <a:lnTo>
                    <a:pt x="3" y="32"/>
                  </a:lnTo>
                  <a:lnTo>
                    <a:pt x="4" y="35"/>
                  </a:lnTo>
                  <a:cubicBezTo>
                    <a:pt x="5" y="36"/>
                    <a:pt x="6" y="36"/>
                    <a:pt x="6" y="36"/>
                  </a:cubicBezTo>
                  <a:cubicBezTo>
                    <a:pt x="7" y="36"/>
                    <a:pt x="8" y="37"/>
                    <a:pt x="10" y="37"/>
                  </a:cubicBezTo>
                  <a:lnTo>
                    <a:pt x="19" y="31"/>
                  </a:lnTo>
                  <a:lnTo>
                    <a:pt x="20" y="26"/>
                  </a:lnTo>
                  <a:lnTo>
                    <a:pt x="21" y="21"/>
                  </a:lnTo>
                  <a:lnTo>
                    <a:pt x="18" y="19"/>
                  </a:lnTo>
                  <a:lnTo>
                    <a:pt x="15" y="13"/>
                  </a:lnTo>
                  <a:lnTo>
                    <a:pt x="12" y="9"/>
                  </a:lnTo>
                  <a:lnTo>
                    <a:pt x="11" y="5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49" name="Freeform 492"/>
            <p:cNvSpPr>
              <a:spLocks/>
            </p:cNvSpPr>
            <p:nvPr/>
          </p:nvSpPr>
          <p:spPr bwMode="auto">
            <a:xfrm>
              <a:off x="6199125" y="3539484"/>
              <a:ext cx="7651" cy="6121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1 w 3"/>
                <a:gd name="T11" fmla="*/ 2 h 2"/>
                <a:gd name="T12" fmla="*/ 3 w 3"/>
                <a:gd name="T13" fmla="*/ 2 h 2"/>
                <a:gd name="T14" fmla="*/ 3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0" name="Freeform 493"/>
            <p:cNvSpPr>
              <a:spLocks/>
            </p:cNvSpPr>
            <p:nvPr/>
          </p:nvSpPr>
          <p:spPr bwMode="auto">
            <a:xfrm>
              <a:off x="6211365" y="3550196"/>
              <a:ext cx="10711" cy="10711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1 h 4"/>
                <a:gd name="T4" fmla="*/ 0 w 4"/>
                <a:gd name="T5" fmla="*/ 2 h 4"/>
                <a:gd name="T6" fmla="*/ 1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3 w 4"/>
                <a:gd name="T13" fmla="*/ 1 h 4"/>
                <a:gd name="T14" fmla="*/ 3 w 4"/>
                <a:gd name="T15" fmla="*/ 0 h 4"/>
                <a:gd name="T16" fmla="*/ 2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lnTo>
                    <a:pt x="1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1" name="Freeform 494"/>
            <p:cNvSpPr>
              <a:spLocks/>
            </p:cNvSpPr>
            <p:nvPr/>
          </p:nvSpPr>
          <p:spPr bwMode="auto">
            <a:xfrm>
              <a:off x="6211365" y="3533364"/>
              <a:ext cx="7651" cy="12242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2 w 3"/>
                <a:gd name="T5" fmla="*/ 4 h 4"/>
                <a:gd name="T6" fmla="*/ 3 w 3"/>
                <a:gd name="T7" fmla="*/ 4 h 4"/>
                <a:gd name="T8" fmla="*/ 3 w 3"/>
                <a:gd name="T9" fmla="*/ 2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2" name="Freeform 495"/>
            <p:cNvSpPr>
              <a:spLocks/>
            </p:cNvSpPr>
            <p:nvPr/>
          </p:nvSpPr>
          <p:spPr bwMode="auto">
            <a:xfrm>
              <a:off x="6219016" y="3539484"/>
              <a:ext cx="7650" cy="13772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2 w 3"/>
                <a:gd name="T5" fmla="*/ 3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2"/>
                  </a:lnTo>
                  <a:lnTo>
                    <a:pt x="2" y="3"/>
                  </a:ln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3" name="Freeform 496"/>
            <p:cNvSpPr>
              <a:spLocks/>
            </p:cNvSpPr>
            <p:nvPr/>
          </p:nvSpPr>
          <p:spPr bwMode="auto">
            <a:xfrm>
              <a:off x="6209836" y="3563968"/>
              <a:ext cx="6120" cy="12242"/>
            </a:xfrm>
            <a:custGeom>
              <a:avLst/>
              <a:gdLst>
                <a:gd name="T0" fmla="*/ 0 w 3"/>
                <a:gd name="T1" fmla="*/ 1 h 4"/>
                <a:gd name="T2" fmla="*/ 0 w 3"/>
                <a:gd name="T3" fmla="*/ 2 h 4"/>
                <a:gd name="T4" fmla="*/ 1 w 3"/>
                <a:gd name="T5" fmla="*/ 3 h 4"/>
                <a:gd name="T6" fmla="*/ 2 w 3"/>
                <a:gd name="T7" fmla="*/ 4 h 4"/>
                <a:gd name="T8" fmla="*/ 3 w 3"/>
                <a:gd name="T9" fmla="*/ 2 h 4"/>
                <a:gd name="T10" fmla="*/ 3 w 3"/>
                <a:gd name="T11" fmla="*/ 1 h 4"/>
                <a:gd name="T12" fmla="*/ 2 w 3"/>
                <a:gd name="T13" fmla="*/ 0 h 4"/>
                <a:gd name="T14" fmla="*/ 1 w 3"/>
                <a:gd name="T15" fmla="*/ 0 h 4"/>
                <a:gd name="T16" fmla="*/ 0 w 3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4" name="Freeform 497"/>
            <p:cNvSpPr>
              <a:spLocks/>
            </p:cNvSpPr>
            <p:nvPr/>
          </p:nvSpPr>
          <p:spPr bwMode="auto">
            <a:xfrm>
              <a:off x="6196065" y="3550196"/>
              <a:ext cx="13771" cy="16832"/>
            </a:xfrm>
            <a:custGeom>
              <a:avLst/>
              <a:gdLst>
                <a:gd name="T0" fmla="*/ 2 w 5"/>
                <a:gd name="T1" fmla="*/ 3 h 6"/>
                <a:gd name="T2" fmla="*/ 2 w 5"/>
                <a:gd name="T3" fmla="*/ 4 h 6"/>
                <a:gd name="T4" fmla="*/ 2 w 5"/>
                <a:gd name="T5" fmla="*/ 6 h 6"/>
                <a:gd name="T6" fmla="*/ 3 w 5"/>
                <a:gd name="T7" fmla="*/ 6 h 6"/>
                <a:gd name="T8" fmla="*/ 5 w 5"/>
                <a:gd name="T9" fmla="*/ 5 h 6"/>
                <a:gd name="T10" fmla="*/ 5 w 5"/>
                <a:gd name="T11" fmla="*/ 3 h 6"/>
                <a:gd name="T12" fmla="*/ 5 w 5"/>
                <a:gd name="T13" fmla="*/ 3 h 6"/>
                <a:gd name="T14" fmla="*/ 3 w 5"/>
                <a:gd name="T15" fmla="*/ 2 h 6"/>
                <a:gd name="T16" fmla="*/ 2 w 5"/>
                <a:gd name="T17" fmla="*/ 1 h 6"/>
                <a:gd name="T18" fmla="*/ 2 w 5"/>
                <a:gd name="T19" fmla="*/ 0 h 6"/>
                <a:gd name="T20" fmla="*/ 0 w 5"/>
                <a:gd name="T21" fmla="*/ 2 h 6"/>
                <a:gd name="T22" fmla="*/ 2 w 5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2" y="3"/>
                  </a:moveTo>
                  <a:lnTo>
                    <a:pt x="2" y="4"/>
                  </a:ln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lnTo>
                    <a:pt x="5" y="5"/>
                  </a:ln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3" y="2"/>
                  </a:cubicBezTo>
                  <a:lnTo>
                    <a:pt x="2" y="1"/>
                  </a:lnTo>
                  <a:lnTo>
                    <a:pt x="2" y="0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5" name="Freeform 498"/>
            <p:cNvSpPr>
              <a:spLocks/>
            </p:cNvSpPr>
            <p:nvPr/>
          </p:nvSpPr>
          <p:spPr bwMode="auto">
            <a:xfrm>
              <a:off x="6203716" y="3580801"/>
              <a:ext cx="7650" cy="9181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1 w 3"/>
                <a:gd name="T5" fmla="*/ 3 h 3"/>
                <a:gd name="T6" fmla="*/ 3 w 3"/>
                <a:gd name="T7" fmla="*/ 1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1 h 3"/>
                <a:gd name="T14" fmla="*/ 0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6" name="Freeform 499"/>
            <p:cNvSpPr>
              <a:spLocks/>
            </p:cNvSpPr>
            <p:nvPr/>
          </p:nvSpPr>
          <p:spPr bwMode="auto">
            <a:xfrm>
              <a:off x="6234316" y="3560907"/>
              <a:ext cx="6120" cy="9181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0" y="1"/>
                  </a:ln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7" name="Freeform 500"/>
            <p:cNvSpPr>
              <a:spLocks/>
            </p:cNvSpPr>
            <p:nvPr/>
          </p:nvSpPr>
          <p:spPr bwMode="auto">
            <a:xfrm>
              <a:off x="6232785" y="3579270"/>
              <a:ext cx="10711" cy="10712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1 w 4"/>
                <a:gd name="T5" fmla="*/ 2 h 4"/>
                <a:gd name="T6" fmla="*/ 1 w 4"/>
                <a:gd name="T7" fmla="*/ 2 h 4"/>
                <a:gd name="T8" fmla="*/ 1 w 4"/>
                <a:gd name="T9" fmla="*/ 3 h 4"/>
                <a:gd name="T10" fmla="*/ 2 w 4"/>
                <a:gd name="T11" fmla="*/ 4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2" y="0"/>
                  </a:ln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8" name="Freeform 501"/>
            <p:cNvSpPr>
              <a:spLocks/>
            </p:cNvSpPr>
            <p:nvPr/>
          </p:nvSpPr>
          <p:spPr bwMode="auto">
            <a:xfrm>
              <a:off x="6222076" y="3628237"/>
              <a:ext cx="4590" cy="9181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2 w 2"/>
                <a:gd name="T5" fmla="*/ 2 h 3"/>
                <a:gd name="T6" fmla="*/ 2 w 2"/>
                <a:gd name="T7" fmla="*/ 0 h 3"/>
                <a:gd name="T8" fmla="*/ 0 w 2"/>
                <a:gd name="T9" fmla="*/ 1 h 3"/>
                <a:gd name="T10" fmla="*/ 0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59" name="Freeform 502"/>
            <p:cNvSpPr>
              <a:spLocks/>
            </p:cNvSpPr>
            <p:nvPr/>
          </p:nvSpPr>
          <p:spPr bwMode="auto">
            <a:xfrm>
              <a:off x="6215956" y="3661901"/>
              <a:ext cx="24480" cy="71920"/>
            </a:xfrm>
            <a:custGeom>
              <a:avLst/>
              <a:gdLst>
                <a:gd name="T0" fmla="*/ 2 w 9"/>
                <a:gd name="T1" fmla="*/ 1 h 24"/>
                <a:gd name="T2" fmla="*/ 2 w 9"/>
                <a:gd name="T3" fmla="*/ 0 h 24"/>
                <a:gd name="T4" fmla="*/ 0 w 9"/>
                <a:gd name="T5" fmla="*/ 1 h 24"/>
                <a:gd name="T6" fmla="*/ 0 w 9"/>
                <a:gd name="T7" fmla="*/ 3 h 24"/>
                <a:gd name="T8" fmla="*/ 1 w 9"/>
                <a:gd name="T9" fmla="*/ 4 h 24"/>
                <a:gd name="T10" fmla="*/ 2 w 9"/>
                <a:gd name="T11" fmla="*/ 2 h 24"/>
                <a:gd name="T12" fmla="*/ 2 w 9"/>
                <a:gd name="T13" fmla="*/ 6 h 24"/>
                <a:gd name="T14" fmla="*/ 1 w 9"/>
                <a:gd name="T15" fmla="*/ 7 h 24"/>
                <a:gd name="T16" fmla="*/ 1 w 9"/>
                <a:gd name="T17" fmla="*/ 8 h 24"/>
                <a:gd name="T18" fmla="*/ 2 w 9"/>
                <a:gd name="T19" fmla="*/ 9 h 24"/>
                <a:gd name="T20" fmla="*/ 3 w 9"/>
                <a:gd name="T21" fmla="*/ 9 h 24"/>
                <a:gd name="T22" fmla="*/ 3 w 9"/>
                <a:gd name="T23" fmla="*/ 10 h 24"/>
                <a:gd name="T24" fmla="*/ 5 w 9"/>
                <a:gd name="T25" fmla="*/ 12 h 24"/>
                <a:gd name="T26" fmla="*/ 4 w 9"/>
                <a:gd name="T27" fmla="*/ 15 h 24"/>
                <a:gd name="T28" fmla="*/ 4 w 9"/>
                <a:gd name="T29" fmla="*/ 16 h 24"/>
                <a:gd name="T30" fmla="*/ 2 w 9"/>
                <a:gd name="T31" fmla="*/ 16 h 24"/>
                <a:gd name="T32" fmla="*/ 2 w 9"/>
                <a:gd name="T33" fmla="*/ 19 h 24"/>
                <a:gd name="T34" fmla="*/ 1 w 9"/>
                <a:gd name="T35" fmla="*/ 23 h 24"/>
                <a:gd name="T36" fmla="*/ 1 w 9"/>
                <a:gd name="T37" fmla="*/ 24 h 24"/>
                <a:gd name="T38" fmla="*/ 3 w 9"/>
                <a:gd name="T39" fmla="*/ 23 h 24"/>
                <a:gd name="T40" fmla="*/ 4 w 9"/>
                <a:gd name="T41" fmla="*/ 18 h 24"/>
                <a:gd name="T42" fmla="*/ 6 w 9"/>
                <a:gd name="T43" fmla="*/ 19 h 24"/>
                <a:gd name="T44" fmla="*/ 7 w 9"/>
                <a:gd name="T45" fmla="*/ 19 h 24"/>
                <a:gd name="T46" fmla="*/ 9 w 9"/>
                <a:gd name="T47" fmla="*/ 19 h 24"/>
                <a:gd name="T48" fmla="*/ 9 w 9"/>
                <a:gd name="T49" fmla="*/ 16 h 24"/>
                <a:gd name="T50" fmla="*/ 7 w 9"/>
                <a:gd name="T51" fmla="*/ 15 h 24"/>
                <a:gd name="T52" fmla="*/ 7 w 9"/>
                <a:gd name="T53" fmla="*/ 15 h 24"/>
                <a:gd name="T54" fmla="*/ 6 w 9"/>
                <a:gd name="T55" fmla="*/ 15 h 24"/>
                <a:gd name="T56" fmla="*/ 7 w 9"/>
                <a:gd name="T57" fmla="*/ 14 h 24"/>
                <a:gd name="T58" fmla="*/ 7 w 9"/>
                <a:gd name="T59" fmla="*/ 13 h 24"/>
                <a:gd name="T60" fmla="*/ 7 w 9"/>
                <a:gd name="T61" fmla="*/ 11 h 24"/>
                <a:gd name="T62" fmla="*/ 7 w 9"/>
                <a:gd name="T63" fmla="*/ 10 h 24"/>
                <a:gd name="T64" fmla="*/ 6 w 9"/>
                <a:gd name="T65" fmla="*/ 8 h 24"/>
                <a:gd name="T66" fmla="*/ 5 w 9"/>
                <a:gd name="T67" fmla="*/ 7 h 24"/>
                <a:gd name="T68" fmla="*/ 4 w 9"/>
                <a:gd name="T69" fmla="*/ 6 h 24"/>
                <a:gd name="T70" fmla="*/ 4 w 9"/>
                <a:gd name="T71" fmla="*/ 5 h 24"/>
                <a:gd name="T72" fmla="*/ 5 w 9"/>
                <a:gd name="T73" fmla="*/ 4 h 24"/>
                <a:gd name="T74" fmla="*/ 5 w 9"/>
                <a:gd name="T75" fmla="*/ 1 h 24"/>
                <a:gd name="T76" fmla="*/ 4 w 9"/>
                <a:gd name="T77" fmla="*/ 1 h 24"/>
                <a:gd name="T78" fmla="*/ 2 w 9"/>
                <a:gd name="T7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" h="24">
                  <a:moveTo>
                    <a:pt x="2" y="1"/>
                  </a:moveTo>
                  <a:lnTo>
                    <a:pt x="2" y="0"/>
                  </a:lnTo>
                  <a:cubicBezTo>
                    <a:pt x="1" y="0"/>
                    <a:pt x="1" y="0"/>
                    <a:pt x="0" y="1"/>
                  </a:cubicBezTo>
                  <a:lnTo>
                    <a:pt x="0" y="3"/>
                  </a:lnTo>
                  <a:lnTo>
                    <a:pt x="1" y="4"/>
                  </a:lnTo>
                  <a:lnTo>
                    <a:pt x="2" y="2"/>
                  </a:ln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lnTo>
                    <a:pt x="3" y="9"/>
                  </a:lnTo>
                  <a:lnTo>
                    <a:pt x="3" y="10"/>
                  </a:lnTo>
                  <a:cubicBezTo>
                    <a:pt x="4" y="10"/>
                    <a:pt x="4" y="11"/>
                    <a:pt x="5" y="12"/>
                  </a:cubicBezTo>
                  <a:lnTo>
                    <a:pt x="4" y="15"/>
                  </a:lnTo>
                  <a:lnTo>
                    <a:pt x="4" y="16"/>
                  </a:lnTo>
                  <a:lnTo>
                    <a:pt x="2" y="16"/>
                  </a:lnTo>
                  <a:cubicBezTo>
                    <a:pt x="2" y="18"/>
                    <a:pt x="2" y="18"/>
                    <a:pt x="2" y="19"/>
                  </a:cubicBezTo>
                  <a:lnTo>
                    <a:pt x="1" y="23"/>
                  </a:lnTo>
                  <a:cubicBezTo>
                    <a:pt x="1" y="23"/>
                    <a:pt x="1" y="24"/>
                    <a:pt x="1" y="24"/>
                  </a:cubicBezTo>
                  <a:cubicBezTo>
                    <a:pt x="2" y="23"/>
                    <a:pt x="2" y="23"/>
                    <a:pt x="3" y="23"/>
                  </a:cubicBezTo>
                  <a:lnTo>
                    <a:pt x="4" y="18"/>
                  </a:lnTo>
                  <a:lnTo>
                    <a:pt x="6" y="19"/>
                  </a:lnTo>
                  <a:cubicBezTo>
                    <a:pt x="6" y="19"/>
                    <a:pt x="7" y="19"/>
                    <a:pt x="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7"/>
                    <a:pt x="9" y="16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7" y="14"/>
                  </a:ln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9"/>
                    <a:pt x="6" y="8"/>
                  </a:cubicBezTo>
                  <a:lnTo>
                    <a:pt x="5" y="7"/>
                  </a:ln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lnTo>
                    <a:pt x="5" y="4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0" name="Freeform 503"/>
            <p:cNvSpPr>
              <a:spLocks/>
            </p:cNvSpPr>
            <p:nvPr/>
          </p:nvSpPr>
          <p:spPr bwMode="auto">
            <a:xfrm>
              <a:off x="6219016" y="3686385"/>
              <a:ext cx="4590" cy="612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1 h 2"/>
                <a:gd name="T12" fmla="*/ 1 w 2"/>
                <a:gd name="T13" fmla="*/ 1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1"/>
                  </a:ln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1" name="Freeform 504"/>
            <p:cNvSpPr>
              <a:spLocks/>
            </p:cNvSpPr>
            <p:nvPr/>
          </p:nvSpPr>
          <p:spPr bwMode="auto">
            <a:xfrm>
              <a:off x="6211365" y="3681795"/>
              <a:ext cx="7651" cy="7651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2 w 3"/>
                <a:gd name="T11" fmla="*/ 0 h 3"/>
                <a:gd name="T12" fmla="*/ 1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2" name="Freeform 505"/>
            <p:cNvSpPr>
              <a:spLocks/>
            </p:cNvSpPr>
            <p:nvPr/>
          </p:nvSpPr>
          <p:spPr bwMode="auto">
            <a:xfrm>
              <a:off x="6212896" y="3692506"/>
              <a:ext cx="13770" cy="15302"/>
            </a:xfrm>
            <a:custGeom>
              <a:avLst/>
              <a:gdLst>
                <a:gd name="T0" fmla="*/ 0 w 5"/>
                <a:gd name="T1" fmla="*/ 1 h 5"/>
                <a:gd name="T2" fmla="*/ 1 w 5"/>
                <a:gd name="T3" fmla="*/ 2 h 5"/>
                <a:gd name="T4" fmla="*/ 3 w 5"/>
                <a:gd name="T5" fmla="*/ 4 h 5"/>
                <a:gd name="T6" fmla="*/ 3 w 5"/>
                <a:gd name="T7" fmla="*/ 5 h 5"/>
                <a:gd name="T8" fmla="*/ 4 w 5"/>
                <a:gd name="T9" fmla="*/ 4 h 5"/>
                <a:gd name="T10" fmla="*/ 4 w 5"/>
                <a:gd name="T11" fmla="*/ 2 h 5"/>
                <a:gd name="T12" fmla="*/ 3 w 5"/>
                <a:gd name="T13" fmla="*/ 0 h 5"/>
                <a:gd name="T14" fmla="*/ 2 w 5"/>
                <a:gd name="T15" fmla="*/ 0 h 5"/>
                <a:gd name="T16" fmla="*/ 1 w 5"/>
                <a:gd name="T17" fmla="*/ 0 h 5"/>
                <a:gd name="T18" fmla="*/ 0 w 5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1"/>
                    <a:pt x="1" y="2"/>
                  </a:cubicBezTo>
                  <a:lnTo>
                    <a:pt x="3" y="4"/>
                  </a:ln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3" y="0"/>
                  </a:cubicBezTo>
                  <a:lnTo>
                    <a:pt x="2" y="0"/>
                  </a:ln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3" name="Freeform 506"/>
            <p:cNvSpPr>
              <a:spLocks/>
            </p:cNvSpPr>
            <p:nvPr/>
          </p:nvSpPr>
          <p:spPr bwMode="auto">
            <a:xfrm>
              <a:off x="6226665" y="3723110"/>
              <a:ext cx="18360" cy="38256"/>
            </a:xfrm>
            <a:custGeom>
              <a:avLst/>
              <a:gdLst>
                <a:gd name="T0" fmla="*/ 2 w 7"/>
                <a:gd name="T1" fmla="*/ 0 h 13"/>
                <a:gd name="T2" fmla="*/ 1 w 7"/>
                <a:gd name="T3" fmla="*/ 0 h 13"/>
                <a:gd name="T4" fmla="*/ 2 w 7"/>
                <a:gd name="T5" fmla="*/ 2 h 13"/>
                <a:gd name="T6" fmla="*/ 1 w 7"/>
                <a:gd name="T7" fmla="*/ 2 h 13"/>
                <a:gd name="T8" fmla="*/ 0 w 7"/>
                <a:gd name="T9" fmla="*/ 5 h 13"/>
                <a:gd name="T10" fmla="*/ 0 w 7"/>
                <a:gd name="T11" fmla="*/ 7 h 13"/>
                <a:gd name="T12" fmla="*/ 2 w 7"/>
                <a:gd name="T13" fmla="*/ 7 h 13"/>
                <a:gd name="T14" fmla="*/ 0 w 7"/>
                <a:gd name="T15" fmla="*/ 8 h 13"/>
                <a:gd name="T16" fmla="*/ 0 w 7"/>
                <a:gd name="T17" fmla="*/ 9 h 13"/>
                <a:gd name="T18" fmla="*/ 0 w 7"/>
                <a:gd name="T19" fmla="*/ 10 h 13"/>
                <a:gd name="T20" fmla="*/ 1 w 7"/>
                <a:gd name="T21" fmla="*/ 12 h 13"/>
                <a:gd name="T22" fmla="*/ 2 w 7"/>
                <a:gd name="T23" fmla="*/ 13 h 13"/>
                <a:gd name="T24" fmla="*/ 3 w 7"/>
                <a:gd name="T25" fmla="*/ 13 h 13"/>
                <a:gd name="T26" fmla="*/ 4 w 7"/>
                <a:gd name="T27" fmla="*/ 11 h 13"/>
                <a:gd name="T28" fmla="*/ 4 w 7"/>
                <a:gd name="T29" fmla="*/ 10 h 13"/>
                <a:gd name="T30" fmla="*/ 5 w 7"/>
                <a:gd name="T31" fmla="*/ 8 h 13"/>
                <a:gd name="T32" fmla="*/ 6 w 7"/>
                <a:gd name="T33" fmla="*/ 7 h 13"/>
                <a:gd name="T34" fmla="*/ 7 w 7"/>
                <a:gd name="T35" fmla="*/ 6 h 13"/>
                <a:gd name="T36" fmla="*/ 6 w 7"/>
                <a:gd name="T37" fmla="*/ 5 h 13"/>
                <a:gd name="T38" fmla="*/ 6 w 7"/>
                <a:gd name="T39" fmla="*/ 4 h 13"/>
                <a:gd name="T40" fmla="*/ 6 w 7"/>
                <a:gd name="T41" fmla="*/ 4 h 13"/>
                <a:gd name="T42" fmla="*/ 5 w 7"/>
                <a:gd name="T43" fmla="*/ 4 h 13"/>
                <a:gd name="T44" fmla="*/ 3 w 7"/>
                <a:gd name="T45" fmla="*/ 5 h 13"/>
                <a:gd name="T46" fmla="*/ 3 w 7"/>
                <a:gd name="T47" fmla="*/ 5 h 13"/>
                <a:gd name="T48" fmla="*/ 3 w 7"/>
                <a:gd name="T49" fmla="*/ 2 h 13"/>
                <a:gd name="T50" fmla="*/ 4 w 7"/>
                <a:gd name="T51" fmla="*/ 1 h 13"/>
                <a:gd name="T52" fmla="*/ 4 w 7"/>
                <a:gd name="T53" fmla="*/ 0 h 13"/>
                <a:gd name="T54" fmla="*/ 2 w 7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13">
                  <a:moveTo>
                    <a:pt x="2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1"/>
                    <a:pt x="1" y="12"/>
                  </a:cubicBezTo>
                  <a:lnTo>
                    <a:pt x="2" y="13"/>
                  </a:lnTo>
                  <a:lnTo>
                    <a:pt x="3" y="13"/>
                  </a:lnTo>
                  <a:lnTo>
                    <a:pt x="4" y="11"/>
                  </a:ln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5" y="8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5"/>
                    <a:pt x="7" y="5"/>
                    <a:pt x="6" y="5"/>
                  </a:cubicBezTo>
                  <a:lnTo>
                    <a:pt x="6" y="4"/>
                  </a:lnTo>
                  <a:lnTo>
                    <a:pt x="6" y="4"/>
                  </a:lnTo>
                  <a:cubicBezTo>
                    <a:pt x="5" y="4"/>
                    <a:pt x="5" y="3"/>
                    <a:pt x="5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2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lnTo>
                    <a:pt x="4" y="1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4" name="Freeform 507"/>
            <p:cNvSpPr>
              <a:spLocks/>
            </p:cNvSpPr>
            <p:nvPr/>
          </p:nvSpPr>
          <p:spPr bwMode="auto">
            <a:xfrm>
              <a:off x="6215956" y="3738412"/>
              <a:ext cx="10710" cy="6121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1 w 4"/>
                <a:gd name="T5" fmla="*/ 1 h 2"/>
                <a:gd name="T6" fmla="*/ 1 w 4"/>
                <a:gd name="T7" fmla="*/ 2 h 2"/>
                <a:gd name="T8" fmla="*/ 1 w 4"/>
                <a:gd name="T9" fmla="*/ 2 h 2"/>
                <a:gd name="T10" fmla="*/ 1 w 4"/>
                <a:gd name="T11" fmla="*/ 2 h 2"/>
                <a:gd name="T12" fmla="*/ 3 w 4"/>
                <a:gd name="T13" fmla="*/ 2 h 2"/>
                <a:gd name="T14" fmla="*/ 4 w 4"/>
                <a:gd name="T15" fmla="*/ 1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2" y="0"/>
                  </a:lnTo>
                  <a:cubicBezTo>
                    <a:pt x="1" y="0"/>
                    <a:pt x="0" y="1"/>
                    <a:pt x="1" y="1"/>
                  </a:cubicBezTo>
                  <a:lnTo>
                    <a:pt x="1" y="2"/>
                  </a:ln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lnTo>
                    <a:pt x="4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5" name="Freeform 508"/>
            <p:cNvSpPr>
              <a:spLocks/>
            </p:cNvSpPr>
            <p:nvPr/>
          </p:nvSpPr>
          <p:spPr bwMode="auto">
            <a:xfrm>
              <a:off x="6209836" y="3744533"/>
              <a:ext cx="13770" cy="24483"/>
            </a:xfrm>
            <a:custGeom>
              <a:avLst/>
              <a:gdLst>
                <a:gd name="T0" fmla="*/ 3 w 6"/>
                <a:gd name="T1" fmla="*/ 1 h 8"/>
                <a:gd name="T2" fmla="*/ 2 w 6"/>
                <a:gd name="T3" fmla="*/ 0 h 8"/>
                <a:gd name="T4" fmla="*/ 1 w 6"/>
                <a:gd name="T5" fmla="*/ 1 h 8"/>
                <a:gd name="T6" fmla="*/ 1 w 6"/>
                <a:gd name="T7" fmla="*/ 2 h 8"/>
                <a:gd name="T8" fmla="*/ 1 w 6"/>
                <a:gd name="T9" fmla="*/ 2 h 8"/>
                <a:gd name="T10" fmla="*/ 2 w 6"/>
                <a:gd name="T11" fmla="*/ 3 h 8"/>
                <a:gd name="T12" fmla="*/ 1 w 6"/>
                <a:gd name="T13" fmla="*/ 4 h 8"/>
                <a:gd name="T14" fmla="*/ 1 w 6"/>
                <a:gd name="T15" fmla="*/ 5 h 8"/>
                <a:gd name="T16" fmla="*/ 3 w 6"/>
                <a:gd name="T17" fmla="*/ 6 h 8"/>
                <a:gd name="T18" fmla="*/ 3 w 6"/>
                <a:gd name="T19" fmla="*/ 7 h 8"/>
                <a:gd name="T20" fmla="*/ 3 w 6"/>
                <a:gd name="T21" fmla="*/ 7 h 8"/>
                <a:gd name="T22" fmla="*/ 5 w 6"/>
                <a:gd name="T23" fmla="*/ 7 h 8"/>
                <a:gd name="T24" fmla="*/ 6 w 6"/>
                <a:gd name="T25" fmla="*/ 7 h 8"/>
                <a:gd name="T26" fmla="*/ 6 w 6"/>
                <a:gd name="T27" fmla="*/ 7 h 8"/>
                <a:gd name="T28" fmla="*/ 6 w 6"/>
                <a:gd name="T29" fmla="*/ 7 h 8"/>
                <a:gd name="T30" fmla="*/ 6 w 6"/>
                <a:gd name="T31" fmla="*/ 5 h 8"/>
                <a:gd name="T32" fmla="*/ 5 w 6"/>
                <a:gd name="T33" fmla="*/ 4 h 8"/>
                <a:gd name="T34" fmla="*/ 4 w 6"/>
                <a:gd name="T35" fmla="*/ 4 h 8"/>
                <a:gd name="T36" fmla="*/ 4 w 6"/>
                <a:gd name="T37" fmla="*/ 4 h 8"/>
                <a:gd name="T38" fmla="*/ 3 w 6"/>
                <a:gd name="T39" fmla="*/ 3 h 8"/>
                <a:gd name="T40" fmla="*/ 4 w 6"/>
                <a:gd name="T41" fmla="*/ 2 h 8"/>
                <a:gd name="T42" fmla="*/ 3 w 6"/>
                <a:gd name="T4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lnTo>
                    <a:pt x="2" y="0"/>
                  </a:lnTo>
                  <a:cubicBezTo>
                    <a:pt x="2" y="0"/>
                    <a:pt x="1" y="0"/>
                    <a:pt x="1" y="1"/>
                  </a:cubicBezTo>
                  <a:lnTo>
                    <a:pt x="1" y="2"/>
                  </a:ln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lnTo>
                    <a:pt x="3" y="7"/>
                  </a:lnTo>
                  <a:lnTo>
                    <a:pt x="3" y="7"/>
                  </a:lnTo>
                  <a:cubicBezTo>
                    <a:pt x="4" y="7"/>
                    <a:pt x="4" y="8"/>
                    <a:pt x="5" y="7"/>
                  </a:cubicBezTo>
                  <a:lnTo>
                    <a:pt x="6" y="7"/>
                  </a:ln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5" y="4"/>
                    <a:pt x="5" y="4"/>
                  </a:cubicBezTo>
                  <a:lnTo>
                    <a:pt x="4" y="4"/>
                  </a:ln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lnTo>
                    <a:pt x="4" y="2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6" name="Freeform 509"/>
            <p:cNvSpPr>
              <a:spLocks/>
            </p:cNvSpPr>
            <p:nvPr/>
          </p:nvSpPr>
          <p:spPr bwMode="auto">
            <a:xfrm>
              <a:off x="6215956" y="3772077"/>
              <a:ext cx="10710" cy="18363"/>
            </a:xfrm>
            <a:custGeom>
              <a:avLst/>
              <a:gdLst>
                <a:gd name="T0" fmla="*/ 3 w 4"/>
                <a:gd name="T1" fmla="*/ 1 h 6"/>
                <a:gd name="T2" fmla="*/ 3 w 4"/>
                <a:gd name="T3" fmla="*/ 0 h 6"/>
                <a:gd name="T4" fmla="*/ 3 w 4"/>
                <a:gd name="T5" fmla="*/ 0 h 6"/>
                <a:gd name="T6" fmla="*/ 2 w 4"/>
                <a:gd name="T7" fmla="*/ 0 h 6"/>
                <a:gd name="T8" fmla="*/ 1 w 4"/>
                <a:gd name="T9" fmla="*/ 1 h 6"/>
                <a:gd name="T10" fmla="*/ 1 w 4"/>
                <a:gd name="T11" fmla="*/ 3 h 6"/>
                <a:gd name="T12" fmla="*/ 1 w 4"/>
                <a:gd name="T13" fmla="*/ 4 h 6"/>
                <a:gd name="T14" fmla="*/ 0 w 4"/>
                <a:gd name="T15" fmla="*/ 4 h 6"/>
                <a:gd name="T16" fmla="*/ 0 w 4"/>
                <a:gd name="T17" fmla="*/ 6 h 6"/>
                <a:gd name="T18" fmla="*/ 1 w 4"/>
                <a:gd name="T19" fmla="*/ 6 h 6"/>
                <a:gd name="T20" fmla="*/ 3 w 4"/>
                <a:gd name="T21" fmla="*/ 6 h 6"/>
                <a:gd name="T22" fmla="*/ 4 w 4"/>
                <a:gd name="T23" fmla="*/ 4 h 6"/>
                <a:gd name="T24" fmla="*/ 4 w 4"/>
                <a:gd name="T25" fmla="*/ 2 h 6"/>
                <a:gd name="T26" fmla="*/ 3 w 4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6">
                  <a:moveTo>
                    <a:pt x="3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lnTo>
                    <a:pt x="0" y="4"/>
                  </a:lnTo>
                  <a:lnTo>
                    <a:pt x="0" y="6"/>
                  </a:ln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lnTo>
                    <a:pt x="4" y="4"/>
                  </a:lnTo>
                  <a:cubicBezTo>
                    <a:pt x="4" y="3"/>
                    <a:pt x="3" y="2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7" name="Freeform 510"/>
            <p:cNvSpPr>
              <a:spLocks/>
            </p:cNvSpPr>
            <p:nvPr/>
          </p:nvSpPr>
          <p:spPr bwMode="auto">
            <a:xfrm>
              <a:off x="6219016" y="3778198"/>
              <a:ext cx="21420" cy="38256"/>
            </a:xfrm>
            <a:custGeom>
              <a:avLst/>
              <a:gdLst>
                <a:gd name="T0" fmla="*/ 3 w 8"/>
                <a:gd name="T1" fmla="*/ 5 h 13"/>
                <a:gd name="T2" fmla="*/ 3 w 8"/>
                <a:gd name="T3" fmla="*/ 6 h 13"/>
                <a:gd name="T4" fmla="*/ 1 w 8"/>
                <a:gd name="T5" fmla="*/ 6 h 13"/>
                <a:gd name="T6" fmla="*/ 0 w 8"/>
                <a:gd name="T7" fmla="*/ 6 h 13"/>
                <a:gd name="T8" fmla="*/ 0 w 8"/>
                <a:gd name="T9" fmla="*/ 7 h 13"/>
                <a:gd name="T10" fmla="*/ 2 w 8"/>
                <a:gd name="T11" fmla="*/ 9 h 13"/>
                <a:gd name="T12" fmla="*/ 2 w 8"/>
                <a:gd name="T13" fmla="*/ 10 h 13"/>
                <a:gd name="T14" fmla="*/ 3 w 8"/>
                <a:gd name="T15" fmla="*/ 11 h 13"/>
                <a:gd name="T16" fmla="*/ 3 w 8"/>
                <a:gd name="T17" fmla="*/ 12 h 13"/>
                <a:gd name="T18" fmla="*/ 5 w 8"/>
                <a:gd name="T19" fmla="*/ 13 h 13"/>
                <a:gd name="T20" fmla="*/ 6 w 8"/>
                <a:gd name="T21" fmla="*/ 12 h 13"/>
                <a:gd name="T22" fmla="*/ 7 w 8"/>
                <a:gd name="T23" fmla="*/ 11 h 13"/>
                <a:gd name="T24" fmla="*/ 7 w 8"/>
                <a:gd name="T25" fmla="*/ 9 h 13"/>
                <a:gd name="T26" fmla="*/ 7 w 8"/>
                <a:gd name="T27" fmla="*/ 9 h 13"/>
                <a:gd name="T28" fmla="*/ 7 w 8"/>
                <a:gd name="T29" fmla="*/ 8 h 13"/>
                <a:gd name="T30" fmla="*/ 8 w 8"/>
                <a:gd name="T31" fmla="*/ 8 h 13"/>
                <a:gd name="T32" fmla="*/ 6 w 8"/>
                <a:gd name="T33" fmla="*/ 7 h 13"/>
                <a:gd name="T34" fmla="*/ 6 w 8"/>
                <a:gd name="T35" fmla="*/ 6 h 13"/>
                <a:gd name="T36" fmla="*/ 6 w 8"/>
                <a:gd name="T37" fmla="*/ 3 h 13"/>
                <a:gd name="T38" fmla="*/ 6 w 8"/>
                <a:gd name="T39" fmla="*/ 3 h 13"/>
                <a:gd name="T40" fmla="*/ 7 w 8"/>
                <a:gd name="T41" fmla="*/ 2 h 13"/>
                <a:gd name="T42" fmla="*/ 8 w 8"/>
                <a:gd name="T43" fmla="*/ 2 h 13"/>
                <a:gd name="T44" fmla="*/ 8 w 8"/>
                <a:gd name="T45" fmla="*/ 0 h 13"/>
                <a:gd name="T46" fmla="*/ 7 w 8"/>
                <a:gd name="T47" fmla="*/ 0 h 13"/>
                <a:gd name="T48" fmla="*/ 5 w 8"/>
                <a:gd name="T49" fmla="*/ 0 h 13"/>
                <a:gd name="T50" fmla="*/ 4 w 8"/>
                <a:gd name="T51" fmla="*/ 0 h 13"/>
                <a:gd name="T52" fmla="*/ 4 w 8"/>
                <a:gd name="T53" fmla="*/ 2 h 13"/>
                <a:gd name="T54" fmla="*/ 3 w 8"/>
                <a:gd name="T55" fmla="*/ 4 h 13"/>
                <a:gd name="T56" fmla="*/ 3 w 8"/>
                <a:gd name="T57" fmla="*/ 5 h 13"/>
                <a:gd name="T58" fmla="*/ 3 w 8"/>
                <a:gd name="T5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13">
                  <a:moveTo>
                    <a:pt x="3" y="5"/>
                  </a:moveTo>
                  <a:cubicBezTo>
                    <a:pt x="3" y="5"/>
                    <a:pt x="3" y="6"/>
                    <a:pt x="3" y="6"/>
                  </a:cubicBezTo>
                  <a:lnTo>
                    <a:pt x="1" y="6"/>
                  </a:ln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lnTo>
                    <a:pt x="2" y="9"/>
                  </a:ln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3" y="4"/>
                  </a:ln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8" name="Freeform 511"/>
            <p:cNvSpPr>
              <a:spLocks/>
            </p:cNvSpPr>
            <p:nvPr/>
          </p:nvSpPr>
          <p:spPr bwMode="auto">
            <a:xfrm>
              <a:off x="6237376" y="3761366"/>
              <a:ext cx="7650" cy="7651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2 h 3"/>
                <a:gd name="T8" fmla="*/ 2 w 3"/>
                <a:gd name="T9" fmla="*/ 3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69" name="Freeform 512"/>
            <p:cNvSpPr>
              <a:spLocks/>
            </p:cNvSpPr>
            <p:nvPr/>
          </p:nvSpPr>
          <p:spPr bwMode="auto">
            <a:xfrm>
              <a:off x="6231256" y="3764426"/>
              <a:ext cx="6120" cy="765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0 w 3"/>
                <a:gd name="T9" fmla="*/ 3 h 3"/>
                <a:gd name="T10" fmla="*/ 1 w 3"/>
                <a:gd name="T11" fmla="*/ 3 h 3"/>
                <a:gd name="T12" fmla="*/ 2 w 3"/>
                <a:gd name="T13" fmla="*/ 3 h 3"/>
                <a:gd name="T14" fmla="*/ 3 w 3"/>
                <a:gd name="T15" fmla="*/ 3 h 3"/>
                <a:gd name="T16" fmla="*/ 2 w 3"/>
                <a:gd name="T17" fmla="*/ 1 h 3"/>
                <a:gd name="T18" fmla="*/ 1 w 3"/>
                <a:gd name="T19" fmla="*/ 1 h 3"/>
                <a:gd name="T20" fmla="*/ 1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2" y="3"/>
                  </a:ln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2" y="1"/>
                  </a:cubicBez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0" name="Freeform 513"/>
            <p:cNvSpPr>
              <a:spLocks/>
            </p:cNvSpPr>
            <p:nvPr/>
          </p:nvSpPr>
          <p:spPr bwMode="auto">
            <a:xfrm>
              <a:off x="6222076" y="3833285"/>
              <a:ext cx="12240" cy="9181"/>
            </a:xfrm>
            <a:custGeom>
              <a:avLst/>
              <a:gdLst>
                <a:gd name="T0" fmla="*/ 5 w 5"/>
                <a:gd name="T1" fmla="*/ 1 h 3"/>
                <a:gd name="T2" fmla="*/ 4 w 5"/>
                <a:gd name="T3" fmla="*/ 0 h 3"/>
                <a:gd name="T4" fmla="*/ 1 w 5"/>
                <a:gd name="T5" fmla="*/ 0 h 3"/>
                <a:gd name="T6" fmla="*/ 0 w 5"/>
                <a:gd name="T7" fmla="*/ 1 h 3"/>
                <a:gd name="T8" fmla="*/ 0 w 5"/>
                <a:gd name="T9" fmla="*/ 2 h 3"/>
                <a:gd name="T10" fmla="*/ 1 w 5"/>
                <a:gd name="T11" fmla="*/ 2 h 3"/>
                <a:gd name="T12" fmla="*/ 3 w 5"/>
                <a:gd name="T13" fmla="*/ 3 h 3"/>
                <a:gd name="T14" fmla="*/ 4 w 5"/>
                <a:gd name="T15" fmla="*/ 3 h 3"/>
                <a:gd name="T16" fmla="*/ 5 w 5"/>
                <a:gd name="T17" fmla="*/ 2 h 3"/>
                <a:gd name="T18" fmla="*/ 5 w 5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lnTo>
                    <a:pt x="4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1"/>
                  </a:cubicBezTo>
                  <a:lnTo>
                    <a:pt x="0" y="2"/>
                  </a:lnTo>
                  <a:cubicBezTo>
                    <a:pt x="0" y="2"/>
                    <a:pt x="0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1" name="Freeform 514"/>
            <p:cNvSpPr>
              <a:spLocks/>
            </p:cNvSpPr>
            <p:nvPr/>
          </p:nvSpPr>
          <p:spPr bwMode="auto">
            <a:xfrm>
              <a:off x="6219016" y="3839406"/>
              <a:ext cx="18360" cy="21423"/>
            </a:xfrm>
            <a:custGeom>
              <a:avLst/>
              <a:gdLst>
                <a:gd name="T0" fmla="*/ 6 w 7"/>
                <a:gd name="T1" fmla="*/ 2 h 7"/>
                <a:gd name="T2" fmla="*/ 4 w 7"/>
                <a:gd name="T3" fmla="*/ 3 h 7"/>
                <a:gd name="T4" fmla="*/ 3 w 7"/>
                <a:gd name="T5" fmla="*/ 3 h 7"/>
                <a:gd name="T6" fmla="*/ 2 w 7"/>
                <a:gd name="T7" fmla="*/ 1 h 7"/>
                <a:gd name="T8" fmla="*/ 0 w 7"/>
                <a:gd name="T9" fmla="*/ 0 h 7"/>
                <a:gd name="T10" fmla="*/ 0 w 7"/>
                <a:gd name="T11" fmla="*/ 2 h 7"/>
                <a:gd name="T12" fmla="*/ 0 w 7"/>
                <a:gd name="T13" fmla="*/ 3 h 7"/>
                <a:gd name="T14" fmla="*/ 0 w 7"/>
                <a:gd name="T15" fmla="*/ 5 h 7"/>
                <a:gd name="T16" fmla="*/ 3 w 7"/>
                <a:gd name="T17" fmla="*/ 7 h 7"/>
                <a:gd name="T18" fmla="*/ 4 w 7"/>
                <a:gd name="T19" fmla="*/ 6 h 7"/>
                <a:gd name="T20" fmla="*/ 4 w 7"/>
                <a:gd name="T21" fmla="*/ 6 h 7"/>
                <a:gd name="T22" fmla="*/ 5 w 7"/>
                <a:gd name="T23" fmla="*/ 6 h 7"/>
                <a:gd name="T24" fmla="*/ 5 w 7"/>
                <a:gd name="T25" fmla="*/ 5 h 7"/>
                <a:gd name="T26" fmla="*/ 6 w 7"/>
                <a:gd name="T27" fmla="*/ 4 h 7"/>
                <a:gd name="T28" fmla="*/ 7 w 7"/>
                <a:gd name="T29" fmla="*/ 4 h 7"/>
                <a:gd name="T30" fmla="*/ 7 w 7"/>
                <a:gd name="T31" fmla="*/ 2 h 7"/>
                <a:gd name="T32" fmla="*/ 6 w 7"/>
                <a:gd name="T3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7"/>
                  </a:ln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5"/>
                  </a:ln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2" name="Freeform 515"/>
            <p:cNvSpPr>
              <a:spLocks/>
            </p:cNvSpPr>
            <p:nvPr/>
          </p:nvSpPr>
          <p:spPr bwMode="auto">
            <a:xfrm>
              <a:off x="6222076" y="3871541"/>
              <a:ext cx="10710" cy="10711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2 w 4"/>
                <a:gd name="T11" fmla="*/ 4 h 4"/>
                <a:gd name="T12" fmla="*/ 3 w 4"/>
                <a:gd name="T13" fmla="*/ 4 h 4"/>
                <a:gd name="T14" fmla="*/ 4 w 4"/>
                <a:gd name="T15" fmla="*/ 4 h 4"/>
                <a:gd name="T16" fmla="*/ 4 w 4"/>
                <a:gd name="T17" fmla="*/ 3 h 4"/>
                <a:gd name="T18" fmla="*/ 3 w 4"/>
                <a:gd name="T19" fmla="*/ 2 h 4"/>
                <a:gd name="T20" fmla="*/ 2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3" y="4"/>
                  </a:ln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3" name="Freeform 516"/>
            <p:cNvSpPr>
              <a:spLocks/>
            </p:cNvSpPr>
            <p:nvPr/>
          </p:nvSpPr>
          <p:spPr bwMode="auto">
            <a:xfrm>
              <a:off x="6231256" y="3860829"/>
              <a:ext cx="6120" cy="12242"/>
            </a:xfrm>
            <a:custGeom>
              <a:avLst/>
              <a:gdLst>
                <a:gd name="T0" fmla="*/ 2 w 3"/>
                <a:gd name="T1" fmla="*/ 2 h 5"/>
                <a:gd name="T2" fmla="*/ 1 w 3"/>
                <a:gd name="T3" fmla="*/ 0 h 5"/>
                <a:gd name="T4" fmla="*/ 0 w 3"/>
                <a:gd name="T5" fmla="*/ 1 h 5"/>
                <a:gd name="T6" fmla="*/ 0 w 3"/>
                <a:gd name="T7" fmla="*/ 3 h 5"/>
                <a:gd name="T8" fmla="*/ 1 w 3"/>
                <a:gd name="T9" fmla="*/ 5 h 5"/>
                <a:gd name="T10" fmla="*/ 2 w 3"/>
                <a:gd name="T11" fmla="*/ 5 h 5"/>
                <a:gd name="T12" fmla="*/ 3 w 3"/>
                <a:gd name="T13" fmla="*/ 3 h 5"/>
                <a:gd name="T14" fmla="*/ 2 w 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1" y="0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1" y="5"/>
                  </a:ln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4" name="Freeform 517"/>
            <p:cNvSpPr>
              <a:spLocks/>
            </p:cNvSpPr>
            <p:nvPr/>
          </p:nvSpPr>
          <p:spPr bwMode="auto">
            <a:xfrm>
              <a:off x="6186885" y="3998548"/>
              <a:ext cx="22951" cy="15302"/>
            </a:xfrm>
            <a:custGeom>
              <a:avLst/>
              <a:gdLst>
                <a:gd name="T0" fmla="*/ 3 w 8"/>
                <a:gd name="T1" fmla="*/ 0 h 5"/>
                <a:gd name="T2" fmla="*/ 2 w 8"/>
                <a:gd name="T3" fmla="*/ 1 h 5"/>
                <a:gd name="T4" fmla="*/ 1 w 8"/>
                <a:gd name="T5" fmla="*/ 1 h 5"/>
                <a:gd name="T6" fmla="*/ 0 w 8"/>
                <a:gd name="T7" fmla="*/ 3 h 5"/>
                <a:gd name="T8" fmla="*/ 1 w 8"/>
                <a:gd name="T9" fmla="*/ 5 h 5"/>
                <a:gd name="T10" fmla="*/ 3 w 8"/>
                <a:gd name="T11" fmla="*/ 5 h 5"/>
                <a:gd name="T12" fmla="*/ 4 w 8"/>
                <a:gd name="T13" fmla="*/ 3 h 5"/>
                <a:gd name="T14" fmla="*/ 6 w 8"/>
                <a:gd name="T15" fmla="*/ 4 h 5"/>
                <a:gd name="T16" fmla="*/ 7 w 8"/>
                <a:gd name="T17" fmla="*/ 4 h 5"/>
                <a:gd name="T18" fmla="*/ 8 w 8"/>
                <a:gd name="T19" fmla="*/ 2 h 5"/>
                <a:gd name="T20" fmla="*/ 7 w 8"/>
                <a:gd name="T21" fmla="*/ 1 h 5"/>
                <a:gd name="T22" fmla="*/ 5 w 8"/>
                <a:gd name="T23" fmla="*/ 2 h 5"/>
                <a:gd name="T24" fmla="*/ 5 w 8"/>
                <a:gd name="T25" fmla="*/ 0 h 5"/>
                <a:gd name="T26" fmla="*/ 3 w 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2"/>
                  </a:lnTo>
                  <a:lnTo>
                    <a:pt x="7" y="1"/>
                  </a:ln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5" name="Freeform 518"/>
            <p:cNvSpPr>
              <a:spLocks/>
            </p:cNvSpPr>
            <p:nvPr/>
          </p:nvSpPr>
          <p:spPr bwMode="auto">
            <a:xfrm>
              <a:off x="6174645" y="4021502"/>
              <a:ext cx="19891" cy="22953"/>
            </a:xfrm>
            <a:custGeom>
              <a:avLst/>
              <a:gdLst>
                <a:gd name="T0" fmla="*/ 6 w 7"/>
                <a:gd name="T1" fmla="*/ 4 h 8"/>
                <a:gd name="T2" fmla="*/ 7 w 7"/>
                <a:gd name="T3" fmla="*/ 3 h 8"/>
                <a:gd name="T4" fmla="*/ 7 w 7"/>
                <a:gd name="T5" fmla="*/ 1 h 8"/>
                <a:gd name="T6" fmla="*/ 6 w 7"/>
                <a:gd name="T7" fmla="*/ 1 h 8"/>
                <a:gd name="T8" fmla="*/ 6 w 7"/>
                <a:gd name="T9" fmla="*/ 1 h 8"/>
                <a:gd name="T10" fmla="*/ 3 w 7"/>
                <a:gd name="T11" fmla="*/ 1 h 8"/>
                <a:gd name="T12" fmla="*/ 3 w 7"/>
                <a:gd name="T13" fmla="*/ 1 h 8"/>
                <a:gd name="T14" fmla="*/ 3 w 7"/>
                <a:gd name="T15" fmla="*/ 2 h 8"/>
                <a:gd name="T16" fmla="*/ 0 w 7"/>
                <a:gd name="T17" fmla="*/ 2 h 8"/>
                <a:gd name="T18" fmla="*/ 0 w 7"/>
                <a:gd name="T19" fmla="*/ 4 h 8"/>
                <a:gd name="T20" fmla="*/ 1 w 7"/>
                <a:gd name="T21" fmla="*/ 7 h 8"/>
                <a:gd name="T22" fmla="*/ 3 w 7"/>
                <a:gd name="T23" fmla="*/ 8 h 8"/>
                <a:gd name="T24" fmla="*/ 6 w 7"/>
                <a:gd name="T25" fmla="*/ 8 h 8"/>
                <a:gd name="T26" fmla="*/ 4 w 7"/>
                <a:gd name="T27" fmla="*/ 4 h 8"/>
                <a:gd name="T28" fmla="*/ 4 w 7"/>
                <a:gd name="T29" fmla="*/ 3 h 8"/>
                <a:gd name="T30" fmla="*/ 6 w 7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8">
                  <a:moveTo>
                    <a:pt x="6" y="4"/>
                  </a:moveTo>
                  <a:lnTo>
                    <a:pt x="7" y="3"/>
                  </a:lnTo>
                  <a:lnTo>
                    <a:pt x="7" y="1"/>
                  </a:lnTo>
                  <a:lnTo>
                    <a:pt x="6" y="1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lnTo>
                    <a:pt x="0" y="4"/>
                  </a:lnTo>
                  <a:cubicBezTo>
                    <a:pt x="1" y="4"/>
                    <a:pt x="1" y="5"/>
                    <a:pt x="1" y="7"/>
                  </a:cubicBezTo>
                  <a:lnTo>
                    <a:pt x="3" y="8"/>
                  </a:lnTo>
                  <a:lnTo>
                    <a:pt x="6" y="8"/>
                  </a:lnTo>
                  <a:lnTo>
                    <a:pt x="4" y="4"/>
                  </a:lnTo>
                  <a:cubicBezTo>
                    <a:pt x="4" y="4"/>
                    <a:pt x="4" y="3"/>
                    <a:pt x="4" y="3"/>
                  </a:cubicBezTo>
                  <a:cubicBezTo>
                    <a:pt x="4" y="4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6" name="Freeform 519"/>
            <p:cNvSpPr>
              <a:spLocks/>
            </p:cNvSpPr>
            <p:nvPr/>
          </p:nvSpPr>
          <p:spPr bwMode="auto">
            <a:xfrm>
              <a:off x="6203716" y="4058227"/>
              <a:ext cx="9180" cy="10711"/>
            </a:xfrm>
            <a:custGeom>
              <a:avLst/>
              <a:gdLst>
                <a:gd name="T0" fmla="*/ 0 w 4"/>
                <a:gd name="T1" fmla="*/ 3 h 4"/>
                <a:gd name="T2" fmla="*/ 2 w 4"/>
                <a:gd name="T3" fmla="*/ 4 h 4"/>
                <a:gd name="T4" fmla="*/ 4 w 4"/>
                <a:gd name="T5" fmla="*/ 3 h 4"/>
                <a:gd name="T6" fmla="*/ 4 w 4"/>
                <a:gd name="T7" fmla="*/ 1 h 4"/>
                <a:gd name="T8" fmla="*/ 2 w 4"/>
                <a:gd name="T9" fmla="*/ 0 h 4"/>
                <a:gd name="T10" fmla="*/ 1 w 4"/>
                <a:gd name="T11" fmla="*/ 1 h 4"/>
                <a:gd name="T12" fmla="*/ 0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2" y="4"/>
                  </a:lnTo>
                  <a:lnTo>
                    <a:pt x="4" y="3"/>
                  </a:lnTo>
                  <a:lnTo>
                    <a:pt x="4" y="1"/>
                  </a:lnTo>
                  <a:lnTo>
                    <a:pt x="2" y="0"/>
                  </a:ln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7" name="Freeform 520"/>
            <p:cNvSpPr>
              <a:spLocks/>
            </p:cNvSpPr>
            <p:nvPr/>
          </p:nvSpPr>
          <p:spPr bwMode="auto">
            <a:xfrm>
              <a:off x="5989514" y="4393343"/>
              <a:ext cx="9180" cy="1224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1 w 4"/>
                <a:gd name="T5" fmla="*/ 0 h 4"/>
                <a:gd name="T6" fmla="*/ 1 w 4"/>
                <a:gd name="T7" fmla="*/ 2 h 4"/>
                <a:gd name="T8" fmla="*/ 0 w 4"/>
                <a:gd name="T9" fmla="*/ 4 h 4"/>
                <a:gd name="T10" fmla="*/ 1 w 4"/>
                <a:gd name="T11" fmla="*/ 4 h 4"/>
                <a:gd name="T12" fmla="*/ 2 w 4"/>
                <a:gd name="T13" fmla="*/ 4 h 4"/>
                <a:gd name="T14" fmla="*/ 4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2"/>
                    <a:pt x="4" y="1"/>
                    <a:pt x="4" y="0"/>
                  </a:cubicBezTo>
                  <a:lnTo>
                    <a:pt x="1" y="0"/>
                  </a:lnTo>
                  <a:lnTo>
                    <a:pt x="1" y="2"/>
                  </a:ln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8" name="Freeform 521"/>
            <p:cNvSpPr>
              <a:spLocks/>
            </p:cNvSpPr>
            <p:nvPr/>
          </p:nvSpPr>
          <p:spPr bwMode="auto">
            <a:xfrm>
              <a:off x="6912110" y="4004669"/>
              <a:ext cx="9180" cy="13772"/>
            </a:xfrm>
            <a:custGeom>
              <a:avLst/>
              <a:gdLst>
                <a:gd name="T0" fmla="*/ 4 w 4"/>
                <a:gd name="T1" fmla="*/ 4 h 5"/>
                <a:gd name="T2" fmla="*/ 3 w 4"/>
                <a:gd name="T3" fmla="*/ 2 h 5"/>
                <a:gd name="T4" fmla="*/ 1 w 4"/>
                <a:gd name="T5" fmla="*/ 0 h 5"/>
                <a:gd name="T6" fmla="*/ 0 w 4"/>
                <a:gd name="T7" fmla="*/ 1 h 5"/>
                <a:gd name="T8" fmla="*/ 1 w 4"/>
                <a:gd name="T9" fmla="*/ 3 h 5"/>
                <a:gd name="T10" fmla="*/ 2 w 4"/>
                <a:gd name="T11" fmla="*/ 4 h 5"/>
                <a:gd name="T12" fmla="*/ 3 w 4"/>
                <a:gd name="T13" fmla="*/ 5 h 5"/>
                <a:gd name="T14" fmla="*/ 4 w 4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lnTo>
                    <a:pt x="3" y="2"/>
                  </a:lnTo>
                  <a:lnTo>
                    <a:pt x="1" y="0"/>
                  </a:lnTo>
                  <a:lnTo>
                    <a:pt x="0" y="1"/>
                  </a:lnTo>
                  <a:cubicBezTo>
                    <a:pt x="0" y="2"/>
                    <a:pt x="0" y="3"/>
                    <a:pt x="1" y="3"/>
                  </a:cubicBezTo>
                  <a:lnTo>
                    <a:pt x="2" y="4"/>
                  </a:lnTo>
                  <a:cubicBezTo>
                    <a:pt x="2" y="4"/>
                    <a:pt x="2" y="5"/>
                    <a:pt x="3" y="5"/>
                  </a:cubicBezTo>
                  <a:cubicBezTo>
                    <a:pt x="3" y="5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79" name="Freeform 522"/>
            <p:cNvSpPr>
              <a:spLocks/>
            </p:cNvSpPr>
            <p:nvPr/>
          </p:nvSpPr>
          <p:spPr bwMode="auto">
            <a:xfrm>
              <a:off x="6886100" y="4107194"/>
              <a:ext cx="9180" cy="10711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3 w 4"/>
                <a:gd name="T5" fmla="*/ 1 h 4"/>
                <a:gd name="T6" fmla="*/ 1 w 4"/>
                <a:gd name="T7" fmla="*/ 0 h 4"/>
                <a:gd name="T8" fmla="*/ 0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0" name="Freeform 523"/>
            <p:cNvSpPr>
              <a:spLocks/>
            </p:cNvSpPr>
            <p:nvPr/>
          </p:nvSpPr>
          <p:spPr bwMode="auto">
            <a:xfrm>
              <a:off x="6782060" y="4189825"/>
              <a:ext cx="10710" cy="4590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1 w 4"/>
                <a:gd name="T7" fmla="*/ 2 h 2"/>
                <a:gd name="T8" fmla="*/ 4 w 4"/>
                <a:gd name="T9" fmla="*/ 2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4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1" name="Freeform 524"/>
            <p:cNvSpPr>
              <a:spLocks/>
            </p:cNvSpPr>
            <p:nvPr/>
          </p:nvSpPr>
          <p:spPr bwMode="auto">
            <a:xfrm>
              <a:off x="8641021" y="4843226"/>
              <a:ext cx="7651" cy="12242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0 h 4"/>
                <a:gd name="T4" fmla="*/ 0 w 3"/>
                <a:gd name="T5" fmla="*/ 2 h 4"/>
                <a:gd name="T6" fmla="*/ 3 w 3"/>
                <a:gd name="T7" fmla="*/ 4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lnTo>
                    <a:pt x="0" y="2"/>
                  </a:lnTo>
                  <a:lnTo>
                    <a:pt x="3" y="4"/>
                  </a:lnTo>
                  <a:cubicBezTo>
                    <a:pt x="3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2" name="Freeform 525"/>
            <p:cNvSpPr>
              <a:spLocks/>
            </p:cNvSpPr>
            <p:nvPr/>
          </p:nvSpPr>
          <p:spPr bwMode="auto">
            <a:xfrm>
              <a:off x="8599711" y="4968703"/>
              <a:ext cx="4590" cy="9181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2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3" name="Freeform 526"/>
            <p:cNvSpPr>
              <a:spLocks/>
            </p:cNvSpPr>
            <p:nvPr/>
          </p:nvSpPr>
          <p:spPr bwMode="auto">
            <a:xfrm>
              <a:off x="8431410" y="4965643"/>
              <a:ext cx="189721" cy="174444"/>
            </a:xfrm>
            <a:custGeom>
              <a:avLst/>
              <a:gdLst>
                <a:gd name="T0" fmla="*/ 56 w 74"/>
                <a:gd name="T1" fmla="*/ 1 h 59"/>
                <a:gd name="T2" fmla="*/ 51 w 74"/>
                <a:gd name="T3" fmla="*/ 5 h 59"/>
                <a:gd name="T4" fmla="*/ 48 w 74"/>
                <a:gd name="T5" fmla="*/ 12 h 59"/>
                <a:gd name="T6" fmla="*/ 46 w 74"/>
                <a:gd name="T7" fmla="*/ 15 h 59"/>
                <a:gd name="T8" fmla="*/ 37 w 74"/>
                <a:gd name="T9" fmla="*/ 24 h 59"/>
                <a:gd name="T10" fmla="*/ 34 w 74"/>
                <a:gd name="T11" fmla="*/ 27 h 59"/>
                <a:gd name="T12" fmla="*/ 28 w 74"/>
                <a:gd name="T13" fmla="*/ 30 h 59"/>
                <a:gd name="T14" fmla="*/ 17 w 74"/>
                <a:gd name="T15" fmla="*/ 32 h 59"/>
                <a:gd name="T16" fmla="*/ 13 w 74"/>
                <a:gd name="T17" fmla="*/ 37 h 59"/>
                <a:gd name="T18" fmla="*/ 7 w 74"/>
                <a:gd name="T19" fmla="*/ 42 h 59"/>
                <a:gd name="T20" fmla="*/ 0 w 74"/>
                <a:gd name="T21" fmla="*/ 51 h 59"/>
                <a:gd name="T22" fmla="*/ 6 w 74"/>
                <a:gd name="T23" fmla="*/ 55 h 59"/>
                <a:gd name="T24" fmla="*/ 11 w 74"/>
                <a:gd name="T25" fmla="*/ 55 h 59"/>
                <a:gd name="T26" fmla="*/ 14 w 74"/>
                <a:gd name="T27" fmla="*/ 55 h 59"/>
                <a:gd name="T28" fmla="*/ 18 w 74"/>
                <a:gd name="T29" fmla="*/ 57 h 59"/>
                <a:gd name="T30" fmla="*/ 23 w 74"/>
                <a:gd name="T31" fmla="*/ 58 h 59"/>
                <a:gd name="T32" fmla="*/ 26 w 74"/>
                <a:gd name="T33" fmla="*/ 59 h 59"/>
                <a:gd name="T34" fmla="*/ 31 w 74"/>
                <a:gd name="T35" fmla="*/ 57 h 59"/>
                <a:gd name="T36" fmla="*/ 38 w 74"/>
                <a:gd name="T37" fmla="*/ 53 h 59"/>
                <a:gd name="T38" fmla="*/ 40 w 74"/>
                <a:gd name="T39" fmla="*/ 48 h 59"/>
                <a:gd name="T40" fmla="*/ 43 w 74"/>
                <a:gd name="T41" fmla="*/ 42 h 59"/>
                <a:gd name="T42" fmla="*/ 51 w 74"/>
                <a:gd name="T43" fmla="*/ 34 h 59"/>
                <a:gd name="T44" fmla="*/ 56 w 74"/>
                <a:gd name="T45" fmla="*/ 33 h 59"/>
                <a:gd name="T46" fmla="*/ 63 w 74"/>
                <a:gd name="T47" fmla="*/ 31 h 59"/>
                <a:gd name="T48" fmla="*/ 58 w 74"/>
                <a:gd name="T49" fmla="*/ 27 h 59"/>
                <a:gd name="T50" fmla="*/ 63 w 74"/>
                <a:gd name="T51" fmla="*/ 24 h 59"/>
                <a:gd name="T52" fmla="*/ 67 w 74"/>
                <a:gd name="T53" fmla="*/ 18 h 59"/>
                <a:gd name="T54" fmla="*/ 70 w 74"/>
                <a:gd name="T55" fmla="*/ 15 h 59"/>
                <a:gd name="T56" fmla="*/ 73 w 74"/>
                <a:gd name="T57" fmla="*/ 12 h 59"/>
                <a:gd name="T58" fmla="*/ 73 w 74"/>
                <a:gd name="T59" fmla="*/ 10 h 59"/>
                <a:gd name="T60" fmla="*/ 72 w 74"/>
                <a:gd name="T61" fmla="*/ 5 h 59"/>
                <a:gd name="T62" fmla="*/ 67 w 74"/>
                <a:gd name="T63" fmla="*/ 6 h 59"/>
                <a:gd name="T64" fmla="*/ 61 w 74"/>
                <a:gd name="T65" fmla="*/ 6 h 59"/>
                <a:gd name="T66" fmla="*/ 61 w 74"/>
                <a:gd name="T67" fmla="*/ 3 h 59"/>
                <a:gd name="T68" fmla="*/ 58 w 74"/>
                <a:gd name="T6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59">
                  <a:moveTo>
                    <a:pt x="59" y="0"/>
                  </a:moveTo>
                  <a:lnTo>
                    <a:pt x="56" y="1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53" y="8"/>
                  </a:lnTo>
                  <a:lnTo>
                    <a:pt x="48" y="12"/>
                  </a:lnTo>
                  <a:lnTo>
                    <a:pt x="46" y="12"/>
                  </a:lnTo>
                  <a:lnTo>
                    <a:pt x="46" y="15"/>
                  </a:lnTo>
                  <a:lnTo>
                    <a:pt x="41" y="22"/>
                  </a:lnTo>
                  <a:cubicBezTo>
                    <a:pt x="39" y="23"/>
                    <a:pt x="38" y="24"/>
                    <a:pt x="37" y="24"/>
                  </a:cubicBezTo>
                  <a:lnTo>
                    <a:pt x="35" y="25"/>
                  </a:lnTo>
                  <a:cubicBezTo>
                    <a:pt x="35" y="26"/>
                    <a:pt x="34" y="26"/>
                    <a:pt x="34" y="27"/>
                  </a:cubicBezTo>
                  <a:cubicBezTo>
                    <a:pt x="33" y="27"/>
                    <a:pt x="32" y="28"/>
                    <a:pt x="31" y="28"/>
                  </a:cubicBezTo>
                  <a:cubicBezTo>
                    <a:pt x="30" y="29"/>
                    <a:pt x="29" y="29"/>
                    <a:pt x="28" y="30"/>
                  </a:cubicBezTo>
                  <a:cubicBezTo>
                    <a:pt x="26" y="30"/>
                    <a:pt x="24" y="31"/>
                    <a:pt x="21" y="32"/>
                  </a:cubicBezTo>
                  <a:lnTo>
                    <a:pt x="17" y="32"/>
                  </a:lnTo>
                  <a:lnTo>
                    <a:pt x="16" y="36"/>
                  </a:lnTo>
                  <a:cubicBezTo>
                    <a:pt x="15" y="36"/>
                    <a:pt x="14" y="37"/>
                    <a:pt x="13" y="37"/>
                  </a:cubicBezTo>
                  <a:cubicBezTo>
                    <a:pt x="13" y="38"/>
                    <a:pt x="12" y="38"/>
                    <a:pt x="10" y="40"/>
                  </a:cubicBezTo>
                  <a:lnTo>
                    <a:pt x="7" y="42"/>
                  </a:lnTo>
                  <a:cubicBezTo>
                    <a:pt x="7" y="42"/>
                    <a:pt x="5" y="44"/>
                    <a:pt x="3" y="47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51"/>
                    <a:pt x="1" y="52"/>
                    <a:pt x="2" y="54"/>
                  </a:cubicBezTo>
                  <a:cubicBezTo>
                    <a:pt x="4" y="55"/>
                    <a:pt x="5" y="56"/>
                    <a:pt x="6" y="55"/>
                  </a:cubicBezTo>
                  <a:cubicBezTo>
                    <a:pt x="7" y="55"/>
                    <a:pt x="8" y="55"/>
                    <a:pt x="8" y="54"/>
                  </a:cubicBezTo>
                  <a:lnTo>
                    <a:pt x="11" y="55"/>
                  </a:lnTo>
                  <a:lnTo>
                    <a:pt x="12" y="57"/>
                  </a:lnTo>
                  <a:cubicBezTo>
                    <a:pt x="13" y="56"/>
                    <a:pt x="13" y="55"/>
                    <a:pt x="14" y="55"/>
                  </a:cubicBezTo>
                  <a:cubicBezTo>
                    <a:pt x="15" y="55"/>
                    <a:pt x="16" y="56"/>
                    <a:pt x="17" y="56"/>
                  </a:cubicBezTo>
                  <a:lnTo>
                    <a:pt x="18" y="57"/>
                  </a:lnTo>
                  <a:lnTo>
                    <a:pt x="21" y="58"/>
                  </a:lnTo>
                  <a:cubicBezTo>
                    <a:pt x="22" y="58"/>
                    <a:pt x="23" y="58"/>
                    <a:pt x="23" y="58"/>
                  </a:cubicBezTo>
                  <a:lnTo>
                    <a:pt x="25" y="59"/>
                  </a:lnTo>
                  <a:cubicBezTo>
                    <a:pt x="25" y="59"/>
                    <a:pt x="26" y="59"/>
                    <a:pt x="26" y="59"/>
                  </a:cubicBezTo>
                  <a:cubicBezTo>
                    <a:pt x="27" y="59"/>
                    <a:pt x="28" y="58"/>
                    <a:pt x="29" y="58"/>
                  </a:cubicBezTo>
                  <a:cubicBezTo>
                    <a:pt x="30" y="57"/>
                    <a:pt x="30" y="57"/>
                    <a:pt x="31" y="57"/>
                  </a:cubicBezTo>
                  <a:cubicBezTo>
                    <a:pt x="31" y="57"/>
                    <a:pt x="32" y="56"/>
                    <a:pt x="33" y="55"/>
                  </a:cubicBezTo>
                  <a:lnTo>
                    <a:pt x="38" y="53"/>
                  </a:lnTo>
                  <a:lnTo>
                    <a:pt x="41" y="50"/>
                  </a:lnTo>
                  <a:lnTo>
                    <a:pt x="40" y="48"/>
                  </a:lnTo>
                  <a:cubicBezTo>
                    <a:pt x="41" y="46"/>
                    <a:pt x="41" y="45"/>
                    <a:pt x="41" y="45"/>
                  </a:cubicBezTo>
                  <a:cubicBezTo>
                    <a:pt x="42" y="44"/>
                    <a:pt x="42" y="43"/>
                    <a:pt x="43" y="42"/>
                  </a:cubicBezTo>
                  <a:lnTo>
                    <a:pt x="46" y="36"/>
                  </a:lnTo>
                  <a:cubicBezTo>
                    <a:pt x="49" y="35"/>
                    <a:pt x="51" y="34"/>
                    <a:pt x="51" y="34"/>
                  </a:cubicBezTo>
                  <a:cubicBezTo>
                    <a:pt x="51" y="34"/>
                    <a:pt x="52" y="34"/>
                    <a:pt x="53" y="33"/>
                  </a:cubicBezTo>
                  <a:cubicBezTo>
                    <a:pt x="54" y="33"/>
                    <a:pt x="55" y="33"/>
                    <a:pt x="56" y="33"/>
                  </a:cubicBezTo>
                  <a:cubicBezTo>
                    <a:pt x="58" y="33"/>
                    <a:pt x="60" y="34"/>
                    <a:pt x="62" y="34"/>
                  </a:cubicBezTo>
                  <a:lnTo>
                    <a:pt x="63" y="31"/>
                  </a:lnTo>
                  <a:lnTo>
                    <a:pt x="59" y="30"/>
                  </a:lnTo>
                  <a:lnTo>
                    <a:pt x="58" y="27"/>
                  </a:lnTo>
                  <a:lnTo>
                    <a:pt x="59" y="25"/>
                  </a:lnTo>
                  <a:lnTo>
                    <a:pt x="63" y="24"/>
                  </a:lnTo>
                  <a:lnTo>
                    <a:pt x="66" y="19"/>
                  </a:lnTo>
                  <a:lnTo>
                    <a:pt x="67" y="18"/>
                  </a:lnTo>
                  <a:lnTo>
                    <a:pt x="70" y="18"/>
                  </a:lnTo>
                  <a:lnTo>
                    <a:pt x="70" y="15"/>
                  </a:lnTo>
                  <a:lnTo>
                    <a:pt x="72" y="14"/>
                  </a:lnTo>
                  <a:lnTo>
                    <a:pt x="73" y="12"/>
                  </a:lnTo>
                  <a:lnTo>
                    <a:pt x="70" y="11"/>
                  </a:lnTo>
                  <a:cubicBezTo>
                    <a:pt x="71" y="10"/>
                    <a:pt x="72" y="10"/>
                    <a:pt x="73" y="10"/>
                  </a:cubicBezTo>
                  <a:cubicBezTo>
                    <a:pt x="73" y="9"/>
                    <a:pt x="74" y="9"/>
                    <a:pt x="74" y="8"/>
                  </a:cubicBezTo>
                  <a:lnTo>
                    <a:pt x="72" y="5"/>
                  </a:lnTo>
                  <a:lnTo>
                    <a:pt x="69" y="4"/>
                  </a:lnTo>
                  <a:lnTo>
                    <a:pt x="67" y="6"/>
                  </a:lnTo>
                  <a:lnTo>
                    <a:pt x="62" y="8"/>
                  </a:lnTo>
                  <a:lnTo>
                    <a:pt x="61" y="6"/>
                  </a:lnTo>
                  <a:lnTo>
                    <a:pt x="62" y="4"/>
                  </a:lnTo>
                  <a:lnTo>
                    <a:pt x="61" y="3"/>
                  </a:lnTo>
                  <a:lnTo>
                    <a:pt x="59" y="4"/>
                  </a:lnTo>
                  <a:lnTo>
                    <a:pt x="58" y="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4" name="Freeform 527"/>
            <p:cNvSpPr>
              <a:spLocks/>
            </p:cNvSpPr>
            <p:nvPr/>
          </p:nvSpPr>
          <p:spPr bwMode="auto">
            <a:xfrm>
              <a:off x="8731292" y="5155389"/>
              <a:ext cx="7650" cy="1071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0 h 3"/>
                <a:gd name="T8" fmla="*/ 0 w 3"/>
                <a:gd name="T9" fmla="*/ 1 h 3"/>
                <a:gd name="T10" fmla="*/ 1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5" name="Freeform 528"/>
            <p:cNvSpPr>
              <a:spLocks/>
            </p:cNvSpPr>
            <p:nvPr/>
          </p:nvSpPr>
          <p:spPr bwMode="auto">
            <a:xfrm>
              <a:off x="8735882" y="5155389"/>
              <a:ext cx="3060" cy="459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6" name="Freeform 529"/>
            <p:cNvSpPr>
              <a:spLocks/>
            </p:cNvSpPr>
            <p:nvPr/>
          </p:nvSpPr>
          <p:spPr bwMode="auto">
            <a:xfrm>
              <a:off x="8734352" y="5163041"/>
              <a:ext cx="4590" cy="306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7" name="Freeform 530"/>
            <p:cNvSpPr>
              <a:spLocks/>
            </p:cNvSpPr>
            <p:nvPr/>
          </p:nvSpPr>
          <p:spPr bwMode="auto">
            <a:xfrm>
              <a:off x="8722112" y="5213537"/>
              <a:ext cx="9180" cy="4591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2 h 2"/>
                <a:gd name="T4" fmla="*/ 3 w 3"/>
                <a:gd name="T5" fmla="*/ 0 h 2"/>
                <a:gd name="T6" fmla="*/ 2 w 3"/>
                <a:gd name="T7" fmla="*/ 0 h 2"/>
                <a:gd name="T8" fmla="*/ 0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8" name="Freeform 531"/>
            <p:cNvSpPr>
              <a:spLocks/>
            </p:cNvSpPr>
            <p:nvPr/>
          </p:nvSpPr>
          <p:spPr bwMode="auto">
            <a:xfrm>
              <a:off x="8454360" y="5140087"/>
              <a:ext cx="19891" cy="15302"/>
            </a:xfrm>
            <a:custGeom>
              <a:avLst/>
              <a:gdLst>
                <a:gd name="T0" fmla="*/ 7 w 7"/>
                <a:gd name="T1" fmla="*/ 0 h 6"/>
                <a:gd name="T2" fmla="*/ 6 w 7"/>
                <a:gd name="T3" fmla="*/ 0 h 6"/>
                <a:gd name="T4" fmla="*/ 3 w 7"/>
                <a:gd name="T5" fmla="*/ 0 h 6"/>
                <a:gd name="T6" fmla="*/ 3 w 7"/>
                <a:gd name="T7" fmla="*/ 3 h 6"/>
                <a:gd name="T8" fmla="*/ 1 w 7"/>
                <a:gd name="T9" fmla="*/ 3 h 6"/>
                <a:gd name="T10" fmla="*/ 0 w 7"/>
                <a:gd name="T11" fmla="*/ 6 h 6"/>
                <a:gd name="T12" fmla="*/ 3 w 7"/>
                <a:gd name="T13" fmla="*/ 6 h 6"/>
                <a:gd name="T14" fmla="*/ 5 w 7"/>
                <a:gd name="T15" fmla="*/ 3 h 6"/>
                <a:gd name="T16" fmla="*/ 7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89" name="Freeform 532"/>
            <p:cNvSpPr>
              <a:spLocks/>
            </p:cNvSpPr>
            <p:nvPr/>
          </p:nvSpPr>
          <p:spPr bwMode="auto">
            <a:xfrm>
              <a:off x="8425290" y="5159980"/>
              <a:ext cx="9180" cy="9181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2" y="3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0" name="Freeform 533"/>
            <p:cNvSpPr>
              <a:spLocks/>
            </p:cNvSpPr>
            <p:nvPr/>
          </p:nvSpPr>
          <p:spPr bwMode="auto">
            <a:xfrm>
              <a:off x="7989237" y="4948811"/>
              <a:ext cx="21420" cy="22953"/>
            </a:xfrm>
            <a:custGeom>
              <a:avLst/>
              <a:gdLst>
                <a:gd name="T0" fmla="*/ 2 w 8"/>
                <a:gd name="T1" fmla="*/ 2 h 8"/>
                <a:gd name="T2" fmla="*/ 3 w 8"/>
                <a:gd name="T3" fmla="*/ 6 h 8"/>
                <a:gd name="T4" fmla="*/ 5 w 8"/>
                <a:gd name="T5" fmla="*/ 8 h 8"/>
                <a:gd name="T6" fmla="*/ 7 w 8"/>
                <a:gd name="T7" fmla="*/ 7 h 8"/>
                <a:gd name="T8" fmla="*/ 8 w 8"/>
                <a:gd name="T9" fmla="*/ 4 h 8"/>
                <a:gd name="T10" fmla="*/ 1 w 8"/>
                <a:gd name="T11" fmla="*/ 0 h 8"/>
                <a:gd name="T12" fmla="*/ 0 w 8"/>
                <a:gd name="T13" fmla="*/ 1 h 8"/>
                <a:gd name="T14" fmla="*/ 2 w 8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2" y="2"/>
                  </a:moveTo>
                  <a:lnTo>
                    <a:pt x="3" y="6"/>
                  </a:lnTo>
                  <a:lnTo>
                    <a:pt x="5" y="8"/>
                  </a:lnTo>
                  <a:lnTo>
                    <a:pt x="7" y="7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1" name="Freeform 534"/>
            <p:cNvSpPr>
              <a:spLocks/>
            </p:cNvSpPr>
            <p:nvPr/>
          </p:nvSpPr>
          <p:spPr bwMode="auto">
            <a:xfrm>
              <a:off x="7915796" y="4971764"/>
              <a:ext cx="90271" cy="85692"/>
            </a:xfrm>
            <a:custGeom>
              <a:avLst/>
              <a:gdLst>
                <a:gd name="T0" fmla="*/ 34 w 34"/>
                <a:gd name="T1" fmla="*/ 4 h 29"/>
                <a:gd name="T2" fmla="*/ 32 w 34"/>
                <a:gd name="T3" fmla="*/ 1 h 29"/>
                <a:gd name="T4" fmla="*/ 29 w 34"/>
                <a:gd name="T5" fmla="*/ 1 h 29"/>
                <a:gd name="T6" fmla="*/ 25 w 34"/>
                <a:gd name="T7" fmla="*/ 3 h 29"/>
                <a:gd name="T8" fmla="*/ 22 w 34"/>
                <a:gd name="T9" fmla="*/ 3 h 29"/>
                <a:gd name="T10" fmla="*/ 18 w 34"/>
                <a:gd name="T11" fmla="*/ 4 h 29"/>
                <a:gd name="T12" fmla="*/ 16 w 34"/>
                <a:gd name="T13" fmla="*/ 5 h 29"/>
                <a:gd name="T14" fmla="*/ 13 w 34"/>
                <a:gd name="T15" fmla="*/ 5 h 29"/>
                <a:gd name="T16" fmla="*/ 1 w 34"/>
                <a:gd name="T17" fmla="*/ 0 h 29"/>
                <a:gd name="T18" fmla="*/ 0 w 34"/>
                <a:gd name="T19" fmla="*/ 3 h 29"/>
                <a:gd name="T20" fmla="*/ 0 w 34"/>
                <a:gd name="T21" fmla="*/ 7 h 29"/>
                <a:gd name="T22" fmla="*/ 3 w 34"/>
                <a:gd name="T23" fmla="*/ 11 h 29"/>
                <a:gd name="T24" fmla="*/ 6 w 34"/>
                <a:gd name="T25" fmla="*/ 15 h 29"/>
                <a:gd name="T26" fmla="*/ 7 w 34"/>
                <a:gd name="T27" fmla="*/ 18 h 29"/>
                <a:gd name="T28" fmla="*/ 4 w 34"/>
                <a:gd name="T29" fmla="*/ 15 h 29"/>
                <a:gd name="T30" fmla="*/ 4 w 34"/>
                <a:gd name="T31" fmla="*/ 18 h 29"/>
                <a:gd name="T32" fmla="*/ 10 w 34"/>
                <a:gd name="T33" fmla="*/ 24 h 29"/>
                <a:gd name="T34" fmla="*/ 12 w 34"/>
                <a:gd name="T35" fmla="*/ 27 h 29"/>
                <a:gd name="T36" fmla="*/ 12 w 34"/>
                <a:gd name="T37" fmla="*/ 29 h 29"/>
                <a:gd name="T38" fmla="*/ 15 w 34"/>
                <a:gd name="T39" fmla="*/ 28 h 29"/>
                <a:gd name="T40" fmla="*/ 17 w 34"/>
                <a:gd name="T41" fmla="*/ 29 h 29"/>
                <a:gd name="T42" fmla="*/ 19 w 34"/>
                <a:gd name="T43" fmla="*/ 29 h 29"/>
                <a:gd name="T44" fmla="*/ 22 w 34"/>
                <a:gd name="T45" fmla="*/ 28 h 29"/>
                <a:gd name="T46" fmla="*/ 26 w 34"/>
                <a:gd name="T47" fmla="*/ 28 h 29"/>
                <a:gd name="T48" fmla="*/ 24 w 34"/>
                <a:gd name="T49" fmla="*/ 25 h 29"/>
                <a:gd name="T50" fmla="*/ 27 w 34"/>
                <a:gd name="T51" fmla="*/ 24 h 29"/>
                <a:gd name="T52" fmla="*/ 29 w 34"/>
                <a:gd name="T53" fmla="*/ 25 h 29"/>
                <a:gd name="T54" fmla="*/ 32 w 34"/>
                <a:gd name="T55" fmla="*/ 25 h 29"/>
                <a:gd name="T56" fmla="*/ 32 w 34"/>
                <a:gd name="T57" fmla="*/ 22 h 29"/>
                <a:gd name="T58" fmla="*/ 32 w 34"/>
                <a:gd name="T59" fmla="*/ 18 h 29"/>
                <a:gd name="T60" fmla="*/ 33 w 34"/>
                <a:gd name="T61" fmla="*/ 16 h 29"/>
                <a:gd name="T62" fmla="*/ 34 w 34"/>
                <a:gd name="T63" fmla="*/ 17 h 29"/>
                <a:gd name="T64" fmla="*/ 34 w 34"/>
                <a:gd name="T65" fmla="*/ 14 h 29"/>
                <a:gd name="T66" fmla="*/ 33 w 34"/>
                <a:gd name="T67" fmla="*/ 8 h 29"/>
                <a:gd name="T68" fmla="*/ 34 w 34"/>
                <a:gd name="T6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29">
                  <a:moveTo>
                    <a:pt x="34" y="4"/>
                  </a:moveTo>
                  <a:cubicBezTo>
                    <a:pt x="34" y="4"/>
                    <a:pt x="33" y="3"/>
                    <a:pt x="32" y="1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1"/>
                    <a:pt x="27" y="2"/>
                    <a:pt x="25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3"/>
                    <a:pt x="20" y="3"/>
                    <a:pt x="18" y="4"/>
                  </a:cubicBezTo>
                  <a:lnTo>
                    <a:pt x="16" y="5"/>
                  </a:lnTo>
                  <a:lnTo>
                    <a:pt x="13" y="5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1"/>
                  </a:lnTo>
                  <a:cubicBezTo>
                    <a:pt x="5" y="13"/>
                    <a:pt x="6" y="15"/>
                    <a:pt x="6" y="15"/>
                  </a:cubicBezTo>
                  <a:cubicBezTo>
                    <a:pt x="7" y="16"/>
                    <a:pt x="7" y="17"/>
                    <a:pt x="7" y="18"/>
                  </a:cubicBezTo>
                  <a:lnTo>
                    <a:pt x="4" y="15"/>
                  </a:lnTo>
                  <a:lnTo>
                    <a:pt x="4" y="18"/>
                  </a:lnTo>
                  <a:lnTo>
                    <a:pt x="10" y="24"/>
                  </a:lnTo>
                  <a:lnTo>
                    <a:pt x="12" y="27"/>
                  </a:lnTo>
                  <a:lnTo>
                    <a:pt x="12" y="29"/>
                  </a:lnTo>
                  <a:cubicBezTo>
                    <a:pt x="13" y="29"/>
                    <a:pt x="14" y="29"/>
                    <a:pt x="15" y="28"/>
                  </a:cubicBezTo>
                  <a:cubicBezTo>
                    <a:pt x="16" y="28"/>
                    <a:pt x="16" y="28"/>
                    <a:pt x="17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20" y="29"/>
                    <a:pt x="21" y="29"/>
                    <a:pt x="22" y="28"/>
                  </a:cubicBezTo>
                  <a:lnTo>
                    <a:pt x="26" y="28"/>
                  </a:lnTo>
                  <a:lnTo>
                    <a:pt x="24" y="25"/>
                  </a:lnTo>
                  <a:lnTo>
                    <a:pt x="27" y="24"/>
                  </a:lnTo>
                  <a:lnTo>
                    <a:pt x="29" y="25"/>
                  </a:lnTo>
                  <a:cubicBezTo>
                    <a:pt x="30" y="25"/>
                    <a:pt x="30" y="25"/>
                    <a:pt x="32" y="25"/>
                  </a:cubicBezTo>
                  <a:cubicBezTo>
                    <a:pt x="33" y="24"/>
                    <a:pt x="33" y="23"/>
                    <a:pt x="32" y="22"/>
                  </a:cubicBezTo>
                  <a:lnTo>
                    <a:pt x="32" y="18"/>
                  </a:lnTo>
                  <a:lnTo>
                    <a:pt x="33" y="16"/>
                  </a:lnTo>
                  <a:lnTo>
                    <a:pt x="34" y="17"/>
                  </a:lnTo>
                  <a:lnTo>
                    <a:pt x="34" y="14"/>
                  </a:lnTo>
                  <a:lnTo>
                    <a:pt x="33" y="8"/>
                  </a:lnTo>
                  <a:cubicBezTo>
                    <a:pt x="34" y="6"/>
                    <a:pt x="34" y="5"/>
                    <a:pt x="34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2" name="Freeform 535"/>
            <p:cNvSpPr>
              <a:spLocks/>
            </p:cNvSpPr>
            <p:nvPr/>
          </p:nvSpPr>
          <p:spPr bwMode="auto">
            <a:xfrm>
              <a:off x="7897436" y="4938099"/>
              <a:ext cx="7651" cy="24483"/>
            </a:xfrm>
            <a:custGeom>
              <a:avLst/>
              <a:gdLst>
                <a:gd name="T0" fmla="*/ 3 w 3"/>
                <a:gd name="T1" fmla="*/ 1 h 8"/>
                <a:gd name="T2" fmla="*/ 1 w 3"/>
                <a:gd name="T3" fmla="*/ 0 h 8"/>
                <a:gd name="T4" fmla="*/ 1 w 3"/>
                <a:gd name="T5" fmla="*/ 1 h 8"/>
                <a:gd name="T6" fmla="*/ 1 w 3"/>
                <a:gd name="T7" fmla="*/ 4 h 8"/>
                <a:gd name="T8" fmla="*/ 0 w 3"/>
                <a:gd name="T9" fmla="*/ 5 h 8"/>
                <a:gd name="T10" fmla="*/ 0 w 3"/>
                <a:gd name="T11" fmla="*/ 7 h 8"/>
                <a:gd name="T12" fmla="*/ 2 w 3"/>
                <a:gd name="T13" fmla="*/ 8 h 8"/>
                <a:gd name="T14" fmla="*/ 3 w 3"/>
                <a:gd name="T15" fmla="*/ 7 h 8"/>
                <a:gd name="T16" fmla="*/ 3 w 3"/>
                <a:gd name="T17" fmla="*/ 5 h 8"/>
                <a:gd name="T18" fmla="*/ 3 w 3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8">
                  <a:moveTo>
                    <a:pt x="3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3" name="Freeform 536"/>
            <p:cNvSpPr>
              <a:spLocks/>
            </p:cNvSpPr>
            <p:nvPr/>
          </p:nvSpPr>
          <p:spPr bwMode="auto">
            <a:xfrm>
              <a:off x="7975467" y="4933509"/>
              <a:ext cx="7650" cy="4590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1 h 2"/>
                <a:gd name="T4" fmla="*/ 3 w 3"/>
                <a:gd name="T5" fmla="*/ 0 h 2"/>
                <a:gd name="T6" fmla="*/ 0 w 3"/>
                <a:gd name="T7" fmla="*/ 0 h 2"/>
                <a:gd name="T8" fmla="*/ 0 w 3"/>
                <a:gd name="T9" fmla="*/ 1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2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4" name="Freeform 537"/>
            <p:cNvSpPr>
              <a:spLocks/>
            </p:cNvSpPr>
            <p:nvPr/>
          </p:nvSpPr>
          <p:spPr bwMode="auto">
            <a:xfrm>
              <a:off x="4736436" y="1700168"/>
              <a:ext cx="10711" cy="15302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5 h 5"/>
                <a:gd name="T4" fmla="*/ 4 w 4"/>
                <a:gd name="T5" fmla="*/ 5 h 5"/>
                <a:gd name="T6" fmla="*/ 4 w 4"/>
                <a:gd name="T7" fmla="*/ 3 h 5"/>
                <a:gd name="T8" fmla="*/ 3 w 4"/>
                <a:gd name="T9" fmla="*/ 1 h 5"/>
                <a:gd name="T10" fmla="*/ 3 w 4"/>
                <a:gd name="T11" fmla="*/ 1 h 5"/>
                <a:gd name="T12" fmla="*/ 2 w 4"/>
                <a:gd name="T13" fmla="*/ 0 h 5"/>
                <a:gd name="T14" fmla="*/ 1 w 4"/>
                <a:gd name="T15" fmla="*/ 0 h 5"/>
                <a:gd name="T16" fmla="*/ 0 w 4"/>
                <a:gd name="T17" fmla="*/ 2 h 5"/>
                <a:gd name="T18" fmla="*/ 2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4"/>
                    <a:pt x="3" y="5"/>
                  </a:cubicBezTo>
                  <a:lnTo>
                    <a:pt x="4" y="5"/>
                  </a:ln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2" y="0"/>
                  </a:lnTo>
                  <a:cubicBezTo>
                    <a:pt x="2" y="0"/>
                    <a:pt x="1" y="0"/>
                    <a:pt x="1" y="0"/>
                  </a:cubicBezTo>
                  <a:lnTo>
                    <a:pt x="0" y="2"/>
                  </a:ln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5" name="Freeform 538"/>
            <p:cNvSpPr>
              <a:spLocks/>
            </p:cNvSpPr>
            <p:nvPr/>
          </p:nvSpPr>
          <p:spPr bwMode="auto">
            <a:xfrm>
              <a:off x="4294263" y="1914398"/>
              <a:ext cx="15300" cy="9181"/>
            </a:xfrm>
            <a:custGeom>
              <a:avLst/>
              <a:gdLst>
                <a:gd name="T0" fmla="*/ 5 w 6"/>
                <a:gd name="T1" fmla="*/ 0 h 3"/>
                <a:gd name="T2" fmla="*/ 2 w 6"/>
                <a:gd name="T3" fmla="*/ 0 h 3"/>
                <a:gd name="T4" fmla="*/ 0 w 6"/>
                <a:gd name="T5" fmla="*/ 0 h 3"/>
                <a:gd name="T6" fmla="*/ 0 w 6"/>
                <a:gd name="T7" fmla="*/ 2 h 3"/>
                <a:gd name="T8" fmla="*/ 1 w 6"/>
                <a:gd name="T9" fmla="*/ 3 h 3"/>
                <a:gd name="T10" fmla="*/ 4 w 6"/>
                <a:gd name="T11" fmla="*/ 2 h 3"/>
                <a:gd name="T12" fmla="*/ 6 w 6"/>
                <a:gd name="T13" fmla="*/ 2 h 3"/>
                <a:gd name="T14" fmla="*/ 5 w 6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6" name="Freeform 539"/>
            <p:cNvSpPr>
              <a:spLocks/>
            </p:cNvSpPr>
            <p:nvPr/>
          </p:nvSpPr>
          <p:spPr bwMode="auto">
            <a:xfrm>
              <a:off x="4318744" y="2153111"/>
              <a:ext cx="24480" cy="33665"/>
            </a:xfrm>
            <a:custGeom>
              <a:avLst/>
              <a:gdLst>
                <a:gd name="T0" fmla="*/ 1 w 9"/>
                <a:gd name="T1" fmla="*/ 4 h 12"/>
                <a:gd name="T2" fmla="*/ 2 w 9"/>
                <a:gd name="T3" fmla="*/ 5 h 12"/>
                <a:gd name="T4" fmla="*/ 5 w 9"/>
                <a:gd name="T5" fmla="*/ 5 h 12"/>
                <a:gd name="T6" fmla="*/ 5 w 9"/>
                <a:gd name="T7" fmla="*/ 7 h 12"/>
                <a:gd name="T8" fmla="*/ 5 w 9"/>
                <a:gd name="T9" fmla="*/ 7 h 12"/>
                <a:gd name="T10" fmla="*/ 5 w 9"/>
                <a:gd name="T11" fmla="*/ 8 h 12"/>
                <a:gd name="T12" fmla="*/ 5 w 9"/>
                <a:gd name="T13" fmla="*/ 9 h 12"/>
                <a:gd name="T14" fmla="*/ 4 w 9"/>
                <a:gd name="T15" fmla="*/ 11 h 12"/>
                <a:gd name="T16" fmla="*/ 5 w 9"/>
                <a:gd name="T17" fmla="*/ 12 h 12"/>
                <a:gd name="T18" fmla="*/ 7 w 9"/>
                <a:gd name="T19" fmla="*/ 12 h 12"/>
                <a:gd name="T20" fmla="*/ 8 w 9"/>
                <a:gd name="T21" fmla="*/ 11 h 12"/>
                <a:gd name="T22" fmla="*/ 8 w 9"/>
                <a:gd name="T23" fmla="*/ 9 h 12"/>
                <a:gd name="T24" fmla="*/ 7 w 9"/>
                <a:gd name="T25" fmla="*/ 8 h 12"/>
                <a:gd name="T26" fmla="*/ 7 w 9"/>
                <a:gd name="T27" fmla="*/ 6 h 12"/>
                <a:gd name="T28" fmla="*/ 8 w 9"/>
                <a:gd name="T29" fmla="*/ 5 h 12"/>
                <a:gd name="T30" fmla="*/ 8 w 9"/>
                <a:gd name="T31" fmla="*/ 4 h 12"/>
                <a:gd name="T32" fmla="*/ 8 w 9"/>
                <a:gd name="T33" fmla="*/ 4 h 12"/>
                <a:gd name="T34" fmla="*/ 9 w 9"/>
                <a:gd name="T35" fmla="*/ 3 h 12"/>
                <a:gd name="T36" fmla="*/ 9 w 9"/>
                <a:gd name="T37" fmla="*/ 1 h 12"/>
                <a:gd name="T38" fmla="*/ 8 w 9"/>
                <a:gd name="T39" fmla="*/ 1 h 12"/>
                <a:gd name="T40" fmla="*/ 6 w 9"/>
                <a:gd name="T41" fmla="*/ 1 h 12"/>
                <a:gd name="T42" fmla="*/ 4 w 9"/>
                <a:gd name="T43" fmla="*/ 1 h 12"/>
                <a:gd name="T44" fmla="*/ 2 w 9"/>
                <a:gd name="T45" fmla="*/ 1 h 12"/>
                <a:gd name="T46" fmla="*/ 2 w 9"/>
                <a:gd name="T47" fmla="*/ 1 h 12"/>
                <a:gd name="T48" fmla="*/ 1 w 9"/>
                <a:gd name="T49" fmla="*/ 1 h 12"/>
                <a:gd name="T50" fmla="*/ 0 w 9"/>
                <a:gd name="T51" fmla="*/ 3 h 12"/>
                <a:gd name="T52" fmla="*/ 1 w 9"/>
                <a:gd name="T5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" h="12">
                  <a:moveTo>
                    <a:pt x="1" y="4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3" y="5"/>
                    <a:pt x="3" y="5"/>
                    <a:pt x="5" y="5"/>
                  </a:cubicBez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9"/>
                  </a:ln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1"/>
                    <a:pt x="5" y="12"/>
                  </a:cubicBezTo>
                  <a:lnTo>
                    <a:pt x="7" y="12"/>
                  </a:lnTo>
                  <a:lnTo>
                    <a:pt x="8" y="11"/>
                  </a:lnTo>
                  <a:cubicBezTo>
                    <a:pt x="9" y="10"/>
                    <a:pt x="8" y="9"/>
                    <a:pt x="8" y="9"/>
                  </a:cubicBezTo>
                  <a:cubicBezTo>
                    <a:pt x="7" y="9"/>
                    <a:pt x="7" y="8"/>
                    <a:pt x="7" y="8"/>
                  </a:cubicBezTo>
                  <a:lnTo>
                    <a:pt x="7" y="6"/>
                  </a:ln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4"/>
                    <a:pt x="9" y="3"/>
                  </a:cubicBezTo>
                  <a:lnTo>
                    <a:pt x="9" y="1"/>
                  </a:lnTo>
                  <a:cubicBezTo>
                    <a:pt x="9" y="0"/>
                    <a:pt x="8" y="0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7" name="Freeform 540"/>
            <p:cNvSpPr>
              <a:spLocks/>
            </p:cNvSpPr>
            <p:nvPr/>
          </p:nvSpPr>
          <p:spPr bwMode="auto">
            <a:xfrm>
              <a:off x="4323333" y="2257166"/>
              <a:ext cx="27540" cy="24483"/>
            </a:xfrm>
            <a:custGeom>
              <a:avLst/>
              <a:gdLst>
                <a:gd name="T0" fmla="*/ 5 w 10"/>
                <a:gd name="T1" fmla="*/ 2 h 8"/>
                <a:gd name="T2" fmla="*/ 4 w 10"/>
                <a:gd name="T3" fmla="*/ 3 h 8"/>
                <a:gd name="T4" fmla="*/ 3 w 10"/>
                <a:gd name="T5" fmla="*/ 3 h 8"/>
                <a:gd name="T6" fmla="*/ 1 w 10"/>
                <a:gd name="T7" fmla="*/ 3 h 8"/>
                <a:gd name="T8" fmla="*/ 1 w 10"/>
                <a:gd name="T9" fmla="*/ 3 h 8"/>
                <a:gd name="T10" fmla="*/ 0 w 10"/>
                <a:gd name="T11" fmla="*/ 4 h 8"/>
                <a:gd name="T12" fmla="*/ 1 w 10"/>
                <a:gd name="T13" fmla="*/ 5 h 8"/>
                <a:gd name="T14" fmla="*/ 1 w 10"/>
                <a:gd name="T15" fmla="*/ 6 h 8"/>
                <a:gd name="T16" fmla="*/ 1 w 10"/>
                <a:gd name="T17" fmla="*/ 8 h 8"/>
                <a:gd name="T18" fmla="*/ 2 w 10"/>
                <a:gd name="T19" fmla="*/ 8 h 8"/>
                <a:gd name="T20" fmla="*/ 4 w 10"/>
                <a:gd name="T21" fmla="*/ 7 h 8"/>
                <a:gd name="T22" fmla="*/ 4 w 10"/>
                <a:gd name="T23" fmla="*/ 7 h 8"/>
                <a:gd name="T24" fmla="*/ 6 w 10"/>
                <a:gd name="T25" fmla="*/ 7 h 8"/>
                <a:gd name="T26" fmla="*/ 7 w 10"/>
                <a:gd name="T27" fmla="*/ 5 h 8"/>
                <a:gd name="T28" fmla="*/ 8 w 10"/>
                <a:gd name="T29" fmla="*/ 3 h 8"/>
                <a:gd name="T30" fmla="*/ 10 w 10"/>
                <a:gd name="T31" fmla="*/ 2 h 8"/>
                <a:gd name="T32" fmla="*/ 9 w 10"/>
                <a:gd name="T33" fmla="*/ 1 h 8"/>
                <a:gd name="T34" fmla="*/ 10 w 10"/>
                <a:gd name="T35" fmla="*/ 1 h 8"/>
                <a:gd name="T36" fmla="*/ 8 w 10"/>
                <a:gd name="T37" fmla="*/ 1 h 8"/>
                <a:gd name="T38" fmla="*/ 5 w 10"/>
                <a:gd name="T3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8">
                  <a:moveTo>
                    <a:pt x="5" y="2"/>
                  </a:moveTo>
                  <a:lnTo>
                    <a:pt x="4" y="3"/>
                  </a:lnTo>
                  <a:cubicBezTo>
                    <a:pt x="4" y="3"/>
                    <a:pt x="3" y="3"/>
                    <a:pt x="3" y="3"/>
                  </a:cubicBezTo>
                  <a:lnTo>
                    <a:pt x="1" y="3"/>
                  </a:lnTo>
                  <a:cubicBezTo>
                    <a:pt x="1" y="3"/>
                    <a:pt x="1" y="3"/>
                    <a:pt x="1" y="3"/>
                  </a:cubicBezTo>
                  <a:lnTo>
                    <a:pt x="0" y="4"/>
                  </a:lnTo>
                  <a:cubicBezTo>
                    <a:pt x="0" y="4"/>
                    <a:pt x="0" y="4"/>
                    <a:pt x="1" y="5"/>
                  </a:cubicBezTo>
                  <a:lnTo>
                    <a:pt x="1" y="6"/>
                  </a:lnTo>
                  <a:lnTo>
                    <a:pt x="1" y="8"/>
                  </a:lnTo>
                  <a:lnTo>
                    <a:pt x="2" y="8"/>
                  </a:ln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5"/>
                    <a:pt x="8" y="4"/>
                    <a:pt x="8" y="3"/>
                  </a:cubicBezTo>
                  <a:lnTo>
                    <a:pt x="10" y="2"/>
                  </a:lnTo>
                  <a:lnTo>
                    <a:pt x="9" y="1"/>
                  </a:lnTo>
                  <a:lnTo>
                    <a:pt x="10" y="1"/>
                  </a:lnTo>
                  <a:cubicBezTo>
                    <a:pt x="9" y="0"/>
                    <a:pt x="8" y="0"/>
                    <a:pt x="8" y="1"/>
                  </a:cubicBezTo>
                  <a:cubicBezTo>
                    <a:pt x="6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8" name="Freeform 541"/>
            <p:cNvSpPr>
              <a:spLocks/>
            </p:cNvSpPr>
            <p:nvPr/>
          </p:nvSpPr>
          <p:spPr bwMode="auto">
            <a:xfrm>
              <a:off x="4344753" y="2249515"/>
              <a:ext cx="191252" cy="243303"/>
            </a:xfrm>
            <a:custGeom>
              <a:avLst/>
              <a:gdLst>
                <a:gd name="T0" fmla="*/ 12 w 74"/>
                <a:gd name="T1" fmla="*/ 3 h 83"/>
                <a:gd name="T2" fmla="*/ 8 w 74"/>
                <a:gd name="T3" fmla="*/ 10 h 83"/>
                <a:gd name="T4" fmla="*/ 7 w 74"/>
                <a:gd name="T5" fmla="*/ 17 h 83"/>
                <a:gd name="T6" fmla="*/ 3 w 74"/>
                <a:gd name="T7" fmla="*/ 19 h 83"/>
                <a:gd name="T8" fmla="*/ 1 w 74"/>
                <a:gd name="T9" fmla="*/ 23 h 83"/>
                <a:gd name="T10" fmla="*/ 9 w 74"/>
                <a:gd name="T11" fmla="*/ 24 h 83"/>
                <a:gd name="T12" fmla="*/ 11 w 74"/>
                <a:gd name="T13" fmla="*/ 26 h 83"/>
                <a:gd name="T14" fmla="*/ 6 w 74"/>
                <a:gd name="T15" fmla="*/ 28 h 83"/>
                <a:gd name="T16" fmla="*/ 4 w 74"/>
                <a:gd name="T17" fmla="*/ 35 h 83"/>
                <a:gd name="T18" fmla="*/ 10 w 74"/>
                <a:gd name="T19" fmla="*/ 33 h 83"/>
                <a:gd name="T20" fmla="*/ 10 w 74"/>
                <a:gd name="T21" fmla="*/ 37 h 83"/>
                <a:gd name="T22" fmla="*/ 14 w 74"/>
                <a:gd name="T23" fmla="*/ 40 h 83"/>
                <a:gd name="T24" fmla="*/ 22 w 74"/>
                <a:gd name="T25" fmla="*/ 39 h 83"/>
                <a:gd name="T26" fmla="*/ 28 w 74"/>
                <a:gd name="T27" fmla="*/ 37 h 83"/>
                <a:gd name="T28" fmla="*/ 27 w 74"/>
                <a:gd name="T29" fmla="*/ 45 h 83"/>
                <a:gd name="T30" fmla="*/ 30 w 74"/>
                <a:gd name="T31" fmla="*/ 49 h 83"/>
                <a:gd name="T32" fmla="*/ 24 w 74"/>
                <a:gd name="T33" fmla="*/ 52 h 83"/>
                <a:gd name="T34" fmla="*/ 18 w 74"/>
                <a:gd name="T35" fmla="*/ 51 h 83"/>
                <a:gd name="T36" fmla="*/ 17 w 74"/>
                <a:gd name="T37" fmla="*/ 54 h 83"/>
                <a:gd name="T38" fmla="*/ 15 w 74"/>
                <a:gd name="T39" fmla="*/ 57 h 83"/>
                <a:gd name="T40" fmla="*/ 18 w 74"/>
                <a:gd name="T41" fmla="*/ 57 h 83"/>
                <a:gd name="T42" fmla="*/ 20 w 74"/>
                <a:gd name="T43" fmla="*/ 60 h 83"/>
                <a:gd name="T44" fmla="*/ 13 w 74"/>
                <a:gd name="T45" fmla="*/ 64 h 83"/>
                <a:gd name="T46" fmla="*/ 9 w 74"/>
                <a:gd name="T47" fmla="*/ 67 h 83"/>
                <a:gd name="T48" fmla="*/ 18 w 74"/>
                <a:gd name="T49" fmla="*/ 67 h 83"/>
                <a:gd name="T50" fmla="*/ 23 w 74"/>
                <a:gd name="T51" fmla="*/ 68 h 83"/>
                <a:gd name="T52" fmla="*/ 30 w 74"/>
                <a:gd name="T53" fmla="*/ 70 h 83"/>
                <a:gd name="T54" fmla="*/ 30 w 74"/>
                <a:gd name="T55" fmla="*/ 72 h 83"/>
                <a:gd name="T56" fmla="*/ 20 w 74"/>
                <a:gd name="T57" fmla="*/ 72 h 83"/>
                <a:gd name="T58" fmla="*/ 11 w 74"/>
                <a:gd name="T59" fmla="*/ 79 h 83"/>
                <a:gd name="T60" fmla="*/ 4 w 74"/>
                <a:gd name="T61" fmla="*/ 83 h 83"/>
                <a:gd name="T62" fmla="*/ 10 w 74"/>
                <a:gd name="T63" fmla="*/ 82 h 83"/>
                <a:gd name="T64" fmla="*/ 15 w 74"/>
                <a:gd name="T65" fmla="*/ 80 h 83"/>
                <a:gd name="T66" fmla="*/ 23 w 74"/>
                <a:gd name="T67" fmla="*/ 81 h 83"/>
                <a:gd name="T68" fmla="*/ 26 w 74"/>
                <a:gd name="T69" fmla="*/ 78 h 83"/>
                <a:gd name="T70" fmla="*/ 32 w 74"/>
                <a:gd name="T71" fmla="*/ 77 h 83"/>
                <a:gd name="T72" fmla="*/ 37 w 74"/>
                <a:gd name="T73" fmla="*/ 78 h 83"/>
                <a:gd name="T74" fmla="*/ 57 w 74"/>
                <a:gd name="T75" fmla="*/ 76 h 83"/>
                <a:gd name="T76" fmla="*/ 72 w 74"/>
                <a:gd name="T77" fmla="*/ 72 h 83"/>
                <a:gd name="T78" fmla="*/ 67 w 74"/>
                <a:gd name="T79" fmla="*/ 70 h 83"/>
                <a:gd name="T80" fmla="*/ 73 w 74"/>
                <a:gd name="T81" fmla="*/ 62 h 83"/>
                <a:gd name="T82" fmla="*/ 74 w 74"/>
                <a:gd name="T83" fmla="*/ 57 h 83"/>
                <a:gd name="T84" fmla="*/ 68 w 74"/>
                <a:gd name="T85" fmla="*/ 54 h 83"/>
                <a:gd name="T86" fmla="*/ 62 w 74"/>
                <a:gd name="T87" fmla="*/ 56 h 83"/>
                <a:gd name="T88" fmla="*/ 59 w 74"/>
                <a:gd name="T89" fmla="*/ 55 h 83"/>
                <a:gd name="T90" fmla="*/ 59 w 74"/>
                <a:gd name="T91" fmla="*/ 49 h 83"/>
                <a:gd name="T92" fmla="*/ 51 w 74"/>
                <a:gd name="T93" fmla="*/ 40 h 83"/>
                <a:gd name="T94" fmla="*/ 40 w 74"/>
                <a:gd name="T95" fmla="*/ 29 h 83"/>
                <a:gd name="T96" fmla="*/ 28 w 74"/>
                <a:gd name="T97" fmla="*/ 29 h 83"/>
                <a:gd name="T98" fmla="*/ 26 w 74"/>
                <a:gd name="T99" fmla="*/ 25 h 83"/>
                <a:gd name="T100" fmla="*/ 36 w 74"/>
                <a:gd name="T101" fmla="*/ 24 h 83"/>
                <a:gd name="T102" fmla="*/ 41 w 74"/>
                <a:gd name="T103" fmla="*/ 14 h 83"/>
                <a:gd name="T104" fmla="*/ 40 w 74"/>
                <a:gd name="T105" fmla="*/ 11 h 83"/>
                <a:gd name="T106" fmla="*/ 24 w 74"/>
                <a:gd name="T107" fmla="*/ 7 h 83"/>
                <a:gd name="T108" fmla="*/ 31 w 74"/>
                <a:gd name="T109" fmla="*/ 4 h 83"/>
                <a:gd name="T110" fmla="*/ 33 w 74"/>
                <a:gd name="T111" fmla="*/ 2 h 83"/>
                <a:gd name="T112" fmla="*/ 30 w 74"/>
                <a:gd name="T113" fmla="*/ 0 h 83"/>
                <a:gd name="T114" fmla="*/ 25 w 74"/>
                <a:gd name="T115" fmla="*/ 3 h 83"/>
                <a:gd name="T116" fmla="*/ 14 w 74"/>
                <a:gd name="T117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" h="83">
                  <a:moveTo>
                    <a:pt x="14" y="2"/>
                  </a:moveTo>
                  <a:lnTo>
                    <a:pt x="12" y="3"/>
                  </a:lnTo>
                  <a:lnTo>
                    <a:pt x="10" y="7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7" y="17"/>
                  </a:lnTo>
                  <a:lnTo>
                    <a:pt x="4" y="18"/>
                  </a:lnTo>
                  <a:lnTo>
                    <a:pt x="3" y="19"/>
                  </a:lnTo>
                  <a:lnTo>
                    <a:pt x="0" y="20"/>
                  </a:lnTo>
                  <a:lnTo>
                    <a:pt x="1" y="23"/>
                  </a:lnTo>
                  <a:lnTo>
                    <a:pt x="5" y="23"/>
                  </a:lnTo>
                  <a:lnTo>
                    <a:pt x="9" y="24"/>
                  </a:lnTo>
                  <a:lnTo>
                    <a:pt x="12" y="24"/>
                  </a:lnTo>
                  <a:lnTo>
                    <a:pt x="11" y="26"/>
                  </a:lnTo>
                  <a:lnTo>
                    <a:pt x="9" y="26"/>
                  </a:lnTo>
                  <a:lnTo>
                    <a:pt x="6" y="28"/>
                  </a:lnTo>
                  <a:lnTo>
                    <a:pt x="4" y="31"/>
                  </a:lnTo>
                  <a:lnTo>
                    <a:pt x="4" y="35"/>
                  </a:lnTo>
                  <a:cubicBezTo>
                    <a:pt x="6" y="34"/>
                    <a:pt x="8" y="33"/>
                    <a:pt x="8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1" y="33"/>
                    <a:pt x="12" y="33"/>
                    <a:pt x="12" y="34"/>
                  </a:cubicBezTo>
                  <a:cubicBezTo>
                    <a:pt x="11" y="34"/>
                    <a:pt x="11" y="35"/>
                    <a:pt x="10" y="37"/>
                  </a:cubicBezTo>
                  <a:lnTo>
                    <a:pt x="10" y="38"/>
                  </a:lnTo>
                  <a:lnTo>
                    <a:pt x="14" y="40"/>
                  </a:lnTo>
                  <a:cubicBezTo>
                    <a:pt x="15" y="39"/>
                    <a:pt x="17" y="39"/>
                    <a:pt x="17" y="39"/>
                  </a:cubicBezTo>
                  <a:cubicBezTo>
                    <a:pt x="20" y="39"/>
                    <a:pt x="22" y="39"/>
                    <a:pt x="22" y="39"/>
                  </a:cubicBezTo>
                  <a:cubicBezTo>
                    <a:pt x="23" y="39"/>
                    <a:pt x="24" y="38"/>
                    <a:pt x="26" y="36"/>
                  </a:cubicBezTo>
                  <a:lnTo>
                    <a:pt x="28" y="37"/>
                  </a:lnTo>
                  <a:lnTo>
                    <a:pt x="25" y="41"/>
                  </a:lnTo>
                  <a:lnTo>
                    <a:pt x="27" y="45"/>
                  </a:lnTo>
                  <a:lnTo>
                    <a:pt x="31" y="45"/>
                  </a:lnTo>
                  <a:lnTo>
                    <a:pt x="30" y="49"/>
                  </a:lnTo>
                  <a:lnTo>
                    <a:pt x="28" y="52"/>
                  </a:lnTo>
                  <a:lnTo>
                    <a:pt x="24" y="52"/>
                  </a:lnTo>
                  <a:lnTo>
                    <a:pt x="20" y="53"/>
                  </a:lnTo>
                  <a:lnTo>
                    <a:pt x="18" y="51"/>
                  </a:lnTo>
                  <a:lnTo>
                    <a:pt x="15" y="52"/>
                  </a:lnTo>
                  <a:lnTo>
                    <a:pt x="17" y="54"/>
                  </a:lnTo>
                  <a:lnTo>
                    <a:pt x="15" y="55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8" y="57"/>
                  </a:lnTo>
                  <a:lnTo>
                    <a:pt x="20" y="57"/>
                  </a:lnTo>
                  <a:lnTo>
                    <a:pt x="20" y="60"/>
                  </a:lnTo>
                  <a:lnTo>
                    <a:pt x="19" y="61"/>
                  </a:lnTo>
                  <a:lnTo>
                    <a:pt x="13" y="64"/>
                  </a:lnTo>
                  <a:lnTo>
                    <a:pt x="10" y="64"/>
                  </a:lnTo>
                  <a:lnTo>
                    <a:pt x="9" y="67"/>
                  </a:lnTo>
                  <a:lnTo>
                    <a:pt x="13" y="68"/>
                  </a:lnTo>
                  <a:lnTo>
                    <a:pt x="18" y="67"/>
                  </a:lnTo>
                  <a:lnTo>
                    <a:pt x="20" y="69"/>
                  </a:lnTo>
                  <a:lnTo>
                    <a:pt x="23" y="68"/>
                  </a:lnTo>
                  <a:lnTo>
                    <a:pt x="25" y="70"/>
                  </a:lnTo>
                  <a:lnTo>
                    <a:pt x="30" y="70"/>
                  </a:lnTo>
                  <a:lnTo>
                    <a:pt x="35" y="67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0" y="72"/>
                  </a:lnTo>
                  <a:lnTo>
                    <a:pt x="18" y="72"/>
                  </a:lnTo>
                  <a:lnTo>
                    <a:pt x="11" y="79"/>
                  </a:lnTo>
                  <a:lnTo>
                    <a:pt x="8" y="80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2"/>
                  </a:lnTo>
                  <a:lnTo>
                    <a:pt x="13" y="82"/>
                  </a:lnTo>
                  <a:lnTo>
                    <a:pt x="15" y="80"/>
                  </a:lnTo>
                  <a:lnTo>
                    <a:pt x="19" y="80"/>
                  </a:lnTo>
                  <a:lnTo>
                    <a:pt x="23" y="81"/>
                  </a:lnTo>
                  <a:lnTo>
                    <a:pt x="25" y="81"/>
                  </a:lnTo>
                  <a:lnTo>
                    <a:pt x="26" y="78"/>
                  </a:lnTo>
                  <a:lnTo>
                    <a:pt x="29" y="77"/>
                  </a:lnTo>
                  <a:lnTo>
                    <a:pt x="32" y="77"/>
                  </a:lnTo>
                  <a:lnTo>
                    <a:pt x="35" y="78"/>
                  </a:lnTo>
                  <a:lnTo>
                    <a:pt x="37" y="78"/>
                  </a:lnTo>
                  <a:lnTo>
                    <a:pt x="52" y="76"/>
                  </a:lnTo>
                  <a:lnTo>
                    <a:pt x="57" y="76"/>
                  </a:lnTo>
                  <a:lnTo>
                    <a:pt x="69" y="74"/>
                  </a:lnTo>
                  <a:lnTo>
                    <a:pt x="72" y="72"/>
                  </a:lnTo>
                  <a:lnTo>
                    <a:pt x="71" y="70"/>
                  </a:lnTo>
                  <a:lnTo>
                    <a:pt x="67" y="70"/>
                  </a:lnTo>
                  <a:lnTo>
                    <a:pt x="69" y="68"/>
                  </a:lnTo>
                  <a:lnTo>
                    <a:pt x="73" y="62"/>
                  </a:lnTo>
                  <a:lnTo>
                    <a:pt x="74" y="60"/>
                  </a:lnTo>
                  <a:lnTo>
                    <a:pt x="74" y="57"/>
                  </a:lnTo>
                  <a:lnTo>
                    <a:pt x="72" y="56"/>
                  </a:lnTo>
                  <a:lnTo>
                    <a:pt x="68" y="54"/>
                  </a:lnTo>
                  <a:lnTo>
                    <a:pt x="65" y="55"/>
                  </a:lnTo>
                  <a:lnTo>
                    <a:pt x="62" y="56"/>
                  </a:lnTo>
                  <a:lnTo>
                    <a:pt x="59" y="57"/>
                  </a:lnTo>
                  <a:lnTo>
                    <a:pt x="59" y="55"/>
                  </a:lnTo>
                  <a:lnTo>
                    <a:pt x="61" y="52"/>
                  </a:lnTo>
                  <a:lnTo>
                    <a:pt x="59" y="49"/>
                  </a:lnTo>
                  <a:lnTo>
                    <a:pt x="57" y="44"/>
                  </a:lnTo>
                  <a:lnTo>
                    <a:pt x="51" y="40"/>
                  </a:lnTo>
                  <a:lnTo>
                    <a:pt x="46" y="38"/>
                  </a:lnTo>
                  <a:lnTo>
                    <a:pt x="40" y="29"/>
                  </a:lnTo>
                  <a:lnTo>
                    <a:pt x="33" y="28"/>
                  </a:lnTo>
                  <a:lnTo>
                    <a:pt x="28" y="29"/>
                  </a:lnTo>
                  <a:lnTo>
                    <a:pt x="26" y="28"/>
                  </a:lnTo>
                  <a:lnTo>
                    <a:pt x="26" y="25"/>
                  </a:lnTo>
                  <a:lnTo>
                    <a:pt x="31" y="25"/>
                  </a:lnTo>
                  <a:lnTo>
                    <a:pt x="36" y="24"/>
                  </a:lnTo>
                  <a:lnTo>
                    <a:pt x="37" y="20"/>
                  </a:lnTo>
                  <a:lnTo>
                    <a:pt x="41" y="14"/>
                  </a:lnTo>
                  <a:lnTo>
                    <a:pt x="42" y="12"/>
                  </a:lnTo>
                  <a:lnTo>
                    <a:pt x="40" y="11"/>
                  </a:lnTo>
                  <a:lnTo>
                    <a:pt x="20" y="11"/>
                  </a:lnTo>
                  <a:lnTo>
                    <a:pt x="24" y="7"/>
                  </a:lnTo>
                  <a:lnTo>
                    <a:pt x="29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33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3"/>
                  </a:lnTo>
                  <a:lnTo>
                    <a:pt x="14" y="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299" name="Freeform 542"/>
            <p:cNvSpPr>
              <a:spLocks/>
            </p:cNvSpPr>
            <p:nvPr/>
          </p:nvSpPr>
          <p:spPr bwMode="auto">
            <a:xfrm>
              <a:off x="4314153" y="2281649"/>
              <a:ext cx="12240" cy="21423"/>
            </a:xfrm>
            <a:custGeom>
              <a:avLst/>
              <a:gdLst>
                <a:gd name="T0" fmla="*/ 4 w 5"/>
                <a:gd name="T1" fmla="*/ 0 h 7"/>
                <a:gd name="T2" fmla="*/ 1 w 5"/>
                <a:gd name="T3" fmla="*/ 0 h 7"/>
                <a:gd name="T4" fmla="*/ 0 w 5"/>
                <a:gd name="T5" fmla="*/ 1 h 7"/>
                <a:gd name="T6" fmla="*/ 1 w 5"/>
                <a:gd name="T7" fmla="*/ 2 h 7"/>
                <a:gd name="T8" fmla="*/ 1 w 5"/>
                <a:gd name="T9" fmla="*/ 2 h 7"/>
                <a:gd name="T10" fmla="*/ 2 w 5"/>
                <a:gd name="T11" fmla="*/ 2 h 7"/>
                <a:gd name="T12" fmla="*/ 2 w 5"/>
                <a:gd name="T13" fmla="*/ 3 h 7"/>
                <a:gd name="T14" fmla="*/ 1 w 5"/>
                <a:gd name="T15" fmla="*/ 5 h 7"/>
                <a:gd name="T16" fmla="*/ 1 w 5"/>
                <a:gd name="T17" fmla="*/ 6 h 7"/>
                <a:gd name="T18" fmla="*/ 1 w 5"/>
                <a:gd name="T19" fmla="*/ 6 h 7"/>
                <a:gd name="T20" fmla="*/ 1 w 5"/>
                <a:gd name="T21" fmla="*/ 7 h 7"/>
                <a:gd name="T22" fmla="*/ 1 w 5"/>
                <a:gd name="T23" fmla="*/ 7 h 7"/>
                <a:gd name="T24" fmla="*/ 1 w 5"/>
                <a:gd name="T25" fmla="*/ 7 h 7"/>
                <a:gd name="T26" fmla="*/ 2 w 5"/>
                <a:gd name="T27" fmla="*/ 7 h 7"/>
                <a:gd name="T28" fmla="*/ 3 w 5"/>
                <a:gd name="T29" fmla="*/ 6 h 7"/>
                <a:gd name="T30" fmla="*/ 3 w 5"/>
                <a:gd name="T31" fmla="*/ 5 h 7"/>
                <a:gd name="T32" fmla="*/ 4 w 5"/>
                <a:gd name="T33" fmla="*/ 4 h 7"/>
                <a:gd name="T34" fmla="*/ 4 w 5"/>
                <a:gd name="T35" fmla="*/ 3 h 7"/>
                <a:gd name="T36" fmla="*/ 4 w 5"/>
                <a:gd name="T37" fmla="*/ 2 h 7"/>
                <a:gd name="T38" fmla="*/ 4 w 5"/>
                <a:gd name="T39" fmla="*/ 2 h 7"/>
                <a:gd name="T40" fmla="*/ 5 w 5"/>
                <a:gd name="T41" fmla="*/ 1 h 7"/>
                <a:gd name="T42" fmla="*/ 4 w 5"/>
                <a:gd name="T4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lnTo>
                    <a:pt x="1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"/>
                  </a:ln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0" name="Freeform 543"/>
            <p:cNvSpPr>
              <a:spLocks/>
            </p:cNvSpPr>
            <p:nvPr/>
          </p:nvSpPr>
          <p:spPr bwMode="auto">
            <a:xfrm>
              <a:off x="4285083" y="2278589"/>
              <a:ext cx="9180" cy="612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1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1" name="Freeform 544"/>
            <p:cNvSpPr>
              <a:spLocks/>
            </p:cNvSpPr>
            <p:nvPr/>
          </p:nvSpPr>
          <p:spPr bwMode="auto">
            <a:xfrm>
              <a:off x="4246833" y="2370402"/>
              <a:ext cx="111691" cy="85692"/>
            </a:xfrm>
            <a:custGeom>
              <a:avLst/>
              <a:gdLst>
                <a:gd name="T0" fmla="*/ 4 w 44"/>
                <a:gd name="T1" fmla="*/ 0 h 29"/>
                <a:gd name="T2" fmla="*/ 3 w 44"/>
                <a:gd name="T3" fmla="*/ 2 h 29"/>
                <a:gd name="T4" fmla="*/ 4 w 44"/>
                <a:gd name="T5" fmla="*/ 7 h 29"/>
                <a:gd name="T6" fmla="*/ 3 w 44"/>
                <a:gd name="T7" fmla="*/ 7 h 29"/>
                <a:gd name="T8" fmla="*/ 2 w 44"/>
                <a:gd name="T9" fmla="*/ 8 h 29"/>
                <a:gd name="T10" fmla="*/ 4 w 44"/>
                <a:gd name="T11" fmla="*/ 10 h 29"/>
                <a:gd name="T12" fmla="*/ 5 w 44"/>
                <a:gd name="T13" fmla="*/ 13 h 29"/>
                <a:gd name="T14" fmla="*/ 11 w 44"/>
                <a:gd name="T15" fmla="*/ 13 h 29"/>
                <a:gd name="T16" fmla="*/ 9 w 44"/>
                <a:gd name="T17" fmla="*/ 16 h 29"/>
                <a:gd name="T18" fmla="*/ 7 w 44"/>
                <a:gd name="T19" fmla="*/ 16 h 29"/>
                <a:gd name="T20" fmla="*/ 6 w 44"/>
                <a:gd name="T21" fmla="*/ 17 h 29"/>
                <a:gd name="T22" fmla="*/ 5 w 44"/>
                <a:gd name="T23" fmla="*/ 21 h 29"/>
                <a:gd name="T24" fmla="*/ 3 w 44"/>
                <a:gd name="T25" fmla="*/ 21 h 29"/>
                <a:gd name="T26" fmla="*/ 0 w 44"/>
                <a:gd name="T27" fmla="*/ 22 h 29"/>
                <a:gd name="T28" fmla="*/ 4 w 44"/>
                <a:gd name="T29" fmla="*/ 22 h 29"/>
                <a:gd name="T30" fmla="*/ 4 w 44"/>
                <a:gd name="T31" fmla="*/ 23 h 29"/>
                <a:gd name="T32" fmla="*/ 1 w 44"/>
                <a:gd name="T33" fmla="*/ 24 h 29"/>
                <a:gd name="T34" fmla="*/ 3 w 44"/>
                <a:gd name="T35" fmla="*/ 26 h 29"/>
                <a:gd name="T36" fmla="*/ 6 w 44"/>
                <a:gd name="T37" fmla="*/ 26 h 29"/>
                <a:gd name="T38" fmla="*/ 10 w 44"/>
                <a:gd name="T39" fmla="*/ 26 h 29"/>
                <a:gd name="T40" fmla="*/ 6 w 44"/>
                <a:gd name="T41" fmla="*/ 28 h 29"/>
                <a:gd name="T42" fmla="*/ 10 w 44"/>
                <a:gd name="T43" fmla="*/ 28 h 29"/>
                <a:gd name="T44" fmla="*/ 14 w 44"/>
                <a:gd name="T45" fmla="*/ 28 h 29"/>
                <a:gd name="T46" fmla="*/ 18 w 44"/>
                <a:gd name="T47" fmla="*/ 27 h 29"/>
                <a:gd name="T48" fmla="*/ 26 w 44"/>
                <a:gd name="T49" fmla="*/ 25 h 29"/>
                <a:gd name="T50" fmla="*/ 32 w 44"/>
                <a:gd name="T51" fmla="*/ 23 h 29"/>
                <a:gd name="T52" fmla="*/ 38 w 44"/>
                <a:gd name="T53" fmla="*/ 23 h 29"/>
                <a:gd name="T54" fmla="*/ 41 w 44"/>
                <a:gd name="T55" fmla="*/ 19 h 29"/>
                <a:gd name="T56" fmla="*/ 44 w 44"/>
                <a:gd name="T57" fmla="*/ 14 h 29"/>
                <a:gd name="T58" fmla="*/ 42 w 44"/>
                <a:gd name="T59" fmla="*/ 11 h 29"/>
                <a:gd name="T60" fmla="*/ 40 w 44"/>
                <a:gd name="T61" fmla="*/ 8 h 29"/>
                <a:gd name="T62" fmla="*/ 39 w 44"/>
                <a:gd name="T63" fmla="*/ 6 h 29"/>
                <a:gd name="T64" fmla="*/ 25 w 44"/>
                <a:gd name="T65" fmla="*/ 4 h 29"/>
                <a:gd name="T66" fmla="*/ 18 w 44"/>
                <a:gd name="T67" fmla="*/ 2 h 29"/>
                <a:gd name="T68" fmla="*/ 16 w 44"/>
                <a:gd name="T69" fmla="*/ 2 h 29"/>
                <a:gd name="T70" fmla="*/ 13 w 44"/>
                <a:gd name="T71" fmla="*/ 2 h 29"/>
                <a:gd name="T72" fmla="*/ 12 w 44"/>
                <a:gd name="T73" fmla="*/ 1 h 29"/>
                <a:gd name="T74" fmla="*/ 11 w 44"/>
                <a:gd name="T75" fmla="*/ 1 h 29"/>
                <a:gd name="T76" fmla="*/ 7 w 44"/>
                <a:gd name="T7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29">
                  <a:moveTo>
                    <a:pt x="6" y="1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lnTo>
                    <a:pt x="3" y="4"/>
                  </a:lnTo>
                  <a:cubicBezTo>
                    <a:pt x="4" y="5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3" y="7"/>
                  </a:ln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7" y="13"/>
                    <a:pt x="9" y="13"/>
                    <a:pt x="9" y="13"/>
                  </a:cubicBezTo>
                  <a:cubicBezTo>
                    <a:pt x="9" y="13"/>
                    <a:pt x="10" y="13"/>
                    <a:pt x="11" y="13"/>
                  </a:cubicBezTo>
                  <a:lnTo>
                    <a:pt x="10" y="15"/>
                  </a:lnTo>
                  <a:cubicBezTo>
                    <a:pt x="10" y="15"/>
                    <a:pt x="10" y="15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lnTo>
                    <a:pt x="7" y="16"/>
                  </a:lnTo>
                  <a:cubicBezTo>
                    <a:pt x="7" y="16"/>
                    <a:pt x="7" y="16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7" y="20"/>
                  </a:cubicBezTo>
                  <a:cubicBezTo>
                    <a:pt x="6" y="20"/>
                    <a:pt x="6" y="20"/>
                    <a:pt x="5" y="21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4" y="21"/>
                    <a:pt x="4" y="21"/>
                    <a:pt x="3" y="21"/>
                  </a:cubicBezTo>
                  <a:lnTo>
                    <a:pt x="1" y="21"/>
                  </a:lnTo>
                  <a:cubicBezTo>
                    <a:pt x="1" y="21"/>
                    <a:pt x="0" y="21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3"/>
                  </a:cubicBezTo>
                  <a:lnTo>
                    <a:pt x="3" y="24"/>
                  </a:lnTo>
                  <a:cubicBezTo>
                    <a:pt x="2" y="24"/>
                    <a:pt x="2" y="24"/>
                    <a:pt x="1" y="24"/>
                  </a:cubicBezTo>
                  <a:lnTo>
                    <a:pt x="6" y="25"/>
                  </a:lnTo>
                  <a:cubicBezTo>
                    <a:pt x="5" y="26"/>
                    <a:pt x="5" y="26"/>
                    <a:pt x="3" y="26"/>
                  </a:cubicBezTo>
                  <a:cubicBezTo>
                    <a:pt x="2" y="26"/>
                    <a:pt x="2" y="26"/>
                    <a:pt x="4" y="27"/>
                  </a:cubicBezTo>
                  <a:cubicBezTo>
                    <a:pt x="4" y="27"/>
                    <a:pt x="5" y="27"/>
                    <a:pt x="6" y="26"/>
                  </a:cubicBezTo>
                  <a:cubicBezTo>
                    <a:pt x="9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9" y="27"/>
                  </a:lnTo>
                  <a:cubicBezTo>
                    <a:pt x="8" y="27"/>
                    <a:pt x="7" y="27"/>
                    <a:pt x="6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9"/>
                    <a:pt x="10" y="29"/>
                    <a:pt x="10" y="28"/>
                  </a:cubicBezTo>
                  <a:cubicBezTo>
                    <a:pt x="11" y="28"/>
                    <a:pt x="11" y="28"/>
                    <a:pt x="12" y="28"/>
                  </a:cubicBezTo>
                  <a:lnTo>
                    <a:pt x="14" y="28"/>
                  </a:lnTo>
                  <a:cubicBezTo>
                    <a:pt x="15" y="28"/>
                    <a:pt x="16" y="28"/>
                    <a:pt x="16" y="28"/>
                  </a:cubicBezTo>
                  <a:cubicBezTo>
                    <a:pt x="16" y="28"/>
                    <a:pt x="17" y="27"/>
                    <a:pt x="18" y="27"/>
                  </a:cubicBezTo>
                  <a:lnTo>
                    <a:pt x="22" y="26"/>
                  </a:lnTo>
                  <a:cubicBezTo>
                    <a:pt x="24" y="26"/>
                    <a:pt x="26" y="25"/>
                    <a:pt x="26" y="25"/>
                  </a:cubicBezTo>
                  <a:cubicBezTo>
                    <a:pt x="28" y="24"/>
                    <a:pt x="28" y="24"/>
                    <a:pt x="28" y="23"/>
                  </a:cubicBezTo>
                  <a:cubicBezTo>
                    <a:pt x="29" y="23"/>
                    <a:pt x="30" y="23"/>
                    <a:pt x="32" y="23"/>
                  </a:cubicBezTo>
                  <a:cubicBezTo>
                    <a:pt x="32" y="23"/>
                    <a:pt x="33" y="23"/>
                    <a:pt x="35" y="23"/>
                  </a:cubicBezTo>
                  <a:lnTo>
                    <a:pt x="38" y="23"/>
                  </a:lnTo>
                  <a:cubicBezTo>
                    <a:pt x="38" y="23"/>
                    <a:pt x="39" y="22"/>
                    <a:pt x="39" y="22"/>
                  </a:cubicBezTo>
                  <a:cubicBezTo>
                    <a:pt x="40" y="21"/>
                    <a:pt x="40" y="20"/>
                    <a:pt x="41" y="19"/>
                  </a:cubicBezTo>
                  <a:cubicBezTo>
                    <a:pt x="41" y="19"/>
                    <a:pt x="41" y="18"/>
                    <a:pt x="42" y="17"/>
                  </a:cubicBezTo>
                  <a:lnTo>
                    <a:pt x="44" y="14"/>
                  </a:lnTo>
                  <a:cubicBezTo>
                    <a:pt x="43" y="14"/>
                    <a:pt x="43" y="14"/>
                    <a:pt x="42" y="13"/>
                  </a:cubicBezTo>
                  <a:cubicBezTo>
                    <a:pt x="42" y="13"/>
                    <a:pt x="42" y="12"/>
                    <a:pt x="42" y="11"/>
                  </a:cubicBezTo>
                  <a:cubicBezTo>
                    <a:pt x="42" y="10"/>
                    <a:pt x="41" y="10"/>
                    <a:pt x="41" y="9"/>
                  </a:cubicBezTo>
                  <a:cubicBezTo>
                    <a:pt x="41" y="9"/>
                    <a:pt x="40" y="8"/>
                    <a:pt x="40" y="8"/>
                  </a:cubicBezTo>
                  <a:cubicBezTo>
                    <a:pt x="40" y="8"/>
                    <a:pt x="40" y="8"/>
                    <a:pt x="40" y="7"/>
                  </a:cubicBezTo>
                  <a:cubicBezTo>
                    <a:pt x="40" y="7"/>
                    <a:pt x="40" y="7"/>
                    <a:pt x="39" y="6"/>
                  </a:cubicBezTo>
                  <a:cubicBezTo>
                    <a:pt x="39" y="6"/>
                    <a:pt x="39" y="6"/>
                    <a:pt x="40" y="6"/>
                  </a:cubicBezTo>
                  <a:lnTo>
                    <a:pt x="25" y="4"/>
                  </a:lnTo>
                  <a:lnTo>
                    <a:pt x="21" y="1"/>
                  </a:lnTo>
                  <a:cubicBezTo>
                    <a:pt x="20" y="2"/>
                    <a:pt x="19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lnTo>
                    <a:pt x="16" y="2"/>
                  </a:ln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lnTo>
                    <a:pt x="12" y="1"/>
                  </a:ln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lnTo>
                    <a:pt x="9" y="2"/>
                  </a:ln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2" name="Freeform 545"/>
            <p:cNvSpPr>
              <a:spLocks/>
            </p:cNvSpPr>
            <p:nvPr/>
          </p:nvSpPr>
          <p:spPr bwMode="auto">
            <a:xfrm>
              <a:off x="4285083" y="2342858"/>
              <a:ext cx="79561" cy="44377"/>
            </a:xfrm>
            <a:custGeom>
              <a:avLst/>
              <a:gdLst>
                <a:gd name="T0" fmla="*/ 0 w 31"/>
                <a:gd name="T1" fmla="*/ 7 h 15"/>
                <a:gd name="T2" fmla="*/ 0 w 31"/>
                <a:gd name="T3" fmla="*/ 8 h 15"/>
                <a:gd name="T4" fmla="*/ 2 w 31"/>
                <a:gd name="T5" fmla="*/ 8 h 15"/>
                <a:gd name="T6" fmla="*/ 4 w 31"/>
                <a:gd name="T7" fmla="*/ 8 h 15"/>
                <a:gd name="T8" fmla="*/ 5 w 31"/>
                <a:gd name="T9" fmla="*/ 9 h 15"/>
                <a:gd name="T10" fmla="*/ 5 w 31"/>
                <a:gd name="T11" fmla="*/ 10 h 15"/>
                <a:gd name="T12" fmla="*/ 5 w 31"/>
                <a:gd name="T13" fmla="*/ 10 h 15"/>
                <a:gd name="T14" fmla="*/ 9 w 31"/>
                <a:gd name="T15" fmla="*/ 13 h 15"/>
                <a:gd name="T16" fmla="*/ 24 w 31"/>
                <a:gd name="T17" fmla="*/ 15 h 15"/>
                <a:gd name="T18" fmla="*/ 24 w 31"/>
                <a:gd name="T19" fmla="*/ 15 h 15"/>
                <a:gd name="T20" fmla="*/ 25 w 31"/>
                <a:gd name="T21" fmla="*/ 14 h 15"/>
                <a:gd name="T22" fmla="*/ 26 w 31"/>
                <a:gd name="T23" fmla="*/ 13 h 15"/>
                <a:gd name="T24" fmla="*/ 28 w 31"/>
                <a:gd name="T25" fmla="*/ 12 h 15"/>
                <a:gd name="T26" fmla="*/ 30 w 31"/>
                <a:gd name="T27" fmla="*/ 11 h 15"/>
                <a:gd name="T28" fmla="*/ 31 w 31"/>
                <a:gd name="T29" fmla="*/ 9 h 15"/>
                <a:gd name="T30" fmla="*/ 31 w 31"/>
                <a:gd name="T31" fmla="*/ 8 h 15"/>
                <a:gd name="T32" fmla="*/ 30 w 31"/>
                <a:gd name="T33" fmla="*/ 7 h 15"/>
                <a:gd name="T34" fmla="*/ 29 w 31"/>
                <a:gd name="T35" fmla="*/ 6 h 15"/>
                <a:gd name="T36" fmla="*/ 28 w 31"/>
                <a:gd name="T37" fmla="*/ 5 h 15"/>
                <a:gd name="T38" fmla="*/ 28 w 31"/>
                <a:gd name="T39" fmla="*/ 5 h 15"/>
                <a:gd name="T40" fmla="*/ 26 w 31"/>
                <a:gd name="T41" fmla="*/ 4 h 15"/>
                <a:gd name="T42" fmla="*/ 26 w 31"/>
                <a:gd name="T43" fmla="*/ 3 h 15"/>
                <a:gd name="T44" fmla="*/ 26 w 31"/>
                <a:gd name="T45" fmla="*/ 3 h 15"/>
                <a:gd name="T46" fmla="*/ 26 w 31"/>
                <a:gd name="T47" fmla="*/ 3 h 15"/>
                <a:gd name="T48" fmla="*/ 25 w 31"/>
                <a:gd name="T49" fmla="*/ 2 h 15"/>
                <a:gd name="T50" fmla="*/ 24 w 31"/>
                <a:gd name="T51" fmla="*/ 2 h 15"/>
                <a:gd name="T52" fmla="*/ 22 w 31"/>
                <a:gd name="T53" fmla="*/ 2 h 15"/>
                <a:gd name="T54" fmla="*/ 20 w 31"/>
                <a:gd name="T55" fmla="*/ 2 h 15"/>
                <a:gd name="T56" fmla="*/ 17 w 31"/>
                <a:gd name="T57" fmla="*/ 2 h 15"/>
                <a:gd name="T58" fmla="*/ 16 w 31"/>
                <a:gd name="T59" fmla="*/ 2 h 15"/>
                <a:gd name="T60" fmla="*/ 14 w 31"/>
                <a:gd name="T61" fmla="*/ 1 h 15"/>
                <a:gd name="T62" fmla="*/ 13 w 31"/>
                <a:gd name="T63" fmla="*/ 0 h 15"/>
                <a:gd name="T64" fmla="*/ 13 w 31"/>
                <a:gd name="T65" fmla="*/ 0 h 15"/>
                <a:gd name="T66" fmla="*/ 13 w 31"/>
                <a:gd name="T67" fmla="*/ 2 h 15"/>
                <a:gd name="T68" fmla="*/ 10 w 31"/>
                <a:gd name="T69" fmla="*/ 2 h 15"/>
                <a:gd name="T70" fmla="*/ 9 w 31"/>
                <a:gd name="T71" fmla="*/ 2 h 15"/>
                <a:gd name="T72" fmla="*/ 8 w 31"/>
                <a:gd name="T73" fmla="*/ 3 h 15"/>
                <a:gd name="T74" fmla="*/ 5 w 31"/>
                <a:gd name="T75" fmla="*/ 3 h 15"/>
                <a:gd name="T76" fmla="*/ 4 w 31"/>
                <a:gd name="T77" fmla="*/ 3 h 15"/>
                <a:gd name="T78" fmla="*/ 4 w 31"/>
                <a:gd name="T79" fmla="*/ 5 h 15"/>
                <a:gd name="T80" fmla="*/ 4 w 31"/>
                <a:gd name="T81" fmla="*/ 6 h 15"/>
                <a:gd name="T82" fmla="*/ 3 w 31"/>
                <a:gd name="T83" fmla="*/ 6 h 15"/>
                <a:gd name="T84" fmla="*/ 2 w 31"/>
                <a:gd name="T85" fmla="*/ 7 h 15"/>
                <a:gd name="T86" fmla="*/ 0 w 31"/>
                <a:gd name="T8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" h="15"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lnTo>
                    <a:pt x="4" y="8"/>
                  </a:lnTo>
                  <a:lnTo>
                    <a:pt x="5" y="9"/>
                  </a:lnTo>
                  <a:lnTo>
                    <a:pt x="5" y="10"/>
                  </a:lnTo>
                  <a:cubicBezTo>
                    <a:pt x="5" y="10"/>
                    <a:pt x="5" y="10"/>
                    <a:pt x="5" y="10"/>
                  </a:cubicBezTo>
                  <a:lnTo>
                    <a:pt x="9" y="13"/>
                  </a:lnTo>
                  <a:lnTo>
                    <a:pt x="24" y="15"/>
                  </a:lnTo>
                  <a:lnTo>
                    <a:pt x="24" y="15"/>
                  </a:ln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6" y="12"/>
                    <a:pt x="27" y="12"/>
                    <a:pt x="28" y="12"/>
                  </a:cubicBezTo>
                  <a:lnTo>
                    <a:pt x="30" y="11"/>
                  </a:lnTo>
                  <a:cubicBezTo>
                    <a:pt x="31" y="10"/>
                    <a:pt x="31" y="10"/>
                    <a:pt x="31" y="9"/>
                  </a:cubicBezTo>
                  <a:cubicBezTo>
                    <a:pt x="31" y="9"/>
                    <a:pt x="31" y="9"/>
                    <a:pt x="31" y="8"/>
                  </a:cubicBezTo>
                  <a:cubicBezTo>
                    <a:pt x="30" y="8"/>
                    <a:pt x="30" y="8"/>
                    <a:pt x="30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26" y="4"/>
                  </a:ln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2"/>
                    <a:pt x="25" y="2"/>
                  </a:cubicBezTo>
                  <a:lnTo>
                    <a:pt x="24" y="2"/>
                  </a:ln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1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0" y="2"/>
                  </a:ln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3" name="Rectangle 546"/>
            <p:cNvSpPr>
              <a:spLocks noChangeArrowheads="1"/>
            </p:cNvSpPr>
            <p:nvPr/>
          </p:nvSpPr>
          <p:spPr bwMode="auto">
            <a:xfrm>
              <a:off x="4347813" y="2387235"/>
              <a:ext cx="1530" cy="0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4" name="Freeform 547"/>
            <p:cNvSpPr>
              <a:spLocks/>
            </p:cNvSpPr>
            <p:nvPr/>
          </p:nvSpPr>
          <p:spPr bwMode="auto">
            <a:xfrm>
              <a:off x="4335573" y="2281649"/>
              <a:ext cx="26011" cy="15302"/>
            </a:xfrm>
            <a:custGeom>
              <a:avLst/>
              <a:gdLst>
                <a:gd name="T0" fmla="*/ 10 w 10"/>
                <a:gd name="T1" fmla="*/ 4 h 5"/>
                <a:gd name="T2" fmla="*/ 8 w 10"/>
                <a:gd name="T3" fmla="*/ 4 h 5"/>
                <a:gd name="T4" fmla="*/ 7 w 10"/>
                <a:gd name="T5" fmla="*/ 4 h 5"/>
                <a:gd name="T6" fmla="*/ 6 w 10"/>
                <a:gd name="T7" fmla="*/ 3 h 5"/>
                <a:gd name="T8" fmla="*/ 6 w 10"/>
                <a:gd name="T9" fmla="*/ 2 h 5"/>
                <a:gd name="T10" fmla="*/ 5 w 10"/>
                <a:gd name="T11" fmla="*/ 1 h 5"/>
                <a:gd name="T12" fmla="*/ 4 w 10"/>
                <a:gd name="T13" fmla="*/ 0 h 5"/>
                <a:gd name="T14" fmla="*/ 2 w 10"/>
                <a:gd name="T15" fmla="*/ 1 h 5"/>
                <a:gd name="T16" fmla="*/ 0 w 10"/>
                <a:gd name="T17" fmla="*/ 1 h 5"/>
                <a:gd name="T18" fmla="*/ 0 w 10"/>
                <a:gd name="T19" fmla="*/ 2 h 5"/>
                <a:gd name="T20" fmla="*/ 0 w 10"/>
                <a:gd name="T21" fmla="*/ 2 h 5"/>
                <a:gd name="T22" fmla="*/ 0 w 10"/>
                <a:gd name="T23" fmla="*/ 2 h 5"/>
                <a:gd name="T24" fmla="*/ 0 w 10"/>
                <a:gd name="T25" fmla="*/ 3 h 5"/>
                <a:gd name="T26" fmla="*/ 1 w 10"/>
                <a:gd name="T27" fmla="*/ 4 h 5"/>
                <a:gd name="T28" fmla="*/ 3 w 10"/>
                <a:gd name="T29" fmla="*/ 3 h 5"/>
                <a:gd name="T30" fmla="*/ 3 w 10"/>
                <a:gd name="T31" fmla="*/ 4 h 5"/>
                <a:gd name="T32" fmla="*/ 3 w 10"/>
                <a:gd name="T33" fmla="*/ 4 h 5"/>
                <a:gd name="T34" fmla="*/ 3 w 10"/>
                <a:gd name="T35" fmla="*/ 5 h 5"/>
                <a:gd name="T36" fmla="*/ 3 w 10"/>
                <a:gd name="T37" fmla="*/ 5 h 5"/>
                <a:gd name="T38" fmla="*/ 4 w 10"/>
                <a:gd name="T39" fmla="*/ 5 h 5"/>
                <a:gd name="T40" fmla="*/ 4 w 10"/>
                <a:gd name="T41" fmla="*/ 5 h 5"/>
                <a:gd name="T42" fmla="*/ 5 w 10"/>
                <a:gd name="T43" fmla="*/ 5 h 5"/>
                <a:gd name="T44" fmla="*/ 6 w 10"/>
                <a:gd name="T45" fmla="*/ 5 h 5"/>
                <a:gd name="T46" fmla="*/ 8 w 10"/>
                <a:gd name="T47" fmla="*/ 4 h 5"/>
                <a:gd name="T48" fmla="*/ 10 w 10"/>
                <a:gd name="T4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5">
                  <a:moveTo>
                    <a:pt x="10" y="4"/>
                  </a:moveTo>
                  <a:cubicBezTo>
                    <a:pt x="10" y="4"/>
                    <a:pt x="9" y="4"/>
                    <a:pt x="8" y="4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lnTo>
                    <a:pt x="5" y="1"/>
                  </a:lnTo>
                  <a:lnTo>
                    <a:pt x="4" y="0"/>
                  </a:lnTo>
                  <a:lnTo>
                    <a:pt x="2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3"/>
                  </a:ln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3" y="5"/>
                  </a:ln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5" name="Freeform 548"/>
            <p:cNvSpPr>
              <a:spLocks/>
            </p:cNvSpPr>
            <p:nvPr/>
          </p:nvSpPr>
          <p:spPr bwMode="auto">
            <a:xfrm>
              <a:off x="4343224" y="2300012"/>
              <a:ext cx="4590" cy="459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6" name="Freeform 549"/>
            <p:cNvSpPr>
              <a:spLocks/>
            </p:cNvSpPr>
            <p:nvPr/>
          </p:nvSpPr>
          <p:spPr bwMode="auto">
            <a:xfrm>
              <a:off x="4323333" y="2310724"/>
              <a:ext cx="15300" cy="9181"/>
            </a:xfrm>
            <a:custGeom>
              <a:avLst/>
              <a:gdLst>
                <a:gd name="T0" fmla="*/ 5 w 5"/>
                <a:gd name="T1" fmla="*/ 0 h 3"/>
                <a:gd name="T2" fmla="*/ 1 w 5"/>
                <a:gd name="T3" fmla="*/ 1 h 3"/>
                <a:gd name="T4" fmla="*/ 0 w 5"/>
                <a:gd name="T5" fmla="*/ 3 h 3"/>
                <a:gd name="T6" fmla="*/ 2 w 5"/>
                <a:gd name="T7" fmla="*/ 3 h 3"/>
                <a:gd name="T8" fmla="*/ 5 w 5"/>
                <a:gd name="T9" fmla="*/ 2 h 3"/>
                <a:gd name="T10" fmla="*/ 5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7" name="Freeform 550"/>
            <p:cNvSpPr>
              <a:spLocks/>
            </p:cNvSpPr>
            <p:nvPr/>
          </p:nvSpPr>
          <p:spPr bwMode="auto">
            <a:xfrm>
              <a:off x="4379944" y="2373462"/>
              <a:ext cx="13770" cy="13772"/>
            </a:xfrm>
            <a:custGeom>
              <a:avLst/>
              <a:gdLst>
                <a:gd name="T0" fmla="*/ 6 w 6"/>
                <a:gd name="T1" fmla="*/ 0 h 5"/>
                <a:gd name="T2" fmla="*/ 4 w 6"/>
                <a:gd name="T3" fmla="*/ 0 h 5"/>
                <a:gd name="T4" fmla="*/ 3 w 6"/>
                <a:gd name="T5" fmla="*/ 1 h 5"/>
                <a:gd name="T6" fmla="*/ 1 w 6"/>
                <a:gd name="T7" fmla="*/ 3 h 5"/>
                <a:gd name="T8" fmla="*/ 0 w 6"/>
                <a:gd name="T9" fmla="*/ 3 h 5"/>
                <a:gd name="T10" fmla="*/ 0 w 6"/>
                <a:gd name="T11" fmla="*/ 5 h 5"/>
                <a:gd name="T12" fmla="*/ 3 w 6"/>
                <a:gd name="T13" fmla="*/ 3 h 5"/>
                <a:gd name="T14" fmla="*/ 5 w 6"/>
                <a:gd name="T15" fmla="*/ 2 h 5"/>
                <a:gd name="T16" fmla="*/ 6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4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8" name="Freeform 551"/>
            <p:cNvSpPr>
              <a:spLocks/>
            </p:cNvSpPr>
            <p:nvPr/>
          </p:nvSpPr>
          <p:spPr bwMode="auto">
            <a:xfrm>
              <a:off x="4459504" y="2197488"/>
              <a:ext cx="21420" cy="33665"/>
            </a:xfrm>
            <a:custGeom>
              <a:avLst/>
              <a:gdLst>
                <a:gd name="T0" fmla="*/ 8 w 8"/>
                <a:gd name="T1" fmla="*/ 1 h 12"/>
                <a:gd name="T2" fmla="*/ 7 w 8"/>
                <a:gd name="T3" fmla="*/ 0 h 12"/>
                <a:gd name="T4" fmla="*/ 4 w 8"/>
                <a:gd name="T5" fmla="*/ 0 h 12"/>
                <a:gd name="T6" fmla="*/ 3 w 8"/>
                <a:gd name="T7" fmla="*/ 1 h 12"/>
                <a:gd name="T8" fmla="*/ 3 w 8"/>
                <a:gd name="T9" fmla="*/ 3 h 12"/>
                <a:gd name="T10" fmla="*/ 1 w 8"/>
                <a:gd name="T11" fmla="*/ 4 h 12"/>
                <a:gd name="T12" fmla="*/ 1 w 8"/>
                <a:gd name="T13" fmla="*/ 5 h 12"/>
                <a:gd name="T14" fmla="*/ 0 w 8"/>
                <a:gd name="T15" fmla="*/ 8 h 12"/>
                <a:gd name="T16" fmla="*/ 0 w 8"/>
                <a:gd name="T17" fmla="*/ 10 h 12"/>
                <a:gd name="T18" fmla="*/ 1 w 8"/>
                <a:gd name="T19" fmla="*/ 12 h 12"/>
                <a:gd name="T20" fmla="*/ 2 w 8"/>
                <a:gd name="T21" fmla="*/ 11 h 12"/>
                <a:gd name="T22" fmla="*/ 2 w 8"/>
                <a:gd name="T23" fmla="*/ 9 h 12"/>
                <a:gd name="T24" fmla="*/ 3 w 8"/>
                <a:gd name="T25" fmla="*/ 7 h 12"/>
                <a:gd name="T26" fmla="*/ 4 w 8"/>
                <a:gd name="T27" fmla="*/ 7 h 12"/>
                <a:gd name="T28" fmla="*/ 4 w 8"/>
                <a:gd name="T29" fmla="*/ 6 h 12"/>
                <a:gd name="T30" fmla="*/ 5 w 8"/>
                <a:gd name="T31" fmla="*/ 4 h 12"/>
                <a:gd name="T32" fmla="*/ 8 w 8"/>
                <a:gd name="T33" fmla="*/ 2 h 12"/>
                <a:gd name="T34" fmla="*/ 8 w 8"/>
                <a:gd name="T3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8" y="1"/>
                  </a:moveTo>
                  <a:lnTo>
                    <a:pt x="7" y="0"/>
                  </a:lnTo>
                  <a:lnTo>
                    <a:pt x="4" y="0"/>
                  </a:ln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lnTo>
                    <a:pt x="1" y="12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7"/>
                  </a:lnTo>
                  <a:lnTo>
                    <a:pt x="4" y="6"/>
                  </a:lnTo>
                  <a:lnTo>
                    <a:pt x="5" y="4"/>
                  </a:lnTo>
                  <a:lnTo>
                    <a:pt x="8" y="2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09" name="Freeform 552"/>
            <p:cNvSpPr>
              <a:spLocks/>
            </p:cNvSpPr>
            <p:nvPr/>
          </p:nvSpPr>
          <p:spPr bwMode="auto">
            <a:xfrm>
              <a:off x="4791516" y="2000090"/>
              <a:ext cx="16831" cy="10712"/>
            </a:xfrm>
            <a:custGeom>
              <a:avLst/>
              <a:gdLst>
                <a:gd name="T0" fmla="*/ 6 w 6"/>
                <a:gd name="T1" fmla="*/ 0 h 4"/>
                <a:gd name="T2" fmla="*/ 4 w 6"/>
                <a:gd name="T3" fmla="*/ 0 h 4"/>
                <a:gd name="T4" fmla="*/ 2 w 6"/>
                <a:gd name="T5" fmla="*/ 1 h 4"/>
                <a:gd name="T6" fmla="*/ 0 w 6"/>
                <a:gd name="T7" fmla="*/ 4 h 4"/>
                <a:gd name="T8" fmla="*/ 6 w 6"/>
                <a:gd name="T9" fmla="*/ 2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6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0" name="Freeform 553"/>
            <p:cNvSpPr>
              <a:spLocks/>
            </p:cNvSpPr>
            <p:nvPr/>
          </p:nvSpPr>
          <p:spPr bwMode="auto">
            <a:xfrm>
              <a:off x="4678295" y="2122507"/>
              <a:ext cx="10711" cy="9181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0 h 3"/>
                <a:gd name="T4" fmla="*/ 0 w 4"/>
                <a:gd name="T5" fmla="*/ 1 h 3"/>
                <a:gd name="T6" fmla="*/ 0 w 4"/>
                <a:gd name="T7" fmla="*/ 3 h 3"/>
                <a:gd name="T8" fmla="*/ 2 w 4"/>
                <a:gd name="T9" fmla="*/ 3 h 3"/>
                <a:gd name="T10" fmla="*/ 4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1" name="Freeform 554"/>
            <p:cNvSpPr>
              <a:spLocks/>
            </p:cNvSpPr>
            <p:nvPr/>
          </p:nvSpPr>
          <p:spPr bwMode="auto">
            <a:xfrm>
              <a:off x="4754796" y="2290831"/>
              <a:ext cx="7651" cy="918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2 h 3"/>
                <a:gd name="T8" fmla="*/ 2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2" name="Freeform 555"/>
            <p:cNvSpPr>
              <a:spLocks/>
            </p:cNvSpPr>
            <p:nvPr/>
          </p:nvSpPr>
          <p:spPr bwMode="auto">
            <a:xfrm>
              <a:off x="4730316" y="2336737"/>
              <a:ext cx="24480" cy="24483"/>
            </a:xfrm>
            <a:custGeom>
              <a:avLst/>
              <a:gdLst>
                <a:gd name="T0" fmla="*/ 9 w 9"/>
                <a:gd name="T1" fmla="*/ 3 h 8"/>
                <a:gd name="T2" fmla="*/ 8 w 9"/>
                <a:gd name="T3" fmla="*/ 2 h 8"/>
                <a:gd name="T4" fmla="*/ 7 w 9"/>
                <a:gd name="T5" fmla="*/ 1 h 8"/>
                <a:gd name="T6" fmla="*/ 5 w 9"/>
                <a:gd name="T7" fmla="*/ 1 h 8"/>
                <a:gd name="T8" fmla="*/ 4 w 9"/>
                <a:gd name="T9" fmla="*/ 0 h 8"/>
                <a:gd name="T10" fmla="*/ 3 w 9"/>
                <a:gd name="T11" fmla="*/ 1 h 8"/>
                <a:gd name="T12" fmla="*/ 1 w 9"/>
                <a:gd name="T13" fmla="*/ 1 h 8"/>
                <a:gd name="T14" fmla="*/ 0 w 9"/>
                <a:gd name="T15" fmla="*/ 1 h 8"/>
                <a:gd name="T16" fmla="*/ 0 w 9"/>
                <a:gd name="T17" fmla="*/ 3 h 8"/>
                <a:gd name="T18" fmla="*/ 0 w 9"/>
                <a:gd name="T19" fmla="*/ 4 h 8"/>
                <a:gd name="T20" fmla="*/ 1 w 9"/>
                <a:gd name="T21" fmla="*/ 5 h 8"/>
                <a:gd name="T22" fmla="*/ 2 w 9"/>
                <a:gd name="T23" fmla="*/ 6 h 8"/>
                <a:gd name="T24" fmla="*/ 4 w 9"/>
                <a:gd name="T25" fmla="*/ 6 h 8"/>
                <a:gd name="T26" fmla="*/ 6 w 9"/>
                <a:gd name="T27" fmla="*/ 8 h 8"/>
                <a:gd name="T28" fmla="*/ 6 w 9"/>
                <a:gd name="T29" fmla="*/ 7 h 8"/>
                <a:gd name="T30" fmla="*/ 6 w 9"/>
                <a:gd name="T31" fmla="*/ 7 h 8"/>
                <a:gd name="T32" fmla="*/ 7 w 9"/>
                <a:gd name="T33" fmla="*/ 7 h 8"/>
                <a:gd name="T34" fmla="*/ 7 w 9"/>
                <a:gd name="T35" fmla="*/ 6 h 8"/>
                <a:gd name="T36" fmla="*/ 8 w 9"/>
                <a:gd name="T37" fmla="*/ 5 h 8"/>
                <a:gd name="T38" fmla="*/ 9 w 9"/>
                <a:gd name="T39" fmla="*/ 3 h 8"/>
                <a:gd name="T40" fmla="*/ 9 w 9"/>
                <a:gd name="T41" fmla="*/ 3 h 8"/>
                <a:gd name="T42" fmla="*/ 9 w 9"/>
                <a:gd name="T4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lnTo>
                    <a:pt x="1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lnTo>
                    <a:pt x="6" y="7"/>
                  </a:lnTo>
                  <a:cubicBezTo>
                    <a:pt x="6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8" y="5"/>
                  </a:ln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3" name="Freeform 556"/>
            <p:cNvSpPr>
              <a:spLocks/>
            </p:cNvSpPr>
            <p:nvPr/>
          </p:nvSpPr>
          <p:spPr bwMode="auto">
            <a:xfrm>
              <a:off x="4747146" y="2352039"/>
              <a:ext cx="12240" cy="12242"/>
            </a:xfrm>
            <a:custGeom>
              <a:avLst/>
              <a:gdLst>
                <a:gd name="T0" fmla="*/ 2 w 4"/>
                <a:gd name="T1" fmla="*/ 1 h 4"/>
                <a:gd name="T2" fmla="*/ 3 w 4"/>
                <a:gd name="T3" fmla="*/ 1 h 4"/>
                <a:gd name="T4" fmla="*/ 4 w 4"/>
                <a:gd name="T5" fmla="*/ 0 h 4"/>
                <a:gd name="T6" fmla="*/ 3 w 4"/>
                <a:gd name="T7" fmla="*/ 0 h 4"/>
                <a:gd name="T8" fmla="*/ 2 w 4"/>
                <a:gd name="T9" fmla="*/ 0 h 4"/>
                <a:gd name="T10" fmla="*/ 1 w 4"/>
                <a:gd name="T11" fmla="*/ 1 h 4"/>
                <a:gd name="T12" fmla="*/ 0 w 4"/>
                <a:gd name="T13" fmla="*/ 2 h 4"/>
                <a:gd name="T14" fmla="*/ 0 w 4"/>
                <a:gd name="T15" fmla="*/ 4 h 4"/>
                <a:gd name="T16" fmla="*/ 0 w 4"/>
                <a:gd name="T17" fmla="*/ 4 h 4"/>
                <a:gd name="T18" fmla="*/ 1 w 4"/>
                <a:gd name="T19" fmla="*/ 2 h 4"/>
                <a:gd name="T20" fmla="*/ 2 w 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"/>
                  </a:ln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4" name="Freeform 557"/>
            <p:cNvSpPr>
              <a:spLocks/>
            </p:cNvSpPr>
            <p:nvPr/>
          </p:nvSpPr>
          <p:spPr bwMode="auto">
            <a:xfrm>
              <a:off x="4756326" y="2326026"/>
              <a:ext cx="38250" cy="44376"/>
            </a:xfrm>
            <a:custGeom>
              <a:avLst/>
              <a:gdLst>
                <a:gd name="T0" fmla="*/ 15 w 15"/>
                <a:gd name="T1" fmla="*/ 2 h 15"/>
                <a:gd name="T2" fmla="*/ 14 w 15"/>
                <a:gd name="T3" fmla="*/ 1 h 15"/>
                <a:gd name="T4" fmla="*/ 14 w 15"/>
                <a:gd name="T5" fmla="*/ 1 h 15"/>
                <a:gd name="T6" fmla="*/ 13 w 15"/>
                <a:gd name="T7" fmla="*/ 0 h 15"/>
                <a:gd name="T8" fmla="*/ 10 w 15"/>
                <a:gd name="T9" fmla="*/ 0 h 15"/>
                <a:gd name="T10" fmla="*/ 7 w 15"/>
                <a:gd name="T11" fmla="*/ 0 h 15"/>
                <a:gd name="T12" fmla="*/ 5 w 15"/>
                <a:gd name="T13" fmla="*/ 1 h 15"/>
                <a:gd name="T14" fmla="*/ 3 w 15"/>
                <a:gd name="T15" fmla="*/ 3 h 15"/>
                <a:gd name="T16" fmla="*/ 0 w 15"/>
                <a:gd name="T17" fmla="*/ 3 h 15"/>
                <a:gd name="T18" fmla="*/ 0 w 15"/>
                <a:gd name="T19" fmla="*/ 4 h 15"/>
                <a:gd name="T20" fmla="*/ 1 w 15"/>
                <a:gd name="T21" fmla="*/ 5 h 15"/>
                <a:gd name="T22" fmla="*/ 2 w 15"/>
                <a:gd name="T23" fmla="*/ 6 h 15"/>
                <a:gd name="T24" fmla="*/ 2 w 15"/>
                <a:gd name="T25" fmla="*/ 9 h 15"/>
                <a:gd name="T26" fmla="*/ 4 w 15"/>
                <a:gd name="T27" fmla="*/ 9 h 15"/>
                <a:gd name="T28" fmla="*/ 4 w 15"/>
                <a:gd name="T29" fmla="*/ 9 h 15"/>
                <a:gd name="T30" fmla="*/ 5 w 15"/>
                <a:gd name="T31" fmla="*/ 9 h 15"/>
                <a:gd name="T32" fmla="*/ 6 w 15"/>
                <a:gd name="T33" fmla="*/ 10 h 15"/>
                <a:gd name="T34" fmla="*/ 6 w 15"/>
                <a:gd name="T35" fmla="*/ 11 h 15"/>
                <a:gd name="T36" fmla="*/ 4 w 15"/>
                <a:gd name="T37" fmla="*/ 11 h 15"/>
                <a:gd name="T38" fmla="*/ 3 w 15"/>
                <a:gd name="T39" fmla="*/ 11 h 15"/>
                <a:gd name="T40" fmla="*/ 0 w 15"/>
                <a:gd name="T41" fmla="*/ 11 h 15"/>
                <a:gd name="T42" fmla="*/ 1 w 15"/>
                <a:gd name="T43" fmla="*/ 13 h 15"/>
                <a:gd name="T44" fmla="*/ 2 w 15"/>
                <a:gd name="T45" fmla="*/ 14 h 15"/>
                <a:gd name="T46" fmla="*/ 3 w 15"/>
                <a:gd name="T47" fmla="*/ 14 h 15"/>
                <a:gd name="T48" fmla="*/ 6 w 15"/>
                <a:gd name="T49" fmla="*/ 15 h 15"/>
                <a:gd name="T50" fmla="*/ 7 w 15"/>
                <a:gd name="T51" fmla="*/ 15 h 15"/>
                <a:gd name="T52" fmla="*/ 8 w 15"/>
                <a:gd name="T53" fmla="*/ 15 h 15"/>
                <a:gd name="T54" fmla="*/ 9 w 15"/>
                <a:gd name="T55" fmla="*/ 14 h 15"/>
                <a:gd name="T56" fmla="*/ 9 w 15"/>
                <a:gd name="T57" fmla="*/ 13 h 15"/>
                <a:gd name="T58" fmla="*/ 10 w 15"/>
                <a:gd name="T59" fmla="*/ 12 h 15"/>
                <a:gd name="T60" fmla="*/ 13 w 15"/>
                <a:gd name="T61" fmla="*/ 11 h 15"/>
                <a:gd name="T62" fmla="*/ 14 w 15"/>
                <a:gd name="T63" fmla="*/ 11 h 15"/>
                <a:gd name="T64" fmla="*/ 14 w 15"/>
                <a:gd name="T65" fmla="*/ 10 h 15"/>
                <a:gd name="T66" fmla="*/ 11 w 15"/>
                <a:gd name="T67" fmla="*/ 10 h 15"/>
                <a:gd name="T68" fmla="*/ 11 w 15"/>
                <a:gd name="T69" fmla="*/ 9 h 15"/>
                <a:gd name="T70" fmla="*/ 14 w 15"/>
                <a:gd name="T71" fmla="*/ 8 h 15"/>
                <a:gd name="T72" fmla="*/ 14 w 15"/>
                <a:gd name="T73" fmla="*/ 7 h 15"/>
                <a:gd name="T74" fmla="*/ 13 w 15"/>
                <a:gd name="T75" fmla="*/ 7 h 15"/>
                <a:gd name="T76" fmla="*/ 12 w 15"/>
                <a:gd name="T77" fmla="*/ 6 h 15"/>
                <a:gd name="T78" fmla="*/ 13 w 15"/>
                <a:gd name="T79" fmla="*/ 5 h 15"/>
                <a:gd name="T80" fmla="*/ 15 w 15"/>
                <a:gd name="T81" fmla="*/ 5 h 15"/>
                <a:gd name="T82" fmla="*/ 15 w 15"/>
                <a:gd name="T8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5">
                  <a:moveTo>
                    <a:pt x="15" y="2"/>
                  </a:moveTo>
                  <a:cubicBezTo>
                    <a:pt x="15" y="2"/>
                    <a:pt x="15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2" y="9"/>
                  </a:ln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5" y="9"/>
                  </a:lnTo>
                  <a:cubicBezTo>
                    <a:pt x="5" y="9"/>
                    <a:pt x="6" y="9"/>
                    <a:pt x="6" y="10"/>
                  </a:cubicBezTo>
                  <a:lnTo>
                    <a:pt x="6" y="11"/>
                  </a:ln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lnTo>
                    <a:pt x="0" y="11"/>
                  </a:lnTo>
                  <a:lnTo>
                    <a:pt x="1" y="13"/>
                  </a:lnTo>
                  <a:cubicBezTo>
                    <a:pt x="1" y="13"/>
                    <a:pt x="2" y="14"/>
                    <a:pt x="2" y="14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lnTo>
                    <a:pt x="7" y="15"/>
                  </a:lnTo>
                  <a:cubicBezTo>
                    <a:pt x="7" y="15"/>
                    <a:pt x="8" y="15"/>
                    <a:pt x="8" y="15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3" y="11"/>
                  </a:ln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2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lnTo>
                    <a:pt x="13" y="7"/>
                  </a:lnTo>
                  <a:cubicBezTo>
                    <a:pt x="12" y="7"/>
                    <a:pt x="12" y="6"/>
                    <a:pt x="12" y="6"/>
                  </a:cubicBezTo>
                  <a:lnTo>
                    <a:pt x="13" y="5"/>
                  </a:lnTo>
                  <a:lnTo>
                    <a:pt x="15" y="5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5" name="Freeform 558"/>
            <p:cNvSpPr>
              <a:spLocks/>
            </p:cNvSpPr>
            <p:nvPr/>
          </p:nvSpPr>
          <p:spPr bwMode="auto">
            <a:xfrm>
              <a:off x="2768843" y="1574691"/>
              <a:ext cx="1438209" cy="653401"/>
            </a:xfrm>
            <a:custGeom>
              <a:avLst/>
              <a:gdLst>
                <a:gd name="T0" fmla="*/ 497 w 557"/>
                <a:gd name="T1" fmla="*/ 21 h 223"/>
                <a:gd name="T2" fmla="*/ 449 w 557"/>
                <a:gd name="T3" fmla="*/ 28 h 223"/>
                <a:gd name="T4" fmla="*/ 427 w 557"/>
                <a:gd name="T5" fmla="*/ 18 h 223"/>
                <a:gd name="T6" fmla="*/ 378 w 557"/>
                <a:gd name="T7" fmla="*/ 14 h 223"/>
                <a:gd name="T8" fmla="*/ 473 w 557"/>
                <a:gd name="T9" fmla="*/ 10 h 223"/>
                <a:gd name="T10" fmla="*/ 435 w 557"/>
                <a:gd name="T11" fmla="*/ 4 h 223"/>
                <a:gd name="T12" fmla="*/ 343 w 557"/>
                <a:gd name="T13" fmla="*/ 2 h 223"/>
                <a:gd name="T14" fmla="*/ 306 w 557"/>
                <a:gd name="T15" fmla="*/ 7 h 223"/>
                <a:gd name="T16" fmla="*/ 242 w 557"/>
                <a:gd name="T17" fmla="*/ 7 h 223"/>
                <a:gd name="T18" fmla="*/ 200 w 557"/>
                <a:gd name="T19" fmla="*/ 12 h 223"/>
                <a:gd name="T20" fmla="*/ 168 w 557"/>
                <a:gd name="T21" fmla="*/ 12 h 223"/>
                <a:gd name="T22" fmla="*/ 108 w 557"/>
                <a:gd name="T23" fmla="*/ 24 h 223"/>
                <a:gd name="T24" fmla="*/ 69 w 557"/>
                <a:gd name="T25" fmla="*/ 27 h 223"/>
                <a:gd name="T26" fmla="*/ 72 w 557"/>
                <a:gd name="T27" fmla="*/ 34 h 223"/>
                <a:gd name="T28" fmla="*/ 39 w 557"/>
                <a:gd name="T29" fmla="*/ 44 h 223"/>
                <a:gd name="T30" fmla="*/ 7 w 557"/>
                <a:gd name="T31" fmla="*/ 53 h 223"/>
                <a:gd name="T32" fmla="*/ 60 w 557"/>
                <a:gd name="T33" fmla="*/ 59 h 223"/>
                <a:gd name="T34" fmla="*/ 6 w 557"/>
                <a:gd name="T35" fmla="*/ 60 h 223"/>
                <a:gd name="T36" fmla="*/ 54 w 557"/>
                <a:gd name="T37" fmla="*/ 70 h 223"/>
                <a:gd name="T38" fmla="*/ 106 w 557"/>
                <a:gd name="T39" fmla="*/ 71 h 223"/>
                <a:gd name="T40" fmla="*/ 141 w 557"/>
                <a:gd name="T41" fmla="*/ 90 h 223"/>
                <a:gd name="T42" fmla="*/ 157 w 557"/>
                <a:gd name="T43" fmla="*/ 104 h 223"/>
                <a:gd name="T44" fmla="*/ 178 w 557"/>
                <a:gd name="T45" fmla="*/ 109 h 223"/>
                <a:gd name="T46" fmla="*/ 195 w 557"/>
                <a:gd name="T47" fmla="*/ 123 h 223"/>
                <a:gd name="T48" fmla="*/ 197 w 557"/>
                <a:gd name="T49" fmla="*/ 128 h 223"/>
                <a:gd name="T50" fmla="*/ 197 w 557"/>
                <a:gd name="T51" fmla="*/ 145 h 223"/>
                <a:gd name="T52" fmla="*/ 198 w 557"/>
                <a:gd name="T53" fmla="*/ 153 h 223"/>
                <a:gd name="T54" fmla="*/ 205 w 557"/>
                <a:gd name="T55" fmla="*/ 156 h 223"/>
                <a:gd name="T56" fmla="*/ 194 w 557"/>
                <a:gd name="T57" fmla="*/ 168 h 223"/>
                <a:gd name="T58" fmla="*/ 208 w 557"/>
                <a:gd name="T59" fmla="*/ 177 h 223"/>
                <a:gd name="T60" fmla="*/ 215 w 557"/>
                <a:gd name="T61" fmla="*/ 204 h 223"/>
                <a:gd name="T62" fmla="*/ 234 w 557"/>
                <a:gd name="T63" fmla="*/ 213 h 223"/>
                <a:gd name="T64" fmla="*/ 250 w 557"/>
                <a:gd name="T65" fmla="*/ 216 h 223"/>
                <a:gd name="T66" fmla="*/ 262 w 557"/>
                <a:gd name="T67" fmla="*/ 222 h 223"/>
                <a:gd name="T68" fmla="*/ 282 w 557"/>
                <a:gd name="T69" fmla="*/ 205 h 223"/>
                <a:gd name="T70" fmla="*/ 280 w 557"/>
                <a:gd name="T71" fmla="*/ 191 h 223"/>
                <a:gd name="T72" fmla="*/ 297 w 557"/>
                <a:gd name="T73" fmla="*/ 184 h 223"/>
                <a:gd name="T74" fmla="*/ 308 w 557"/>
                <a:gd name="T75" fmla="*/ 168 h 223"/>
                <a:gd name="T76" fmla="*/ 340 w 557"/>
                <a:gd name="T77" fmla="*/ 165 h 223"/>
                <a:gd name="T78" fmla="*/ 377 w 557"/>
                <a:gd name="T79" fmla="*/ 145 h 223"/>
                <a:gd name="T80" fmla="*/ 427 w 557"/>
                <a:gd name="T81" fmla="*/ 140 h 223"/>
                <a:gd name="T82" fmla="*/ 465 w 557"/>
                <a:gd name="T83" fmla="*/ 128 h 223"/>
                <a:gd name="T84" fmla="*/ 437 w 557"/>
                <a:gd name="T85" fmla="*/ 124 h 223"/>
                <a:gd name="T86" fmla="*/ 404 w 557"/>
                <a:gd name="T87" fmla="*/ 122 h 223"/>
                <a:gd name="T88" fmla="*/ 430 w 557"/>
                <a:gd name="T89" fmla="*/ 118 h 223"/>
                <a:gd name="T90" fmla="*/ 408 w 557"/>
                <a:gd name="T91" fmla="*/ 114 h 223"/>
                <a:gd name="T92" fmla="*/ 439 w 557"/>
                <a:gd name="T93" fmla="*/ 115 h 223"/>
                <a:gd name="T94" fmla="*/ 469 w 557"/>
                <a:gd name="T95" fmla="*/ 114 h 223"/>
                <a:gd name="T96" fmla="*/ 434 w 557"/>
                <a:gd name="T97" fmla="*/ 108 h 223"/>
                <a:gd name="T98" fmla="*/ 434 w 557"/>
                <a:gd name="T99" fmla="*/ 91 h 223"/>
                <a:gd name="T100" fmla="*/ 470 w 557"/>
                <a:gd name="T101" fmla="*/ 95 h 223"/>
                <a:gd name="T102" fmla="*/ 468 w 557"/>
                <a:gd name="T103" fmla="*/ 86 h 223"/>
                <a:gd name="T104" fmla="*/ 493 w 557"/>
                <a:gd name="T105" fmla="*/ 87 h 223"/>
                <a:gd name="T106" fmla="*/ 465 w 557"/>
                <a:gd name="T107" fmla="*/ 81 h 223"/>
                <a:gd name="T108" fmla="*/ 487 w 557"/>
                <a:gd name="T109" fmla="*/ 80 h 223"/>
                <a:gd name="T110" fmla="*/ 486 w 557"/>
                <a:gd name="T111" fmla="*/ 63 h 223"/>
                <a:gd name="T112" fmla="*/ 488 w 557"/>
                <a:gd name="T113" fmla="*/ 55 h 223"/>
                <a:gd name="T114" fmla="*/ 492 w 557"/>
                <a:gd name="T115" fmla="*/ 43 h 223"/>
                <a:gd name="T116" fmla="*/ 489 w 557"/>
                <a:gd name="T117" fmla="*/ 35 h 223"/>
                <a:gd name="T118" fmla="*/ 505 w 557"/>
                <a:gd name="T119" fmla="*/ 30 h 223"/>
                <a:gd name="T120" fmla="*/ 507 w 557"/>
                <a:gd name="T121" fmla="*/ 2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7" h="223">
                  <a:moveTo>
                    <a:pt x="551" y="21"/>
                  </a:moveTo>
                  <a:lnTo>
                    <a:pt x="557" y="20"/>
                  </a:lnTo>
                  <a:lnTo>
                    <a:pt x="550" y="18"/>
                  </a:lnTo>
                  <a:cubicBezTo>
                    <a:pt x="546" y="17"/>
                    <a:pt x="544" y="17"/>
                    <a:pt x="543" y="17"/>
                  </a:cubicBezTo>
                  <a:lnTo>
                    <a:pt x="535" y="16"/>
                  </a:lnTo>
                  <a:cubicBezTo>
                    <a:pt x="534" y="16"/>
                    <a:pt x="533" y="16"/>
                    <a:pt x="530" y="17"/>
                  </a:cubicBezTo>
                  <a:lnTo>
                    <a:pt x="523" y="17"/>
                  </a:lnTo>
                  <a:lnTo>
                    <a:pt x="514" y="16"/>
                  </a:lnTo>
                  <a:lnTo>
                    <a:pt x="512" y="16"/>
                  </a:lnTo>
                  <a:lnTo>
                    <a:pt x="509" y="17"/>
                  </a:lnTo>
                  <a:cubicBezTo>
                    <a:pt x="508" y="17"/>
                    <a:pt x="507" y="17"/>
                    <a:pt x="505" y="17"/>
                  </a:cubicBezTo>
                  <a:lnTo>
                    <a:pt x="503" y="21"/>
                  </a:lnTo>
                  <a:cubicBezTo>
                    <a:pt x="501" y="21"/>
                    <a:pt x="500" y="21"/>
                    <a:pt x="499" y="21"/>
                  </a:cubicBezTo>
                  <a:cubicBezTo>
                    <a:pt x="499" y="21"/>
                    <a:pt x="498" y="21"/>
                    <a:pt x="497" y="21"/>
                  </a:cubicBezTo>
                  <a:cubicBezTo>
                    <a:pt x="496" y="21"/>
                    <a:pt x="495" y="20"/>
                    <a:pt x="495" y="20"/>
                  </a:cubicBezTo>
                  <a:lnTo>
                    <a:pt x="492" y="20"/>
                  </a:lnTo>
                  <a:cubicBezTo>
                    <a:pt x="491" y="20"/>
                    <a:pt x="490" y="20"/>
                    <a:pt x="490" y="20"/>
                  </a:cubicBezTo>
                  <a:cubicBezTo>
                    <a:pt x="489" y="20"/>
                    <a:pt x="488" y="20"/>
                    <a:pt x="485" y="20"/>
                  </a:cubicBezTo>
                  <a:lnTo>
                    <a:pt x="483" y="18"/>
                  </a:lnTo>
                  <a:lnTo>
                    <a:pt x="466" y="23"/>
                  </a:lnTo>
                  <a:lnTo>
                    <a:pt x="464" y="23"/>
                  </a:lnTo>
                  <a:cubicBezTo>
                    <a:pt x="463" y="24"/>
                    <a:pt x="462" y="24"/>
                    <a:pt x="462" y="24"/>
                  </a:cubicBezTo>
                  <a:lnTo>
                    <a:pt x="458" y="25"/>
                  </a:lnTo>
                  <a:cubicBezTo>
                    <a:pt x="458" y="25"/>
                    <a:pt x="457" y="26"/>
                    <a:pt x="455" y="26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1" y="28"/>
                    <a:pt x="449" y="29"/>
                    <a:pt x="448" y="30"/>
                  </a:cubicBezTo>
                  <a:cubicBezTo>
                    <a:pt x="448" y="30"/>
                    <a:pt x="447" y="30"/>
                    <a:pt x="446" y="29"/>
                  </a:cubicBezTo>
                  <a:cubicBezTo>
                    <a:pt x="448" y="28"/>
                    <a:pt x="449" y="28"/>
                    <a:pt x="449" y="28"/>
                  </a:cubicBezTo>
                  <a:cubicBezTo>
                    <a:pt x="449" y="27"/>
                    <a:pt x="451" y="27"/>
                    <a:pt x="454" y="25"/>
                  </a:cubicBezTo>
                  <a:lnTo>
                    <a:pt x="464" y="21"/>
                  </a:lnTo>
                  <a:lnTo>
                    <a:pt x="465" y="19"/>
                  </a:lnTo>
                  <a:lnTo>
                    <a:pt x="464" y="16"/>
                  </a:lnTo>
                  <a:lnTo>
                    <a:pt x="452" y="16"/>
                  </a:lnTo>
                  <a:cubicBezTo>
                    <a:pt x="451" y="16"/>
                    <a:pt x="450" y="16"/>
                    <a:pt x="448" y="17"/>
                  </a:cubicBezTo>
                  <a:lnTo>
                    <a:pt x="447" y="19"/>
                  </a:lnTo>
                  <a:cubicBezTo>
                    <a:pt x="444" y="19"/>
                    <a:pt x="442" y="19"/>
                    <a:pt x="442" y="19"/>
                  </a:cubicBezTo>
                  <a:cubicBezTo>
                    <a:pt x="441" y="19"/>
                    <a:pt x="440" y="19"/>
                    <a:pt x="438" y="19"/>
                  </a:cubicBezTo>
                  <a:lnTo>
                    <a:pt x="429" y="20"/>
                  </a:lnTo>
                  <a:cubicBezTo>
                    <a:pt x="428" y="20"/>
                    <a:pt x="425" y="21"/>
                    <a:pt x="419" y="22"/>
                  </a:cubicBezTo>
                  <a:cubicBezTo>
                    <a:pt x="420" y="21"/>
                    <a:pt x="420" y="21"/>
                    <a:pt x="421" y="21"/>
                  </a:cubicBezTo>
                  <a:lnTo>
                    <a:pt x="424" y="20"/>
                  </a:lnTo>
                  <a:cubicBezTo>
                    <a:pt x="426" y="19"/>
                    <a:pt x="427" y="18"/>
                    <a:pt x="427" y="18"/>
                  </a:cubicBezTo>
                  <a:lnTo>
                    <a:pt x="434" y="18"/>
                  </a:lnTo>
                  <a:cubicBezTo>
                    <a:pt x="435" y="18"/>
                    <a:pt x="436" y="18"/>
                    <a:pt x="437" y="17"/>
                  </a:cubicBezTo>
                  <a:lnTo>
                    <a:pt x="434" y="16"/>
                  </a:lnTo>
                  <a:cubicBezTo>
                    <a:pt x="431" y="16"/>
                    <a:pt x="428" y="16"/>
                    <a:pt x="425" y="16"/>
                  </a:cubicBezTo>
                  <a:cubicBezTo>
                    <a:pt x="415" y="16"/>
                    <a:pt x="410" y="16"/>
                    <a:pt x="409" y="16"/>
                  </a:cubicBezTo>
                  <a:cubicBezTo>
                    <a:pt x="408" y="16"/>
                    <a:pt x="407" y="16"/>
                    <a:pt x="406" y="17"/>
                  </a:cubicBezTo>
                  <a:cubicBezTo>
                    <a:pt x="404" y="17"/>
                    <a:pt x="403" y="17"/>
                    <a:pt x="403" y="17"/>
                  </a:cubicBezTo>
                  <a:cubicBezTo>
                    <a:pt x="402" y="17"/>
                    <a:pt x="399" y="17"/>
                    <a:pt x="395" y="17"/>
                  </a:cubicBezTo>
                  <a:lnTo>
                    <a:pt x="383" y="18"/>
                  </a:lnTo>
                  <a:cubicBezTo>
                    <a:pt x="381" y="18"/>
                    <a:pt x="377" y="18"/>
                    <a:pt x="371" y="18"/>
                  </a:cubicBezTo>
                  <a:cubicBezTo>
                    <a:pt x="371" y="18"/>
                    <a:pt x="371" y="18"/>
                    <a:pt x="371" y="17"/>
                  </a:cubicBezTo>
                  <a:cubicBezTo>
                    <a:pt x="371" y="17"/>
                    <a:pt x="372" y="17"/>
                    <a:pt x="373" y="16"/>
                  </a:cubicBezTo>
                  <a:cubicBezTo>
                    <a:pt x="374" y="16"/>
                    <a:pt x="374" y="15"/>
                    <a:pt x="375" y="15"/>
                  </a:cubicBezTo>
                  <a:cubicBezTo>
                    <a:pt x="376" y="15"/>
                    <a:pt x="377" y="14"/>
                    <a:pt x="378" y="14"/>
                  </a:cubicBezTo>
                  <a:cubicBezTo>
                    <a:pt x="386" y="14"/>
                    <a:pt x="390" y="14"/>
                    <a:pt x="390" y="14"/>
                  </a:cubicBezTo>
                  <a:lnTo>
                    <a:pt x="414" y="14"/>
                  </a:lnTo>
                  <a:cubicBezTo>
                    <a:pt x="414" y="14"/>
                    <a:pt x="416" y="14"/>
                    <a:pt x="420" y="15"/>
                  </a:cubicBezTo>
                  <a:cubicBezTo>
                    <a:pt x="423" y="15"/>
                    <a:pt x="425" y="15"/>
                    <a:pt x="426" y="15"/>
                  </a:cubicBezTo>
                  <a:lnTo>
                    <a:pt x="435" y="15"/>
                  </a:lnTo>
                  <a:cubicBezTo>
                    <a:pt x="436" y="15"/>
                    <a:pt x="438" y="14"/>
                    <a:pt x="441" y="14"/>
                  </a:cubicBezTo>
                  <a:lnTo>
                    <a:pt x="449" y="15"/>
                  </a:lnTo>
                  <a:lnTo>
                    <a:pt x="453" y="14"/>
                  </a:lnTo>
                  <a:cubicBezTo>
                    <a:pt x="454" y="14"/>
                    <a:pt x="455" y="14"/>
                    <a:pt x="457" y="14"/>
                  </a:cubicBezTo>
                  <a:lnTo>
                    <a:pt x="461" y="14"/>
                  </a:lnTo>
                  <a:cubicBezTo>
                    <a:pt x="462" y="14"/>
                    <a:pt x="462" y="14"/>
                    <a:pt x="463" y="13"/>
                  </a:cubicBezTo>
                  <a:cubicBezTo>
                    <a:pt x="464" y="13"/>
                    <a:pt x="465" y="13"/>
                    <a:pt x="466" y="13"/>
                  </a:cubicBezTo>
                  <a:cubicBezTo>
                    <a:pt x="468" y="12"/>
                    <a:pt x="469" y="12"/>
                    <a:pt x="470" y="12"/>
                  </a:cubicBezTo>
                  <a:cubicBezTo>
                    <a:pt x="470" y="12"/>
                    <a:pt x="471" y="11"/>
                    <a:pt x="473" y="10"/>
                  </a:cubicBezTo>
                  <a:cubicBezTo>
                    <a:pt x="471" y="10"/>
                    <a:pt x="470" y="10"/>
                    <a:pt x="469" y="9"/>
                  </a:cubicBezTo>
                  <a:cubicBezTo>
                    <a:pt x="467" y="9"/>
                    <a:pt x="465" y="9"/>
                    <a:pt x="463" y="9"/>
                  </a:cubicBezTo>
                  <a:cubicBezTo>
                    <a:pt x="462" y="9"/>
                    <a:pt x="461" y="8"/>
                    <a:pt x="460" y="8"/>
                  </a:cubicBezTo>
                  <a:lnTo>
                    <a:pt x="458" y="8"/>
                  </a:lnTo>
                  <a:cubicBezTo>
                    <a:pt x="458" y="8"/>
                    <a:pt x="457" y="8"/>
                    <a:pt x="456" y="8"/>
                  </a:cubicBezTo>
                  <a:cubicBezTo>
                    <a:pt x="454" y="8"/>
                    <a:pt x="453" y="9"/>
                    <a:pt x="452" y="9"/>
                  </a:cubicBezTo>
                  <a:cubicBezTo>
                    <a:pt x="451" y="9"/>
                    <a:pt x="451" y="9"/>
                    <a:pt x="450" y="8"/>
                  </a:cubicBezTo>
                  <a:lnTo>
                    <a:pt x="450" y="8"/>
                  </a:lnTo>
                  <a:cubicBezTo>
                    <a:pt x="449" y="8"/>
                    <a:pt x="449" y="8"/>
                    <a:pt x="449" y="8"/>
                  </a:cubicBezTo>
                  <a:lnTo>
                    <a:pt x="444" y="6"/>
                  </a:lnTo>
                  <a:cubicBezTo>
                    <a:pt x="444" y="6"/>
                    <a:pt x="443" y="6"/>
                    <a:pt x="442" y="7"/>
                  </a:cubicBezTo>
                  <a:cubicBezTo>
                    <a:pt x="441" y="7"/>
                    <a:pt x="441" y="8"/>
                    <a:pt x="441" y="8"/>
                  </a:cubicBezTo>
                  <a:cubicBezTo>
                    <a:pt x="440" y="8"/>
                    <a:pt x="439" y="8"/>
                    <a:pt x="437" y="7"/>
                  </a:cubicBezTo>
                  <a:cubicBezTo>
                    <a:pt x="436" y="6"/>
                    <a:pt x="436" y="5"/>
                    <a:pt x="435" y="4"/>
                  </a:cubicBezTo>
                  <a:cubicBezTo>
                    <a:pt x="435" y="4"/>
                    <a:pt x="433" y="4"/>
                    <a:pt x="431" y="4"/>
                  </a:cubicBezTo>
                  <a:lnTo>
                    <a:pt x="416" y="2"/>
                  </a:lnTo>
                  <a:lnTo>
                    <a:pt x="403" y="2"/>
                  </a:lnTo>
                  <a:cubicBezTo>
                    <a:pt x="403" y="2"/>
                    <a:pt x="402" y="2"/>
                    <a:pt x="400" y="2"/>
                  </a:cubicBezTo>
                  <a:cubicBezTo>
                    <a:pt x="398" y="1"/>
                    <a:pt x="397" y="1"/>
                    <a:pt x="397" y="1"/>
                  </a:cubicBezTo>
                  <a:lnTo>
                    <a:pt x="389" y="1"/>
                  </a:lnTo>
                  <a:cubicBezTo>
                    <a:pt x="382" y="1"/>
                    <a:pt x="379" y="1"/>
                    <a:pt x="378" y="2"/>
                  </a:cubicBezTo>
                  <a:cubicBezTo>
                    <a:pt x="377" y="2"/>
                    <a:pt x="375" y="1"/>
                    <a:pt x="373" y="0"/>
                  </a:cubicBezTo>
                  <a:lnTo>
                    <a:pt x="364" y="0"/>
                  </a:lnTo>
                  <a:cubicBezTo>
                    <a:pt x="361" y="0"/>
                    <a:pt x="359" y="0"/>
                    <a:pt x="359" y="0"/>
                  </a:cubicBezTo>
                  <a:lnTo>
                    <a:pt x="355" y="1"/>
                  </a:lnTo>
                  <a:lnTo>
                    <a:pt x="350" y="1"/>
                  </a:lnTo>
                  <a:cubicBezTo>
                    <a:pt x="350" y="1"/>
                    <a:pt x="349" y="1"/>
                    <a:pt x="348" y="2"/>
                  </a:cubicBezTo>
                  <a:cubicBezTo>
                    <a:pt x="345" y="2"/>
                    <a:pt x="343" y="2"/>
                    <a:pt x="343" y="2"/>
                  </a:cubicBezTo>
                  <a:cubicBezTo>
                    <a:pt x="343" y="2"/>
                    <a:pt x="341" y="2"/>
                    <a:pt x="339" y="1"/>
                  </a:cubicBezTo>
                  <a:cubicBezTo>
                    <a:pt x="338" y="1"/>
                    <a:pt x="338" y="1"/>
                    <a:pt x="338" y="1"/>
                  </a:cubicBezTo>
                  <a:lnTo>
                    <a:pt x="335" y="1"/>
                  </a:lnTo>
                  <a:cubicBezTo>
                    <a:pt x="335" y="1"/>
                    <a:pt x="335" y="1"/>
                    <a:pt x="334" y="1"/>
                  </a:cubicBezTo>
                  <a:lnTo>
                    <a:pt x="333" y="2"/>
                  </a:lnTo>
                  <a:cubicBezTo>
                    <a:pt x="332" y="2"/>
                    <a:pt x="332" y="2"/>
                    <a:pt x="330" y="2"/>
                  </a:cubicBezTo>
                  <a:lnTo>
                    <a:pt x="328" y="2"/>
                  </a:lnTo>
                  <a:cubicBezTo>
                    <a:pt x="328" y="2"/>
                    <a:pt x="327" y="2"/>
                    <a:pt x="325" y="2"/>
                  </a:cubicBezTo>
                  <a:cubicBezTo>
                    <a:pt x="323" y="3"/>
                    <a:pt x="322" y="3"/>
                    <a:pt x="322" y="3"/>
                  </a:cubicBezTo>
                  <a:cubicBezTo>
                    <a:pt x="321" y="3"/>
                    <a:pt x="320" y="3"/>
                    <a:pt x="318" y="3"/>
                  </a:cubicBezTo>
                  <a:lnTo>
                    <a:pt x="313" y="4"/>
                  </a:lnTo>
                  <a:lnTo>
                    <a:pt x="313" y="9"/>
                  </a:lnTo>
                  <a:cubicBezTo>
                    <a:pt x="311" y="8"/>
                    <a:pt x="309" y="8"/>
                    <a:pt x="309" y="8"/>
                  </a:cubicBezTo>
                  <a:cubicBezTo>
                    <a:pt x="309" y="7"/>
                    <a:pt x="308" y="7"/>
                    <a:pt x="306" y="7"/>
                  </a:cubicBezTo>
                  <a:cubicBezTo>
                    <a:pt x="304" y="7"/>
                    <a:pt x="303" y="7"/>
                    <a:pt x="303" y="7"/>
                  </a:cubicBezTo>
                  <a:cubicBezTo>
                    <a:pt x="303" y="7"/>
                    <a:pt x="302" y="7"/>
                    <a:pt x="300" y="7"/>
                  </a:cubicBezTo>
                  <a:cubicBezTo>
                    <a:pt x="297" y="7"/>
                    <a:pt x="296" y="7"/>
                    <a:pt x="296" y="7"/>
                  </a:cubicBezTo>
                  <a:cubicBezTo>
                    <a:pt x="295" y="7"/>
                    <a:pt x="295" y="7"/>
                    <a:pt x="293" y="7"/>
                  </a:cubicBezTo>
                  <a:cubicBezTo>
                    <a:pt x="292" y="7"/>
                    <a:pt x="291" y="7"/>
                    <a:pt x="291" y="7"/>
                  </a:cubicBezTo>
                  <a:lnTo>
                    <a:pt x="288" y="6"/>
                  </a:lnTo>
                  <a:cubicBezTo>
                    <a:pt x="286" y="5"/>
                    <a:pt x="284" y="5"/>
                    <a:pt x="284" y="4"/>
                  </a:cubicBezTo>
                  <a:cubicBezTo>
                    <a:pt x="283" y="4"/>
                    <a:pt x="281" y="4"/>
                    <a:pt x="278" y="4"/>
                  </a:cubicBezTo>
                  <a:lnTo>
                    <a:pt x="269" y="6"/>
                  </a:lnTo>
                  <a:cubicBezTo>
                    <a:pt x="264" y="6"/>
                    <a:pt x="261" y="5"/>
                    <a:pt x="261" y="5"/>
                  </a:cubicBezTo>
                  <a:lnTo>
                    <a:pt x="258" y="5"/>
                  </a:lnTo>
                  <a:cubicBezTo>
                    <a:pt x="258" y="5"/>
                    <a:pt x="256" y="5"/>
                    <a:pt x="254" y="5"/>
                  </a:cubicBezTo>
                  <a:lnTo>
                    <a:pt x="250" y="6"/>
                  </a:lnTo>
                  <a:lnTo>
                    <a:pt x="242" y="7"/>
                  </a:lnTo>
                  <a:cubicBezTo>
                    <a:pt x="244" y="7"/>
                    <a:pt x="245" y="8"/>
                    <a:pt x="246" y="9"/>
                  </a:cubicBezTo>
                  <a:cubicBezTo>
                    <a:pt x="246" y="9"/>
                    <a:pt x="249" y="10"/>
                    <a:pt x="254" y="10"/>
                  </a:cubicBezTo>
                  <a:lnTo>
                    <a:pt x="259" y="12"/>
                  </a:lnTo>
                  <a:lnTo>
                    <a:pt x="258" y="18"/>
                  </a:lnTo>
                  <a:cubicBezTo>
                    <a:pt x="256" y="18"/>
                    <a:pt x="255" y="17"/>
                    <a:pt x="255" y="17"/>
                  </a:cubicBezTo>
                  <a:lnTo>
                    <a:pt x="246" y="15"/>
                  </a:lnTo>
                  <a:cubicBezTo>
                    <a:pt x="246" y="15"/>
                    <a:pt x="243" y="15"/>
                    <a:pt x="237" y="15"/>
                  </a:cubicBezTo>
                  <a:cubicBezTo>
                    <a:pt x="233" y="14"/>
                    <a:pt x="231" y="13"/>
                    <a:pt x="231" y="13"/>
                  </a:cubicBezTo>
                  <a:lnTo>
                    <a:pt x="227" y="12"/>
                  </a:lnTo>
                  <a:cubicBezTo>
                    <a:pt x="225" y="12"/>
                    <a:pt x="224" y="12"/>
                    <a:pt x="223" y="12"/>
                  </a:cubicBezTo>
                  <a:cubicBezTo>
                    <a:pt x="222" y="11"/>
                    <a:pt x="219" y="11"/>
                    <a:pt x="216" y="11"/>
                  </a:cubicBezTo>
                  <a:cubicBezTo>
                    <a:pt x="215" y="11"/>
                    <a:pt x="213" y="11"/>
                    <a:pt x="209" y="12"/>
                  </a:cubicBezTo>
                  <a:lnTo>
                    <a:pt x="199" y="11"/>
                  </a:lnTo>
                  <a:lnTo>
                    <a:pt x="200" y="12"/>
                  </a:lnTo>
                  <a:cubicBezTo>
                    <a:pt x="202" y="13"/>
                    <a:pt x="204" y="14"/>
                    <a:pt x="204" y="14"/>
                  </a:cubicBezTo>
                  <a:lnTo>
                    <a:pt x="212" y="16"/>
                  </a:lnTo>
                  <a:cubicBezTo>
                    <a:pt x="212" y="16"/>
                    <a:pt x="211" y="17"/>
                    <a:pt x="210" y="17"/>
                  </a:cubicBezTo>
                  <a:lnTo>
                    <a:pt x="208" y="18"/>
                  </a:lnTo>
                  <a:cubicBezTo>
                    <a:pt x="206" y="18"/>
                    <a:pt x="205" y="18"/>
                    <a:pt x="205" y="19"/>
                  </a:cubicBezTo>
                  <a:cubicBezTo>
                    <a:pt x="204" y="19"/>
                    <a:pt x="203" y="18"/>
                    <a:pt x="201" y="18"/>
                  </a:cubicBezTo>
                  <a:cubicBezTo>
                    <a:pt x="199" y="17"/>
                    <a:pt x="198" y="17"/>
                    <a:pt x="198" y="17"/>
                  </a:cubicBezTo>
                  <a:cubicBezTo>
                    <a:pt x="194" y="16"/>
                    <a:pt x="191" y="16"/>
                    <a:pt x="191" y="15"/>
                  </a:cubicBezTo>
                  <a:cubicBezTo>
                    <a:pt x="190" y="15"/>
                    <a:pt x="188" y="15"/>
                    <a:pt x="183" y="14"/>
                  </a:cubicBezTo>
                  <a:lnTo>
                    <a:pt x="181" y="17"/>
                  </a:lnTo>
                  <a:cubicBezTo>
                    <a:pt x="179" y="19"/>
                    <a:pt x="177" y="20"/>
                    <a:pt x="177" y="20"/>
                  </a:cubicBezTo>
                  <a:cubicBezTo>
                    <a:pt x="177" y="20"/>
                    <a:pt x="176" y="19"/>
                    <a:pt x="174" y="18"/>
                  </a:cubicBezTo>
                  <a:lnTo>
                    <a:pt x="172" y="15"/>
                  </a:lnTo>
                  <a:cubicBezTo>
                    <a:pt x="171" y="15"/>
                    <a:pt x="170" y="13"/>
                    <a:pt x="168" y="12"/>
                  </a:cubicBezTo>
                  <a:lnTo>
                    <a:pt x="161" y="13"/>
                  </a:lnTo>
                  <a:lnTo>
                    <a:pt x="141" y="14"/>
                  </a:lnTo>
                  <a:cubicBezTo>
                    <a:pt x="141" y="14"/>
                    <a:pt x="138" y="14"/>
                    <a:pt x="133" y="15"/>
                  </a:cubicBezTo>
                  <a:lnTo>
                    <a:pt x="125" y="17"/>
                  </a:lnTo>
                  <a:lnTo>
                    <a:pt x="134" y="20"/>
                  </a:lnTo>
                  <a:lnTo>
                    <a:pt x="150" y="23"/>
                  </a:lnTo>
                  <a:lnTo>
                    <a:pt x="134" y="20"/>
                  </a:lnTo>
                  <a:lnTo>
                    <a:pt x="125" y="17"/>
                  </a:lnTo>
                  <a:lnTo>
                    <a:pt x="122" y="15"/>
                  </a:lnTo>
                  <a:lnTo>
                    <a:pt x="117" y="18"/>
                  </a:lnTo>
                  <a:lnTo>
                    <a:pt x="116" y="18"/>
                  </a:lnTo>
                  <a:lnTo>
                    <a:pt x="113" y="19"/>
                  </a:lnTo>
                  <a:cubicBezTo>
                    <a:pt x="111" y="22"/>
                    <a:pt x="110" y="23"/>
                    <a:pt x="110" y="23"/>
                  </a:cubicBezTo>
                  <a:cubicBezTo>
                    <a:pt x="109" y="24"/>
                    <a:pt x="109" y="24"/>
                    <a:pt x="108" y="24"/>
                  </a:cubicBezTo>
                  <a:lnTo>
                    <a:pt x="103" y="24"/>
                  </a:lnTo>
                  <a:cubicBezTo>
                    <a:pt x="103" y="24"/>
                    <a:pt x="102" y="24"/>
                    <a:pt x="101" y="24"/>
                  </a:cubicBezTo>
                  <a:lnTo>
                    <a:pt x="98" y="23"/>
                  </a:lnTo>
                  <a:cubicBezTo>
                    <a:pt x="97" y="23"/>
                    <a:pt x="97" y="23"/>
                    <a:pt x="96" y="23"/>
                  </a:cubicBezTo>
                  <a:cubicBezTo>
                    <a:pt x="95" y="23"/>
                    <a:pt x="94" y="23"/>
                    <a:pt x="94" y="23"/>
                  </a:cubicBezTo>
                  <a:lnTo>
                    <a:pt x="90" y="23"/>
                  </a:lnTo>
                  <a:cubicBezTo>
                    <a:pt x="90" y="23"/>
                    <a:pt x="89" y="23"/>
                    <a:pt x="89" y="23"/>
                  </a:cubicBezTo>
                  <a:cubicBezTo>
                    <a:pt x="88" y="23"/>
                    <a:pt x="88" y="23"/>
                    <a:pt x="88" y="24"/>
                  </a:cubicBezTo>
                  <a:lnTo>
                    <a:pt x="91" y="27"/>
                  </a:lnTo>
                  <a:cubicBezTo>
                    <a:pt x="90" y="26"/>
                    <a:pt x="88" y="26"/>
                    <a:pt x="87" y="25"/>
                  </a:cubicBezTo>
                  <a:cubicBezTo>
                    <a:pt x="86" y="25"/>
                    <a:pt x="84" y="24"/>
                    <a:pt x="83" y="24"/>
                  </a:cubicBezTo>
                  <a:cubicBezTo>
                    <a:pt x="81" y="25"/>
                    <a:pt x="80" y="26"/>
                    <a:pt x="79" y="26"/>
                  </a:cubicBezTo>
                  <a:cubicBezTo>
                    <a:pt x="78" y="26"/>
                    <a:pt x="76" y="26"/>
                    <a:pt x="74" y="26"/>
                  </a:cubicBezTo>
                  <a:cubicBezTo>
                    <a:pt x="74" y="26"/>
                    <a:pt x="72" y="27"/>
                    <a:pt x="69" y="27"/>
                  </a:cubicBezTo>
                  <a:cubicBezTo>
                    <a:pt x="67" y="28"/>
                    <a:pt x="65" y="28"/>
                    <a:pt x="65" y="29"/>
                  </a:cubicBezTo>
                  <a:lnTo>
                    <a:pt x="59" y="28"/>
                  </a:lnTo>
                  <a:cubicBezTo>
                    <a:pt x="58" y="28"/>
                    <a:pt x="58" y="29"/>
                    <a:pt x="58" y="29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6" y="30"/>
                    <a:pt x="55" y="30"/>
                    <a:pt x="54" y="30"/>
                  </a:cubicBezTo>
                  <a:lnTo>
                    <a:pt x="53" y="30"/>
                  </a:lnTo>
                  <a:cubicBezTo>
                    <a:pt x="52" y="30"/>
                    <a:pt x="51" y="31"/>
                    <a:pt x="49" y="32"/>
                  </a:cubicBezTo>
                  <a:lnTo>
                    <a:pt x="51" y="32"/>
                  </a:lnTo>
                  <a:lnTo>
                    <a:pt x="53" y="34"/>
                  </a:lnTo>
                  <a:lnTo>
                    <a:pt x="55" y="35"/>
                  </a:lnTo>
                  <a:cubicBezTo>
                    <a:pt x="58" y="35"/>
                    <a:pt x="60" y="35"/>
                    <a:pt x="61" y="35"/>
                  </a:cubicBezTo>
                  <a:cubicBezTo>
                    <a:pt x="62" y="35"/>
                    <a:pt x="63" y="35"/>
                    <a:pt x="65" y="35"/>
                  </a:cubicBezTo>
                  <a:lnTo>
                    <a:pt x="69" y="35"/>
                  </a:lnTo>
                  <a:cubicBezTo>
                    <a:pt x="70" y="35"/>
                    <a:pt x="71" y="35"/>
                    <a:pt x="72" y="34"/>
                  </a:cubicBezTo>
                  <a:cubicBezTo>
                    <a:pt x="73" y="34"/>
                    <a:pt x="74" y="34"/>
                    <a:pt x="75" y="34"/>
                  </a:cubicBezTo>
                  <a:cubicBezTo>
                    <a:pt x="75" y="34"/>
                    <a:pt x="76" y="33"/>
                    <a:pt x="78" y="33"/>
                  </a:cubicBezTo>
                  <a:cubicBezTo>
                    <a:pt x="79" y="32"/>
                    <a:pt x="80" y="32"/>
                    <a:pt x="81" y="32"/>
                  </a:cubicBezTo>
                  <a:cubicBezTo>
                    <a:pt x="81" y="32"/>
                    <a:pt x="82" y="32"/>
                    <a:pt x="83" y="34"/>
                  </a:cubicBezTo>
                  <a:cubicBezTo>
                    <a:pt x="81" y="35"/>
                    <a:pt x="81" y="36"/>
                    <a:pt x="80" y="36"/>
                  </a:cubicBezTo>
                  <a:cubicBezTo>
                    <a:pt x="80" y="36"/>
                    <a:pt x="78" y="37"/>
                    <a:pt x="75" y="38"/>
                  </a:cubicBezTo>
                  <a:lnTo>
                    <a:pt x="67" y="42"/>
                  </a:lnTo>
                  <a:lnTo>
                    <a:pt x="64" y="42"/>
                  </a:lnTo>
                  <a:cubicBezTo>
                    <a:pt x="61" y="43"/>
                    <a:pt x="59" y="43"/>
                    <a:pt x="59" y="43"/>
                  </a:cubicBezTo>
                  <a:cubicBezTo>
                    <a:pt x="59" y="43"/>
                    <a:pt x="58" y="43"/>
                    <a:pt x="56" y="43"/>
                  </a:cubicBezTo>
                  <a:cubicBezTo>
                    <a:pt x="54" y="43"/>
                    <a:pt x="53" y="43"/>
                    <a:pt x="52" y="43"/>
                  </a:cubicBezTo>
                  <a:lnTo>
                    <a:pt x="44" y="43"/>
                  </a:lnTo>
                  <a:cubicBezTo>
                    <a:pt x="44" y="43"/>
                    <a:pt x="43" y="43"/>
                    <a:pt x="41" y="43"/>
                  </a:cubicBezTo>
                  <a:cubicBezTo>
                    <a:pt x="40" y="43"/>
                    <a:pt x="39" y="44"/>
                    <a:pt x="39" y="44"/>
                  </a:cubicBezTo>
                  <a:cubicBezTo>
                    <a:pt x="39" y="44"/>
                    <a:pt x="39" y="44"/>
                    <a:pt x="38" y="45"/>
                  </a:cubicBezTo>
                  <a:cubicBezTo>
                    <a:pt x="35" y="45"/>
                    <a:pt x="34" y="45"/>
                    <a:pt x="33" y="45"/>
                  </a:cubicBezTo>
                  <a:cubicBezTo>
                    <a:pt x="33" y="45"/>
                    <a:pt x="31" y="46"/>
                    <a:pt x="28" y="46"/>
                  </a:cubicBezTo>
                  <a:cubicBezTo>
                    <a:pt x="26" y="46"/>
                    <a:pt x="24" y="46"/>
                    <a:pt x="24" y="46"/>
                  </a:cubicBezTo>
                  <a:cubicBezTo>
                    <a:pt x="24" y="46"/>
                    <a:pt x="23" y="46"/>
                    <a:pt x="22" y="46"/>
                  </a:cubicBezTo>
                  <a:cubicBezTo>
                    <a:pt x="21" y="46"/>
                    <a:pt x="21" y="47"/>
                    <a:pt x="20" y="47"/>
                  </a:cubicBezTo>
                  <a:cubicBezTo>
                    <a:pt x="20" y="47"/>
                    <a:pt x="19" y="47"/>
                    <a:pt x="17" y="47"/>
                  </a:cubicBezTo>
                  <a:cubicBezTo>
                    <a:pt x="15" y="47"/>
                    <a:pt x="13" y="47"/>
                    <a:pt x="13" y="47"/>
                  </a:cubicBezTo>
                  <a:cubicBezTo>
                    <a:pt x="13" y="47"/>
                    <a:pt x="12" y="47"/>
                    <a:pt x="10" y="47"/>
                  </a:cubicBezTo>
                  <a:lnTo>
                    <a:pt x="3" y="48"/>
                  </a:lnTo>
                  <a:lnTo>
                    <a:pt x="0" y="51"/>
                  </a:lnTo>
                  <a:lnTo>
                    <a:pt x="1" y="52"/>
                  </a:lnTo>
                  <a:cubicBezTo>
                    <a:pt x="3" y="52"/>
                    <a:pt x="5" y="53"/>
                    <a:pt x="5" y="53"/>
                  </a:cubicBezTo>
                  <a:lnTo>
                    <a:pt x="7" y="53"/>
                  </a:lnTo>
                  <a:cubicBezTo>
                    <a:pt x="8" y="53"/>
                    <a:pt x="9" y="54"/>
                    <a:pt x="9" y="53"/>
                  </a:cubicBezTo>
                  <a:cubicBezTo>
                    <a:pt x="10" y="53"/>
                    <a:pt x="11" y="54"/>
                    <a:pt x="12" y="55"/>
                  </a:cubicBezTo>
                  <a:cubicBezTo>
                    <a:pt x="15" y="55"/>
                    <a:pt x="17" y="55"/>
                    <a:pt x="17" y="55"/>
                  </a:cubicBezTo>
                  <a:lnTo>
                    <a:pt x="26" y="55"/>
                  </a:lnTo>
                  <a:cubicBezTo>
                    <a:pt x="26" y="55"/>
                    <a:pt x="27" y="55"/>
                    <a:pt x="28" y="55"/>
                  </a:cubicBezTo>
                  <a:lnTo>
                    <a:pt x="31" y="56"/>
                  </a:lnTo>
                  <a:cubicBezTo>
                    <a:pt x="31" y="56"/>
                    <a:pt x="32" y="56"/>
                    <a:pt x="32" y="57"/>
                  </a:cubicBezTo>
                  <a:lnTo>
                    <a:pt x="33" y="57"/>
                  </a:lnTo>
                  <a:cubicBezTo>
                    <a:pt x="34" y="58"/>
                    <a:pt x="35" y="58"/>
                    <a:pt x="38" y="58"/>
                  </a:cubicBezTo>
                  <a:cubicBezTo>
                    <a:pt x="41" y="58"/>
                    <a:pt x="43" y="58"/>
                    <a:pt x="44" y="58"/>
                  </a:cubicBezTo>
                  <a:lnTo>
                    <a:pt x="49" y="58"/>
                  </a:lnTo>
                  <a:cubicBezTo>
                    <a:pt x="52" y="58"/>
                    <a:pt x="54" y="58"/>
                    <a:pt x="55" y="57"/>
                  </a:cubicBezTo>
                  <a:cubicBezTo>
                    <a:pt x="56" y="57"/>
                    <a:pt x="57" y="57"/>
                    <a:pt x="60" y="57"/>
                  </a:cubicBezTo>
                  <a:lnTo>
                    <a:pt x="60" y="59"/>
                  </a:lnTo>
                  <a:lnTo>
                    <a:pt x="58" y="61"/>
                  </a:lnTo>
                  <a:cubicBezTo>
                    <a:pt x="52" y="60"/>
                    <a:pt x="49" y="60"/>
                    <a:pt x="48" y="60"/>
                  </a:cubicBezTo>
                  <a:lnTo>
                    <a:pt x="43" y="60"/>
                  </a:lnTo>
                  <a:cubicBezTo>
                    <a:pt x="42" y="60"/>
                    <a:pt x="41" y="60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3" y="59"/>
                    <a:pt x="31" y="58"/>
                    <a:pt x="30" y="58"/>
                  </a:cubicBezTo>
                  <a:lnTo>
                    <a:pt x="25" y="58"/>
                  </a:lnTo>
                  <a:cubicBezTo>
                    <a:pt x="23" y="58"/>
                    <a:pt x="21" y="58"/>
                    <a:pt x="20" y="58"/>
                  </a:cubicBezTo>
                  <a:cubicBezTo>
                    <a:pt x="19" y="58"/>
                    <a:pt x="18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lnTo>
                    <a:pt x="15" y="58"/>
                  </a:lnTo>
                  <a:cubicBezTo>
                    <a:pt x="14" y="58"/>
                    <a:pt x="10" y="57"/>
                    <a:pt x="4" y="57"/>
                  </a:cubicBezTo>
                  <a:lnTo>
                    <a:pt x="3" y="59"/>
                  </a:lnTo>
                  <a:cubicBezTo>
                    <a:pt x="4" y="60"/>
                    <a:pt x="5" y="60"/>
                    <a:pt x="6" y="60"/>
                  </a:cubicBezTo>
                  <a:lnTo>
                    <a:pt x="14" y="60"/>
                  </a:lnTo>
                  <a:cubicBezTo>
                    <a:pt x="15" y="60"/>
                    <a:pt x="17" y="60"/>
                    <a:pt x="19" y="61"/>
                  </a:cubicBezTo>
                  <a:lnTo>
                    <a:pt x="15" y="63"/>
                  </a:lnTo>
                  <a:cubicBezTo>
                    <a:pt x="18" y="63"/>
                    <a:pt x="19" y="63"/>
                    <a:pt x="20" y="63"/>
                  </a:cubicBezTo>
                  <a:cubicBezTo>
                    <a:pt x="21" y="63"/>
                    <a:pt x="22" y="64"/>
                    <a:pt x="23" y="64"/>
                  </a:cubicBezTo>
                  <a:cubicBezTo>
                    <a:pt x="25" y="65"/>
                    <a:pt x="26" y="66"/>
                    <a:pt x="26" y="66"/>
                  </a:cubicBezTo>
                  <a:cubicBezTo>
                    <a:pt x="27" y="66"/>
                    <a:pt x="28" y="66"/>
                    <a:pt x="29" y="66"/>
                  </a:cubicBezTo>
                  <a:lnTo>
                    <a:pt x="32" y="66"/>
                  </a:lnTo>
                  <a:cubicBezTo>
                    <a:pt x="33" y="66"/>
                    <a:pt x="34" y="66"/>
                    <a:pt x="38" y="66"/>
                  </a:cubicBezTo>
                  <a:lnTo>
                    <a:pt x="31" y="68"/>
                  </a:lnTo>
                  <a:lnTo>
                    <a:pt x="40" y="71"/>
                  </a:lnTo>
                  <a:lnTo>
                    <a:pt x="44" y="71"/>
                  </a:lnTo>
                  <a:cubicBezTo>
                    <a:pt x="48" y="70"/>
                    <a:pt x="51" y="70"/>
                    <a:pt x="52" y="70"/>
                  </a:cubicBezTo>
                  <a:cubicBezTo>
                    <a:pt x="53" y="69"/>
                    <a:pt x="54" y="70"/>
                    <a:pt x="54" y="70"/>
                  </a:cubicBezTo>
                  <a:lnTo>
                    <a:pt x="56" y="71"/>
                  </a:lnTo>
                  <a:cubicBezTo>
                    <a:pt x="56" y="71"/>
                    <a:pt x="57" y="71"/>
                    <a:pt x="58" y="71"/>
                  </a:cubicBezTo>
                  <a:lnTo>
                    <a:pt x="61" y="71"/>
                  </a:lnTo>
                  <a:cubicBezTo>
                    <a:pt x="61" y="71"/>
                    <a:pt x="62" y="71"/>
                    <a:pt x="63" y="70"/>
                  </a:cubicBezTo>
                  <a:lnTo>
                    <a:pt x="66" y="69"/>
                  </a:lnTo>
                  <a:cubicBezTo>
                    <a:pt x="66" y="69"/>
                    <a:pt x="66" y="69"/>
                    <a:pt x="67" y="71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9" y="72"/>
                    <a:pt x="69" y="72"/>
                    <a:pt x="70" y="72"/>
                  </a:cubicBezTo>
                  <a:cubicBezTo>
                    <a:pt x="71" y="71"/>
                    <a:pt x="72" y="71"/>
                    <a:pt x="72" y="71"/>
                  </a:cubicBezTo>
                  <a:lnTo>
                    <a:pt x="76" y="70"/>
                  </a:lnTo>
                  <a:cubicBezTo>
                    <a:pt x="78" y="69"/>
                    <a:pt x="80" y="69"/>
                    <a:pt x="80" y="69"/>
                  </a:cubicBezTo>
                  <a:lnTo>
                    <a:pt x="89" y="68"/>
                  </a:lnTo>
                  <a:lnTo>
                    <a:pt x="97" y="70"/>
                  </a:lnTo>
                  <a:cubicBezTo>
                    <a:pt x="102" y="70"/>
                    <a:pt x="105" y="71"/>
                    <a:pt x="106" y="71"/>
                  </a:cubicBezTo>
                  <a:cubicBezTo>
                    <a:pt x="106" y="71"/>
                    <a:pt x="107" y="71"/>
                    <a:pt x="109" y="71"/>
                  </a:cubicBezTo>
                  <a:cubicBezTo>
                    <a:pt x="111" y="72"/>
                    <a:pt x="112" y="72"/>
                    <a:pt x="112" y="72"/>
                  </a:cubicBezTo>
                  <a:cubicBezTo>
                    <a:pt x="112" y="72"/>
                    <a:pt x="113" y="72"/>
                    <a:pt x="115" y="73"/>
                  </a:cubicBezTo>
                  <a:lnTo>
                    <a:pt x="118" y="73"/>
                  </a:lnTo>
                  <a:cubicBezTo>
                    <a:pt x="118" y="73"/>
                    <a:pt x="119" y="73"/>
                    <a:pt x="121" y="73"/>
                  </a:cubicBezTo>
                  <a:lnTo>
                    <a:pt x="123" y="74"/>
                  </a:lnTo>
                  <a:cubicBezTo>
                    <a:pt x="123" y="74"/>
                    <a:pt x="125" y="74"/>
                    <a:pt x="129" y="75"/>
                  </a:cubicBezTo>
                  <a:lnTo>
                    <a:pt x="131" y="78"/>
                  </a:lnTo>
                  <a:cubicBezTo>
                    <a:pt x="132" y="79"/>
                    <a:pt x="133" y="79"/>
                    <a:pt x="133" y="80"/>
                  </a:cubicBezTo>
                  <a:cubicBezTo>
                    <a:pt x="133" y="80"/>
                    <a:pt x="134" y="81"/>
                    <a:pt x="137" y="82"/>
                  </a:cubicBezTo>
                  <a:lnTo>
                    <a:pt x="149" y="85"/>
                  </a:lnTo>
                  <a:lnTo>
                    <a:pt x="146" y="87"/>
                  </a:lnTo>
                  <a:cubicBezTo>
                    <a:pt x="145" y="87"/>
                    <a:pt x="145" y="88"/>
                    <a:pt x="144" y="88"/>
                  </a:cubicBezTo>
                  <a:cubicBezTo>
                    <a:pt x="144" y="88"/>
                    <a:pt x="143" y="88"/>
                    <a:pt x="141" y="90"/>
                  </a:cubicBezTo>
                  <a:cubicBezTo>
                    <a:pt x="144" y="90"/>
                    <a:pt x="145" y="90"/>
                    <a:pt x="146" y="90"/>
                  </a:cubicBezTo>
                  <a:cubicBezTo>
                    <a:pt x="146" y="90"/>
                    <a:pt x="148" y="90"/>
                    <a:pt x="152" y="90"/>
                  </a:cubicBezTo>
                  <a:lnTo>
                    <a:pt x="153" y="95"/>
                  </a:lnTo>
                  <a:cubicBezTo>
                    <a:pt x="155" y="95"/>
                    <a:pt x="156" y="95"/>
                    <a:pt x="157" y="95"/>
                  </a:cubicBezTo>
                  <a:cubicBezTo>
                    <a:pt x="158" y="95"/>
                    <a:pt x="158" y="95"/>
                    <a:pt x="159" y="96"/>
                  </a:cubicBezTo>
                  <a:cubicBezTo>
                    <a:pt x="159" y="96"/>
                    <a:pt x="160" y="97"/>
                    <a:pt x="159" y="97"/>
                  </a:cubicBezTo>
                  <a:lnTo>
                    <a:pt x="156" y="99"/>
                  </a:lnTo>
                  <a:cubicBezTo>
                    <a:pt x="158" y="100"/>
                    <a:pt x="159" y="100"/>
                    <a:pt x="159" y="101"/>
                  </a:cubicBezTo>
                  <a:cubicBezTo>
                    <a:pt x="160" y="101"/>
                    <a:pt x="162" y="101"/>
                    <a:pt x="165" y="100"/>
                  </a:cubicBezTo>
                  <a:cubicBezTo>
                    <a:pt x="164" y="101"/>
                    <a:pt x="164" y="102"/>
                    <a:pt x="164" y="103"/>
                  </a:cubicBezTo>
                  <a:cubicBezTo>
                    <a:pt x="163" y="103"/>
                    <a:pt x="162" y="104"/>
                    <a:pt x="160" y="104"/>
                  </a:cubicBezTo>
                  <a:cubicBezTo>
                    <a:pt x="160" y="104"/>
                    <a:pt x="159" y="104"/>
                    <a:pt x="159" y="103"/>
                  </a:cubicBezTo>
                  <a:cubicBezTo>
                    <a:pt x="159" y="103"/>
                    <a:pt x="158" y="103"/>
                    <a:pt x="158" y="103"/>
                  </a:cubicBezTo>
                  <a:cubicBezTo>
                    <a:pt x="157" y="103"/>
                    <a:pt x="157" y="103"/>
                    <a:pt x="157" y="104"/>
                  </a:cubicBezTo>
                  <a:cubicBezTo>
                    <a:pt x="156" y="104"/>
                    <a:pt x="156" y="104"/>
                    <a:pt x="156" y="105"/>
                  </a:cubicBezTo>
                  <a:cubicBezTo>
                    <a:pt x="156" y="105"/>
                    <a:pt x="157" y="106"/>
                    <a:pt x="158" y="107"/>
                  </a:cubicBezTo>
                  <a:cubicBezTo>
                    <a:pt x="160" y="107"/>
                    <a:pt x="161" y="107"/>
                    <a:pt x="162" y="107"/>
                  </a:cubicBezTo>
                  <a:cubicBezTo>
                    <a:pt x="163" y="107"/>
                    <a:pt x="162" y="107"/>
                    <a:pt x="160" y="108"/>
                  </a:cubicBezTo>
                  <a:cubicBezTo>
                    <a:pt x="159" y="109"/>
                    <a:pt x="158" y="110"/>
                    <a:pt x="158" y="110"/>
                  </a:cubicBezTo>
                  <a:cubicBezTo>
                    <a:pt x="158" y="110"/>
                    <a:pt x="157" y="110"/>
                    <a:pt x="155" y="111"/>
                  </a:cubicBezTo>
                  <a:cubicBezTo>
                    <a:pt x="158" y="114"/>
                    <a:pt x="159" y="115"/>
                    <a:pt x="160" y="115"/>
                  </a:cubicBezTo>
                  <a:lnTo>
                    <a:pt x="162" y="115"/>
                  </a:lnTo>
                  <a:cubicBezTo>
                    <a:pt x="163" y="115"/>
                    <a:pt x="163" y="115"/>
                    <a:pt x="164" y="115"/>
                  </a:cubicBezTo>
                  <a:lnTo>
                    <a:pt x="170" y="115"/>
                  </a:lnTo>
                  <a:cubicBezTo>
                    <a:pt x="171" y="115"/>
                    <a:pt x="173" y="115"/>
                    <a:pt x="174" y="114"/>
                  </a:cubicBezTo>
                  <a:cubicBezTo>
                    <a:pt x="176" y="114"/>
                    <a:pt x="177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lnTo>
                    <a:pt x="178" y="109"/>
                  </a:lnTo>
                  <a:lnTo>
                    <a:pt x="178" y="107"/>
                  </a:lnTo>
                  <a:lnTo>
                    <a:pt x="176" y="106"/>
                  </a:lnTo>
                  <a:lnTo>
                    <a:pt x="178" y="107"/>
                  </a:lnTo>
                  <a:lnTo>
                    <a:pt x="178" y="109"/>
                  </a:lnTo>
                  <a:lnTo>
                    <a:pt x="178" y="113"/>
                  </a:lnTo>
                  <a:cubicBezTo>
                    <a:pt x="179" y="112"/>
                    <a:pt x="179" y="113"/>
                    <a:pt x="180" y="113"/>
                  </a:cubicBezTo>
                  <a:lnTo>
                    <a:pt x="182" y="113"/>
                  </a:lnTo>
                  <a:cubicBezTo>
                    <a:pt x="182" y="113"/>
                    <a:pt x="184" y="114"/>
                    <a:pt x="188" y="116"/>
                  </a:cubicBezTo>
                  <a:cubicBezTo>
                    <a:pt x="191" y="118"/>
                    <a:pt x="194" y="119"/>
                    <a:pt x="195" y="119"/>
                  </a:cubicBezTo>
                  <a:lnTo>
                    <a:pt x="199" y="120"/>
                  </a:lnTo>
                  <a:cubicBezTo>
                    <a:pt x="200" y="120"/>
                    <a:pt x="201" y="120"/>
                    <a:pt x="201" y="121"/>
                  </a:cubicBezTo>
                  <a:cubicBezTo>
                    <a:pt x="202" y="121"/>
                    <a:pt x="202" y="121"/>
                    <a:pt x="203" y="123"/>
                  </a:cubicBezTo>
                  <a:cubicBezTo>
                    <a:pt x="201" y="124"/>
                    <a:pt x="200" y="124"/>
                    <a:pt x="199" y="124"/>
                  </a:cubicBezTo>
                  <a:cubicBezTo>
                    <a:pt x="199" y="125"/>
                    <a:pt x="197" y="124"/>
                    <a:pt x="195" y="123"/>
                  </a:cubicBezTo>
                  <a:cubicBezTo>
                    <a:pt x="192" y="122"/>
                    <a:pt x="190" y="122"/>
                    <a:pt x="190" y="122"/>
                  </a:cubicBezTo>
                  <a:cubicBezTo>
                    <a:pt x="190" y="122"/>
                    <a:pt x="189" y="122"/>
                    <a:pt x="187" y="122"/>
                  </a:cubicBezTo>
                  <a:cubicBezTo>
                    <a:pt x="185" y="121"/>
                    <a:pt x="183" y="121"/>
                    <a:pt x="182" y="120"/>
                  </a:cubicBezTo>
                  <a:cubicBezTo>
                    <a:pt x="181" y="120"/>
                    <a:pt x="179" y="120"/>
                    <a:pt x="177" y="119"/>
                  </a:cubicBezTo>
                  <a:cubicBezTo>
                    <a:pt x="176" y="119"/>
                    <a:pt x="175" y="119"/>
                    <a:pt x="175" y="119"/>
                  </a:cubicBezTo>
                  <a:cubicBezTo>
                    <a:pt x="174" y="119"/>
                    <a:pt x="173" y="119"/>
                    <a:pt x="172" y="119"/>
                  </a:cubicBezTo>
                  <a:lnTo>
                    <a:pt x="167" y="122"/>
                  </a:lnTo>
                  <a:cubicBezTo>
                    <a:pt x="168" y="122"/>
                    <a:pt x="169" y="122"/>
                    <a:pt x="169" y="122"/>
                  </a:cubicBezTo>
                  <a:lnTo>
                    <a:pt x="177" y="122"/>
                  </a:lnTo>
                  <a:cubicBezTo>
                    <a:pt x="178" y="122"/>
                    <a:pt x="179" y="123"/>
                    <a:pt x="181" y="124"/>
                  </a:cubicBezTo>
                  <a:lnTo>
                    <a:pt x="185" y="126"/>
                  </a:lnTo>
                  <a:cubicBezTo>
                    <a:pt x="188" y="127"/>
                    <a:pt x="189" y="127"/>
                    <a:pt x="190" y="127"/>
                  </a:cubicBezTo>
                  <a:cubicBezTo>
                    <a:pt x="190" y="127"/>
                    <a:pt x="191" y="127"/>
                    <a:pt x="192" y="128"/>
                  </a:cubicBezTo>
                  <a:lnTo>
                    <a:pt x="197" y="128"/>
                  </a:lnTo>
                  <a:lnTo>
                    <a:pt x="199" y="131"/>
                  </a:lnTo>
                  <a:cubicBezTo>
                    <a:pt x="199" y="132"/>
                    <a:pt x="200" y="132"/>
                    <a:pt x="200" y="132"/>
                  </a:cubicBezTo>
                  <a:lnTo>
                    <a:pt x="202" y="130"/>
                  </a:lnTo>
                  <a:cubicBezTo>
                    <a:pt x="203" y="129"/>
                    <a:pt x="203" y="129"/>
                    <a:pt x="203" y="129"/>
                  </a:cubicBezTo>
                  <a:cubicBezTo>
                    <a:pt x="203" y="128"/>
                    <a:pt x="205" y="128"/>
                    <a:pt x="207" y="128"/>
                  </a:cubicBezTo>
                  <a:lnTo>
                    <a:pt x="206" y="130"/>
                  </a:lnTo>
                  <a:cubicBezTo>
                    <a:pt x="205" y="135"/>
                    <a:pt x="205" y="137"/>
                    <a:pt x="204" y="137"/>
                  </a:cubicBezTo>
                  <a:cubicBezTo>
                    <a:pt x="204" y="137"/>
                    <a:pt x="203" y="138"/>
                    <a:pt x="202" y="140"/>
                  </a:cubicBezTo>
                  <a:cubicBezTo>
                    <a:pt x="198" y="140"/>
                    <a:pt x="196" y="141"/>
                    <a:pt x="194" y="141"/>
                  </a:cubicBezTo>
                  <a:cubicBezTo>
                    <a:pt x="199" y="143"/>
                    <a:pt x="202" y="145"/>
                    <a:pt x="203" y="145"/>
                  </a:cubicBezTo>
                  <a:cubicBezTo>
                    <a:pt x="204" y="145"/>
                    <a:pt x="206" y="146"/>
                    <a:pt x="209" y="147"/>
                  </a:cubicBezTo>
                  <a:lnTo>
                    <a:pt x="204" y="147"/>
                  </a:lnTo>
                  <a:cubicBezTo>
                    <a:pt x="200" y="146"/>
                    <a:pt x="198" y="145"/>
                    <a:pt x="197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6" y="145"/>
                    <a:pt x="194" y="144"/>
                    <a:pt x="190" y="143"/>
                  </a:cubicBezTo>
                  <a:lnTo>
                    <a:pt x="186" y="143"/>
                  </a:lnTo>
                  <a:cubicBezTo>
                    <a:pt x="185" y="143"/>
                    <a:pt x="183" y="144"/>
                    <a:pt x="180" y="144"/>
                  </a:cubicBezTo>
                  <a:cubicBezTo>
                    <a:pt x="179" y="144"/>
                    <a:pt x="179" y="144"/>
                    <a:pt x="179" y="145"/>
                  </a:cubicBezTo>
                  <a:cubicBezTo>
                    <a:pt x="178" y="145"/>
                    <a:pt x="178" y="145"/>
                    <a:pt x="178" y="146"/>
                  </a:cubicBezTo>
                  <a:lnTo>
                    <a:pt x="185" y="146"/>
                  </a:lnTo>
                  <a:cubicBezTo>
                    <a:pt x="186" y="145"/>
                    <a:pt x="188" y="145"/>
                    <a:pt x="189" y="146"/>
                  </a:cubicBezTo>
                  <a:cubicBezTo>
                    <a:pt x="190" y="146"/>
                    <a:pt x="193" y="146"/>
                    <a:pt x="195" y="147"/>
                  </a:cubicBezTo>
                  <a:cubicBezTo>
                    <a:pt x="197" y="148"/>
                    <a:pt x="199" y="149"/>
                    <a:pt x="199" y="149"/>
                  </a:cubicBezTo>
                  <a:cubicBezTo>
                    <a:pt x="200" y="149"/>
                    <a:pt x="200" y="149"/>
                    <a:pt x="201" y="150"/>
                  </a:cubicBezTo>
                  <a:cubicBezTo>
                    <a:pt x="201" y="150"/>
                    <a:pt x="201" y="150"/>
                    <a:pt x="202" y="150"/>
                  </a:cubicBezTo>
                  <a:cubicBezTo>
                    <a:pt x="203" y="150"/>
                    <a:pt x="204" y="150"/>
                    <a:pt x="205" y="150"/>
                  </a:cubicBezTo>
                  <a:cubicBezTo>
                    <a:pt x="206" y="150"/>
                    <a:pt x="207" y="152"/>
                    <a:pt x="208" y="155"/>
                  </a:cubicBezTo>
                  <a:lnTo>
                    <a:pt x="198" y="153"/>
                  </a:lnTo>
                  <a:cubicBezTo>
                    <a:pt x="194" y="151"/>
                    <a:pt x="192" y="150"/>
                    <a:pt x="191" y="150"/>
                  </a:cubicBezTo>
                  <a:cubicBezTo>
                    <a:pt x="190" y="150"/>
                    <a:pt x="189" y="150"/>
                    <a:pt x="188" y="150"/>
                  </a:cubicBezTo>
                  <a:cubicBezTo>
                    <a:pt x="187" y="150"/>
                    <a:pt x="185" y="150"/>
                    <a:pt x="184" y="150"/>
                  </a:cubicBezTo>
                  <a:cubicBezTo>
                    <a:pt x="183" y="150"/>
                    <a:pt x="181" y="150"/>
                    <a:pt x="178" y="150"/>
                  </a:cubicBezTo>
                  <a:lnTo>
                    <a:pt x="176" y="153"/>
                  </a:lnTo>
                  <a:cubicBezTo>
                    <a:pt x="178" y="153"/>
                    <a:pt x="179" y="153"/>
                    <a:pt x="180" y="153"/>
                  </a:cubicBezTo>
                  <a:lnTo>
                    <a:pt x="184" y="153"/>
                  </a:lnTo>
                  <a:cubicBezTo>
                    <a:pt x="185" y="153"/>
                    <a:pt x="186" y="152"/>
                    <a:pt x="187" y="152"/>
                  </a:cubicBezTo>
                  <a:cubicBezTo>
                    <a:pt x="188" y="152"/>
                    <a:pt x="189" y="152"/>
                    <a:pt x="190" y="152"/>
                  </a:cubicBezTo>
                  <a:cubicBezTo>
                    <a:pt x="191" y="152"/>
                    <a:pt x="193" y="153"/>
                    <a:pt x="194" y="153"/>
                  </a:cubicBezTo>
                  <a:lnTo>
                    <a:pt x="199" y="155"/>
                  </a:lnTo>
                  <a:cubicBezTo>
                    <a:pt x="199" y="155"/>
                    <a:pt x="200" y="155"/>
                    <a:pt x="200" y="156"/>
                  </a:cubicBezTo>
                  <a:cubicBezTo>
                    <a:pt x="201" y="156"/>
                    <a:pt x="201" y="156"/>
                    <a:pt x="202" y="156"/>
                  </a:cubicBezTo>
                  <a:lnTo>
                    <a:pt x="205" y="156"/>
                  </a:lnTo>
                  <a:lnTo>
                    <a:pt x="200" y="156"/>
                  </a:lnTo>
                  <a:cubicBezTo>
                    <a:pt x="196" y="158"/>
                    <a:pt x="194" y="159"/>
                    <a:pt x="193" y="159"/>
                  </a:cubicBezTo>
                  <a:cubicBezTo>
                    <a:pt x="193" y="159"/>
                    <a:pt x="192" y="159"/>
                    <a:pt x="191" y="160"/>
                  </a:cubicBezTo>
                  <a:cubicBezTo>
                    <a:pt x="189" y="160"/>
                    <a:pt x="188" y="161"/>
                    <a:pt x="188" y="161"/>
                  </a:cubicBezTo>
                  <a:cubicBezTo>
                    <a:pt x="187" y="161"/>
                    <a:pt x="185" y="162"/>
                    <a:pt x="183" y="163"/>
                  </a:cubicBezTo>
                  <a:lnTo>
                    <a:pt x="178" y="164"/>
                  </a:lnTo>
                  <a:cubicBezTo>
                    <a:pt x="178" y="164"/>
                    <a:pt x="178" y="165"/>
                    <a:pt x="178" y="165"/>
                  </a:cubicBezTo>
                  <a:cubicBezTo>
                    <a:pt x="180" y="167"/>
                    <a:pt x="181" y="168"/>
                    <a:pt x="182" y="168"/>
                  </a:cubicBezTo>
                  <a:cubicBezTo>
                    <a:pt x="182" y="169"/>
                    <a:pt x="182" y="169"/>
                    <a:pt x="183" y="169"/>
                  </a:cubicBezTo>
                  <a:lnTo>
                    <a:pt x="183" y="169"/>
                  </a:lnTo>
                  <a:cubicBezTo>
                    <a:pt x="184" y="169"/>
                    <a:pt x="185" y="170"/>
                    <a:pt x="186" y="171"/>
                  </a:cubicBezTo>
                  <a:lnTo>
                    <a:pt x="187" y="172"/>
                  </a:lnTo>
                  <a:lnTo>
                    <a:pt x="189" y="169"/>
                  </a:lnTo>
                  <a:lnTo>
                    <a:pt x="194" y="168"/>
                  </a:lnTo>
                  <a:cubicBezTo>
                    <a:pt x="195" y="168"/>
                    <a:pt x="197" y="168"/>
                    <a:pt x="198" y="168"/>
                  </a:cubicBezTo>
                  <a:lnTo>
                    <a:pt x="204" y="168"/>
                  </a:lnTo>
                  <a:lnTo>
                    <a:pt x="198" y="168"/>
                  </a:lnTo>
                  <a:cubicBezTo>
                    <a:pt x="197" y="168"/>
                    <a:pt x="195" y="168"/>
                    <a:pt x="194" y="168"/>
                  </a:cubicBezTo>
                  <a:lnTo>
                    <a:pt x="189" y="169"/>
                  </a:lnTo>
                  <a:lnTo>
                    <a:pt x="187" y="172"/>
                  </a:lnTo>
                  <a:lnTo>
                    <a:pt x="188" y="175"/>
                  </a:lnTo>
                  <a:lnTo>
                    <a:pt x="192" y="182"/>
                  </a:lnTo>
                  <a:cubicBezTo>
                    <a:pt x="197" y="176"/>
                    <a:pt x="200" y="173"/>
                    <a:pt x="200" y="173"/>
                  </a:cubicBezTo>
                  <a:cubicBezTo>
                    <a:pt x="201" y="172"/>
                    <a:pt x="201" y="172"/>
                    <a:pt x="202" y="173"/>
                  </a:cubicBezTo>
                  <a:cubicBezTo>
                    <a:pt x="203" y="175"/>
                    <a:pt x="204" y="176"/>
                    <a:pt x="204" y="176"/>
                  </a:cubicBezTo>
                  <a:lnTo>
                    <a:pt x="205" y="176"/>
                  </a:lnTo>
                  <a:cubicBezTo>
                    <a:pt x="206" y="176"/>
                    <a:pt x="207" y="176"/>
                    <a:pt x="208" y="176"/>
                  </a:cubicBezTo>
                  <a:cubicBezTo>
                    <a:pt x="208" y="176"/>
                    <a:pt x="208" y="176"/>
                    <a:pt x="208" y="177"/>
                  </a:cubicBezTo>
                  <a:lnTo>
                    <a:pt x="207" y="178"/>
                  </a:lnTo>
                  <a:cubicBezTo>
                    <a:pt x="207" y="178"/>
                    <a:pt x="207" y="179"/>
                    <a:pt x="207" y="179"/>
                  </a:cubicBezTo>
                  <a:cubicBezTo>
                    <a:pt x="207" y="179"/>
                    <a:pt x="207" y="180"/>
                    <a:pt x="207" y="181"/>
                  </a:cubicBezTo>
                  <a:cubicBezTo>
                    <a:pt x="207" y="182"/>
                    <a:pt x="206" y="182"/>
                    <a:pt x="206" y="183"/>
                  </a:cubicBezTo>
                  <a:cubicBezTo>
                    <a:pt x="206" y="184"/>
                    <a:pt x="205" y="184"/>
                    <a:pt x="205" y="185"/>
                  </a:cubicBezTo>
                  <a:lnTo>
                    <a:pt x="202" y="186"/>
                  </a:lnTo>
                  <a:cubicBezTo>
                    <a:pt x="200" y="188"/>
                    <a:pt x="199" y="188"/>
                    <a:pt x="199" y="189"/>
                  </a:cubicBezTo>
                  <a:cubicBezTo>
                    <a:pt x="199" y="189"/>
                    <a:pt x="199" y="189"/>
                    <a:pt x="200" y="189"/>
                  </a:cubicBezTo>
                  <a:cubicBezTo>
                    <a:pt x="200" y="190"/>
                    <a:pt x="201" y="190"/>
                    <a:pt x="201" y="190"/>
                  </a:cubicBezTo>
                  <a:cubicBezTo>
                    <a:pt x="202" y="189"/>
                    <a:pt x="203" y="190"/>
                    <a:pt x="204" y="190"/>
                  </a:cubicBezTo>
                  <a:lnTo>
                    <a:pt x="211" y="202"/>
                  </a:lnTo>
                  <a:cubicBezTo>
                    <a:pt x="211" y="202"/>
                    <a:pt x="212" y="202"/>
                    <a:pt x="212" y="202"/>
                  </a:cubicBezTo>
                  <a:cubicBezTo>
                    <a:pt x="213" y="203"/>
                    <a:pt x="214" y="203"/>
                    <a:pt x="215" y="203"/>
                  </a:cubicBezTo>
                  <a:cubicBezTo>
                    <a:pt x="215" y="203"/>
                    <a:pt x="215" y="204"/>
                    <a:pt x="215" y="204"/>
                  </a:cubicBezTo>
                  <a:cubicBezTo>
                    <a:pt x="216" y="205"/>
                    <a:pt x="216" y="206"/>
                    <a:pt x="216" y="206"/>
                  </a:cubicBezTo>
                  <a:cubicBezTo>
                    <a:pt x="216" y="206"/>
                    <a:pt x="216" y="207"/>
                    <a:pt x="216" y="208"/>
                  </a:cubicBezTo>
                  <a:cubicBezTo>
                    <a:pt x="217" y="209"/>
                    <a:pt x="217" y="209"/>
                    <a:pt x="217" y="209"/>
                  </a:cubicBezTo>
                  <a:cubicBezTo>
                    <a:pt x="217" y="209"/>
                    <a:pt x="217" y="209"/>
                    <a:pt x="218" y="209"/>
                  </a:cubicBezTo>
                  <a:lnTo>
                    <a:pt x="219" y="209"/>
                  </a:lnTo>
                  <a:cubicBezTo>
                    <a:pt x="220" y="209"/>
                    <a:pt x="220" y="208"/>
                    <a:pt x="221" y="209"/>
                  </a:cubicBezTo>
                  <a:cubicBezTo>
                    <a:pt x="221" y="209"/>
                    <a:pt x="222" y="209"/>
                    <a:pt x="223" y="209"/>
                  </a:cubicBezTo>
                  <a:cubicBezTo>
                    <a:pt x="224" y="209"/>
                    <a:pt x="225" y="210"/>
                    <a:pt x="225" y="210"/>
                  </a:cubicBezTo>
                  <a:cubicBezTo>
                    <a:pt x="225" y="210"/>
                    <a:pt x="226" y="210"/>
                    <a:pt x="226" y="211"/>
                  </a:cubicBezTo>
                  <a:cubicBezTo>
                    <a:pt x="227" y="212"/>
                    <a:pt x="227" y="212"/>
                    <a:pt x="227" y="213"/>
                  </a:cubicBezTo>
                  <a:cubicBezTo>
                    <a:pt x="227" y="213"/>
                    <a:pt x="228" y="213"/>
                    <a:pt x="229" y="214"/>
                  </a:cubicBezTo>
                  <a:cubicBezTo>
                    <a:pt x="230" y="215"/>
                    <a:pt x="231" y="215"/>
                    <a:pt x="232" y="215"/>
                  </a:cubicBezTo>
                  <a:cubicBezTo>
                    <a:pt x="232" y="215"/>
                    <a:pt x="232" y="215"/>
                    <a:pt x="233" y="214"/>
                  </a:cubicBezTo>
                  <a:cubicBezTo>
                    <a:pt x="234" y="214"/>
                    <a:pt x="234" y="214"/>
                    <a:pt x="234" y="213"/>
                  </a:cubicBezTo>
                  <a:cubicBezTo>
                    <a:pt x="234" y="213"/>
                    <a:pt x="235" y="214"/>
                    <a:pt x="236" y="214"/>
                  </a:cubicBezTo>
                  <a:cubicBezTo>
                    <a:pt x="238" y="214"/>
                    <a:pt x="239" y="214"/>
                    <a:pt x="239" y="214"/>
                  </a:cubicBezTo>
                  <a:cubicBezTo>
                    <a:pt x="240" y="214"/>
                    <a:pt x="241" y="214"/>
                    <a:pt x="242" y="214"/>
                  </a:cubicBezTo>
                  <a:lnTo>
                    <a:pt x="243" y="213"/>
                  </a:lnTo>
                  <a:cubicBezTo>
                    <a:pt x="243" y="213"/>
                    <a:pt x="244" y="213"/>
                    <a:pt x="244" y="213"/>
                  </a:cubicBezTo>
                  <a:cubicBezTo>
                    <a:pt x="245" y="212"/>
                    <a:pt x="246" y="212"/>
                    <a:pt x="246" y="212"/>
                  </a:cubicBezTo>
                  <a:cubicBezTo>
                    <a:pt x="247" y="212"/>
                    <a:pt x="248" y="212"/>
                    <a:pt x="248" y="211"/>
                  </a:cubicBezTo>
                  <a:cubicBezTo>
                    <a:pt x="248" y="211"/>
                    <a:pt x="249" y="211"/>
                    <a:pt x="249" y="211"/>
                  </a:cubicBezTo>
                  <a:cubicBezTo>
                    <a:pt x="250" y="210"/>
                    <a:pt x="252" y="210"/>
                    <a:pt x="253" y="210"/>
                  </a:cubicBezTo>
                  <a:cubicBezTo>
                    <a:pt x="254" y="210"/>
                    <a:pt x="254" y="210"/>
                    <a:pt x="254" y="211"/>
                  </a:cubicBezTo>
                  <a:cubicBezTo>
                    <a:pt x="254" y="212"/>
                    <a:pt x="254" y="212"/>
                    <a:pt x="254" y="213"/>
                  </a:cubicBezTo>
                  <a:cubicBezTo>
                    <a:pt x="254" y="213"/>
                    <a:pt x="253" y="213"/>
                    <a:pt x="252" y="214"/>
                  </a:cubicBezTo>
                  <a:cubicBezTo>
                    <a:pt x="252" y="214"/>
                    <a:pt x="251" y="214"/>
                    <a:pt x="251" y="215"/>
                  </a:cubicBezTo>
                  <a:cubicBezTo>
                    <a:pt x="250" y="215"/>
                    <a:pt x="250" y="215"/>
                    <a:pt x="250" y="216"/>
                  </a:cubicBezTo>
                  <a:cubicBezTo>
                    <a:pt x="250" y="216"/>
                    <a:pt x="250" y="216"/>
                    <a:pt x="250" y="217"/>
                  </a:cubicBezTo>
                  <a:cubicBezTo>
                    <a:pt x="250" y="217"/>
                    <a:pt x="250" y="217"/>
                    <a:pt x="250" y="217"/>
                  </a:cubicBezTo>
                  <a:cubicBezTo>
                    <a:pt x="251" y="217"/>
                    <a:pt x="251" y="217"/>
                    <a:pt x="252" y="217"/>
                  </a:cubicBezTo>
                  <a:cubicBezTo>
                    <a:pt x="252" y="217"/>
                    <a:pt x="253" y="218"/>
                    <a:pt x="253" y="218"/>
                  </a:cubicBezTo>
                  <a:lnTo>
                    <a:pt x="253" y="219"/>
                  </a:lnTo>
                  <a:cubicBezTo>
                    <a:pt x="253" y="219"/>
                    <a:pt x="253" y="219"/>
                    <a:pt x="253" y="219"/>
                  </a:cubicBezTo>
                  <a:cubicBezTo>
                    <a:pt x="253" y="219"/>
                    <a:pt x="253" y="220"/>
                    <a:pt x="253" y="220"/>
                  </a:cubicBezTo>
                  <a:lnTo>
                    <a:pt x="254" y="221"/>
                  </a:lnTo>
                  <a:cubicBezTo>
                    <a:pt x="255" y="221"/>
                    <a:pt x="255" y="221"/>
                    <a:pt x="256" y="221"/>
                  </a:cubicBezTo>
                  <a:lnTo>
                    <a:pt x="256" y="220"/>
                  </a:lnTo>
                  <a:cubicBezTo>
                    <a:pt x="256" y="220"/>
                    <a:pt x="256" y="220"/>
                    <a:pt x="256" y="220"/>
                  </a:cubicBezTo>
                  <a:cubicBezTo>
                    <a:pt x="257" y="220"/>
                    <a:pt x="258" y="219"/>
                    <a:pt x="259" y="219"/>
                  </a:cubicBezTo>
                  <a:cubicBezTo>
                    <a:pt x="260" y="219"/>
                    <a:pt x="260" y="220"/>
                    <a:pt x="261" y="220"/>
                  </a:cubicBezTo>
                  <a:cubicBezTo>
                    <a:pt x="261" y="221"/>
                    <a:pt x="262" y="221"/>
                    <a:pt x="262" y="222"/>
                  </a:cubicBezTo>
                  <a:cubicBezTo>
                    <a:pt x="262" y="222"/>
                    <a:pt x="263" y="223"/>
                    <a:pt x="263" y="223"/>
                  </a:cubicBezTo>
                  <a:lnTo>
                    <a:pt x="265" y="223"/>
                  </a:lnTo>
                  <a:cubicBezTo>
                    <a:pt x="265" y="223"/>
                    <a:pt x="265" y="223"/>
                    <a:pt x="266" y="222"/>
                  </a:cubicBezTo>
                  <a:cubicBezTo>
                    <a:pt x="266" y="222"/>
                    <a:pt x="266" y="221"/>
                    <a:pt x="266" y="221"/>
                  </a:cubicBezTo>
                  <a:cubicBezTo>
                    <a:pt x="266" y="221"/>
                    <a:pt x="267" y="221"/>
                    <a:pt x="268" y="220"/>
                  </a:cubicBezTo>
                  <a:cubicBezTo>
                    <a:pt x="269" y="220"/>
                    <a:pt x="269" y="220"/>
                    <a:pt x="270" y="222"/>
                  </a:cubicBezTo>
                  <a:cubicBezTo>
                    <a:pt x="271" y="221"/>
                    <a:pt x="271" y="221"/>
                    <a:pt x="271" y="221"/>
                  </a:cubicBezTo>
                  <a:cubicBezTo>
                    <a:pt x="271" y="220"/>
                    <a:pt x="272" y="220"/>
                    <a:pt x="274" y="218"/>
                  </a:cubicBezTo>
                  <a:cubicBezTo>
                    <a:pt x="275" y="215"/>
                    <a:pt x="276" y="214"/>
                    <a:pt x="276" y="213"/>
                  </a:cubicBezTo>
                  <a:cubicBezTo>
                    <a:pt x="277" y="213"/>
                    <a:pt x="277" y="213"/>
                    <a:pt x="278" y="211"/>
                  </a:cubicBezTo>
                  <a:lnTo>
                    <a:pt x="278" y="210"/>
                  </a:lnTo>
                  <a:cubicBezTo>
                    <a:pt x="278" y="209"/>
                    <a:pt x="278" y="208"/>
                    <a:pt x="279" y="208"/>
                  </a:cubicBezTo>
                  <a:cubicBezTo>
                    <a:pt x="279" y="207"/>
                    <a:pt x="280" y="206"/>
                    <a:pt x="280" y="206"/>
                  </a:cubicBezTo>
                  <a:cubicBezTo>
                    <a:pt x="281" y="205"/>
                    <a:pt x="282" y="205"/>
                    <a:pt x="282" y="205"/>
                  </a:cubicBezTo>
                  <a:cubicBezTo>
                    <a:pt x="283" y="204"/>
                    <a:pt x="283" y="204"/>
                    <a:pt x="283" y="204"/>
                  </a:cubicBezTo>
                  <a:cubicBezTo>
                    <a:pt x="282" y="204"/>
                    <a:pt x="282" y="204"/>
                    <a:pt x="282" y="204"/>
                  </a:cubicBezTo>
                  <a:cubicBezTo>
                    <a:pt x="281" y="205"/>
                    <a:pt x="279" y="204"/>
                    <a:pt x="278" y="204"/>
                  </a:cubicBezTo>
                  <a:cubicBezTo>
                    <a:pt x="277" y="204"/>
                    <a:pt x="276" y="203"/>
                    <a:pt x="276" y="203"/>
                  </a:cubicBezTo>
                  <a:lnTo>
                    <a:pt x="277" y="203"/>
                  </a:lnTo>
                  <a:cubicBezTo>
                    <a:pt x="277" y="203"/>
                    <a:pt x="277" y="202"/>
                    <a:pt x="277" y="202"/>
                  </a:cubicBezTo>
                  <a:cubicBezTo>
                    <a:pt x="276" y="201"/>
                    <a:pt x="275" y="200"/>
                    <a:pt x="275" y="200"/>
                  </a:cubicBezTo>
                  <a:cubicBezTo>
                    <a:pt x="275" y="199"/>
                    <a:pt x="275" y="199"/>
                    <a:pt x="274" y="198"/>
                  </a:cubicBezTo>
                  <a:cubicBezTo>
                    <a:pt x="274" y="197"/>
                    <a:pt x="274" y="196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lnTo>
                    <a:pt x="275" y="194"/>
                  </a:lnTo>
                  <a:cubicBezTo>
                    <a:pt x="275" y="194"/>
                    <a:pt x="275" y="194"/>
                    <a:pt x="276" y="193"/>
                  </a:cubicBezTo>
                  <a:lnTo>
                    <a:pt x="278" y="193"/>
                  </a:lnTo>
                  <a:lnTo>
                    <a:pt x="280" y="191"/>
                  </a:lnTo>
                  <a:cubicBezTo>
                    <a:pt x="282" y="190"/>
                    <a:pt x="282" y="190"/>
                    <a:pt x="283" y="190"/>
                  </a:cubicBezTo>
                  <a:cubicBezTo>
                    <a:pt x="283" y="189"/>
                    <a:pt x="283" y="189"/>
                    <a:pt x="284" y="189"/>
                  </a:cubicBezTo>
                  <a:lnTo>
                    <a:pt x="285" y="189"/>
                  </a:lnTo>
                  <a:cubicBezTo>
                    <a:pt x="285" y="189"/>
                    <a:pt x="286" y="190"/>
                    <a:pt x="287" y="190"/>
                  </a:cubicBezTo>
                  <a:lnTo>
                    <a:pt x="289" y="191"/>
                  </a:lnTo>
                  <a:cubicBezTo>
                    <a:pt x="289" y="191"/>
                    <a:pt x="289" y="190"/>
                    <a:pt x="289" y="190"/>
                  </a:cubicBezTo>
                  <a:cubicBezTo>
                    <a:pt x="290" y="190"/>
                    <a:pt x="290" y="189"/>
                    <a:pt x="290" y="188"/>
                  </a:cubicBezTo>
                  <a:cubicBezTo>
                    <a:pt x="289" y="188"/>
                    <a:pt x="290" y="188"/>
                    <a:pt x="290" y="188"/>
                  </a:cubicBezTo>
                  <a:lnTo>
                    <a:pt x="291" y="188"/>
                  </a:lnTo>
                  <a:cubicBezTo>
                    <a:pt x="292" y="188"/>
                    <a:pt x="292" y="188"/>
                    <a:pt x="292" y="188"/>
                  </a:cubicBezTo>
                  <a:cubicBezTo>
                    <a:pt x="292" y="188"/>
                    <a:pt x="293" y="188"/>
                    <a:pt x="293" y="188"/>
                  </a:cubicBezTo>
                  <a:lnTo>
                    <a:pt x="295" y="188"/>
                  </a:lnTo>
                  <a:cubicBezTo>
                    <a:pt x="295" y="188"/>
                    <a:pt x="296" y="187"/>
                    <a:pt x="296" y="186"/>
                  </a:cubicBezTo>
                  <a:cubicBezTo>
                    <a:pt x="296" y="186"/>
                    <a:pt x="297" y="185"/>
                    <a:pt x="297" y="184"/>
                  </a:cubicBezTo>
                  <a:cubicBezTo>
                    <a:pt x="297" y="183"/>
                    <a:pt x="296" y="182"/>
                    <a:pt x="295" y="182"/>
                  </a:cubicBezTo>
                  <a:lnTo>
                    <a:pt x="290" y="181"/>
                  </a:lnTo>
                  <a:cubicBezTo>
                    <a:pt x="291" y="181"/>
                    <a:pt x="292" y="181"/>
                    <a:pt x="293" y="181"/>
                  </a:cubicBezTo>
                  <a:cubicBezTo>
                    <a:pt x="294" y="181"/>
                    <a:pt x="296" y="181"/>
                    <a:pt x="297" y="181"/>
                  </a:cubicBezTo>
                  <a:cubicBezTo>
                    <a:pt x="297" y="181"/>
                    <a:pt x="297" y="181"/>
                    <a:pt x="298" y="180"/>
                  </a:cubicBezTo>
                  <a:cubicBezTo>
                    <a:pt x="298" y="179"/>
                    <a:pt x="298" y="179"/>
                    <a:pt x="298" y="179"/>
                  </a:cubicBezTo>
                  <a:cubicBezTo>
                    <a:pt x="298" y="178"/>
                    <a:pt x="297" y="178"/>
                    <a:pt x="296" y="177"/>
                  </a:cubicBezTo>
                  <a:lnTo>
                    <a:pt x="293" y="175"/>
                  </a:lnTo>
                  <a:lnTo>
                    <a:pt x="293" y="173"/>
                  </a:lnTo>
                  <a:cubicBezTo>
                    <a:pt x="295" y="171"/>
                    <a:pt x="296" y="171"/>
                    <a:pt x="297" y="170"/>
                  </a:cubicBezTo>
                  <a:cubicBezTo>
                    <a:pt x="297" y="170"/>
                    <a:pt x="298" y="170"/>
                    <a:pt x="299" y="170"/>
                  </a:cubicBezTo>
                  <a:lnTo>
                    <a:pt x="301" y="170"/>
                  </a:lnTo>
                  <a:cubicBezTo>
                    <a:pt x="301" y="170"/>
                    <a:pt x="303" y="170"/>
                    <a:pt x="307" y="170"/>
                  </a:cubicBezTo>
                  <a:lnTo>
                    <a:pt x="308" y="168"/>
                  </a:lnTo>
                  <a:cubicBezTo>
                    <a:pt x="311" y="168"/>
                    <a:pt x="313" y="168"/>
                    <a:pt x="314" y="168"/>
                  </a:cubicBezTo>
                  <a:cubicBezTo>
                    <a:pt x="314" y="168"/>
                    <a:pt x="314" y="168"/>
                    <a:pt x="315" y="168"/>
                  </a:cubicBezTo>
                  <a:lnTo>
                    <a:pt x="317" y="168"/>
                  </a:lnTo>
                  <a:cubicBezTo>
                    <a:pt x="317" y="168"/>
                    <a:pt x="318" y="168"/>
                    <a:pt x="319" y="168"/>
                  </a:cubicBezTo>
                  <a:lnTo>
                    <a:pt x="320" y="167"/>
                  </a:lnTo>
                  <a:lnTo>
                    <a:pt x="322" y="166"/>
                  </a:lnTo>
                  <a:cubicBezTo>
                    <a:pt x="324" y="166"/>
                    <a:pt x="325" y="166"/>
                    <a:pt x="325" y="166"/>
                  </a:cubicBezTo>
                  <a:cubicBezTo>
                    <a:pt x="326" y="166"/>
                    <a:pt x="326" y="166"/>
                    <a:pt x="327" y="167"/>
                  </a:cubicBezTo>
                  <a:lnTo>
                    <a:pt x="328" y="170"/>
                  </a:lnTo>
                  <a:cubicBezTo>
                    <a:pt x="329" y="169"/>
                    <a:pt x="329" y="168"/>
                    <a:pt x="330" y="168"/>
                  </a:cubicBezTo>
                  <a:lnTo>
                    <a:pt x="330" y="168"/>
                  </a:lnTo>
                  <a:cubicBezTo>
                    <a:pt x="333" y="166"/>
                    <a:pt x="334" y="166"/>
                    <a:pt x="335" y="166"/>
                  </a:cubicBezTo>
                  <a:cubicBezTo>
                    <a:pt x="335" y="166"/>
                    <a:pt x="336" y="166"/>
                    <a:pt x="337" y="165"/>
                  </a:cubicBezTo>
                  <a:cubicBezTo>
                    <a:pt x="338" y="165"/>
                    <a:pt x="339" y="165"/>
                    <a:pt x="340" y="165"/>
                  </a:cubicBezTo>
                  <a:cubicBezTo>
                    <a:pt x="341" y="164"/>
                    <a:pt x="343" y="164"/>
                    <a:pt x="346" y="164"/>
                  </a:cubicBezTo>
                  <a:lnTo>
                    <a:pt x="351" y="163"/>
                  </a:lnTo>
                  <a:cubicBezTo>
                    <a:pt x="351" y="162"/>
                    <a:pt x="352" y="162"/>
                    <a:pt x="354" y="161"/>
                  </a:cubicBezTo>
                  <a:lnTo>
                    <a:pt x="357" y="158"/>
                  </a:lnTo>
                  <a:cubicBezTo>
                    <a:pt x="359" y="156"/>
                    <a:pt x="360" y="156"/>
                    <a:pt x="361" y="155"/>
                  </a:cubicBezTo>
                  <a:cubicBezTo>
                    <a:pt x="362" y="155"/>
                    <a:pt x="362" y="154"/>
                    <a:pt x="363" y="154"/>
                  </a:cubicBezTo>
                  <a:cubicBezTo>
                    <a:pt x="363" y="153"/>
                    <a:pt x="363" y="153"/>
                    <a:pt x="363" y="152"/>
                  </a:cubicBezTo>
                  <a:cubicBezTo>
                    <a:pt x="364" y="151"/>
                    <a:pt x="364" y="151"/>
                    <a:pt x="364" y="150"/>
                  </a:cubicBezTo>
                  <a:cubicBezTo>
                    <a:pt x="365" y="150"/>
                    <a:pt x="365" y="149"/>
                    <a:pt x="367" y="148"/>
                  </a:cubicBezTo>
                  <a:cubicBezTo>
                    <a:pt x="370" y="149"/>
                    <a:pt x="372" y="149"/>
                    <a:pt x="373" y="148"/>
                  </a:cubicBezTo>
                  <a:cubicBezTo>
                    <a:pt x="373" y="148"/>
                    <a:pt x="374" y="148"/>
                    <a:pt x="374" y="147"/>
                  </a:cubicBezTo>
                  <a:cubicBezTo>
                    <a:pt x="374" y="146"/>
                    <a:pt x="373" y="145"/>
                    <a:pt x="373" y="145"/>
                  </a:cubicBezTo>
                  <a:cubicBezTo>
                    <a:pt x="373" y="145"/>
                    <a:pt x="373" y="144"/>
                    <a:pt x="372" y="142"/>
                  </a:cubicBezTo>
                  <a:lnTo>
                    <a:pt x="377" y="145"/>
                  </a:lnTo>
                  <a:cubicBezTo>
                    <a:pt x="377" y="146"/>
                    <a:pt x="378" y="146"/>
                    <a:pt x="379" y="146"/>
                  </a:cubicBezTo>
                  <a:cubicBezTo>
                    <a:pt x="380" y="146"/>
                    <a:pt x="381" y="146"/>
                    <a:pt x="383" y="147"/>
                  </a:cubicBezTo>
                  <a:cubicBezTo>
                    <a:pt x="384" y="147"/>
                    <a:pt x="384" y="147"/>
                    <a:pt x="385" y="147"/>
                  </a:cubicBezTo>
                  <a:lnTo>
                    <a:pt x="387" y="144"/>
                  </a:lnTo>
                  <a:lnTo>
                    <a:pt x="389" y="145"/>
                  </a:lnTo>
                  <a:lnTo>
                    <a:pt x="392" y="146"/>
                  </a:lnTo>
                  <a:lnTo>
                    <a:pt x="394" y="144"/>
                  </a:lnTo>
                  <a:cubicBezTo>
                    <a:pt x="395" y="144"/>
                    <a:pt x="395" y="143"/>
                    <a:pt x="395" y="143"/>
                  </a:cubicBezTo>
                  <a:lnTo>
                    <a:pt x="398" y="145"/>
                  </a:lnTo>
                  <a:lnTo>
                    <a:pt x="401" y="144"/>
                  </a:lnTo>
                  <a:cubicBezTo>
                    <a:pt x="402" y="144"/>
                    <a:pt x="403" y="144"/>
                    <a:pt x="403" y="144"/>
                  </a:cubicBezTo>
                  <a:cubicBezTo>
                    <a:pt x="404" y="144"/>
                    <a:pt x="406" y="143"/>
                    <a:pt x="410" y="143"/>
                  </a:cubicBezTo>
                  <a:lnTo>
                    <a:pt x="422" y="140"/>
                  </a:lnTo>
                  <a:cubicBezTo>
                    <a:pt x="425" y="140"/>
                    <a:pt x="427" y="140"/>
                    <a:pt x="427" y="140"/>
                  </a:cubicBezTo>
                  <a:cubicBezTo>
                    <a:pt x="428" y="140"/>
                    <a:pt x="429" y="139"/>
                    <a:pt x="430" y="139"/>
                  </a:cubicBezTo>
                  <a:cubicBezTo>
                    <a:pt x="432" y="139"/>
                    <a:pt x="433" y="139"/>
                    <a:pt x="434" y="139"/>
                  </a:cubicBezTo>
                  <a:cubicBezTo>
                    <a:pt x="434" y="138"/>
                    <a:pt x="435" y="138"/>
                    <a:pt x="435" y="138"/>
                  </a:cubicBezTo>
                  <a:cubicBezTo>
                    <a:pt x="436" y="138"/>
                    <a:pt x="436" y="137"/>
                    <a:pt x="436" y="137"/>
                  </a:cubicBezTo>
                  <a:cubicBezTo>
                    <a:pt x="437" y="137"/>
                    <a:pt x="438" y="136"/>
                    <a:pt x="439" y="135"/>
                  </a:cubicBezTo>
                  <a:cubicBezTo>
                    <a:pt x="441" y="134"/>
                    <a:pt x="442" y="134"/>
                    <a:pt x="442" y="134"/>
                  </a:cubicBezTo>
                  <a:lnTo>
                    <a:pt x="446" y="134"/>
                  </a:lnTo>
                  <a:cubicBezTo>
                    <a:pt x="446" y="134"/>
                    <a:pt x="446" y="134"/>
                    <a:pt x="447" y="133"/>
                  </a:cubicBezTo>
                  <a:cubicBezTo>
                    <a:pt x="447" y="133"/>
                    <a:pt x="448" y="133"/>
                    <a:pt x="448" y="133"/>
                  </a:cubicBezTo>
                  <a:lnTo>
                    <a:pt x="452" y="132"/>
                  </a:lnTo>
                  <a:cubicBezTo>
                    <a:pt x="453" y="132"/>
                    <a:pt x="454" y="131"/>
                    <a:pt x="456" y="131"/>
                  </a:cubicBezTo>
                  <a:cubicBezTo>
                    <a:pt x="456" y="130"/>
                    <a:pt x="457" y="129"/>
                    <a:pt x="458" y="129"/>
                  </a:cubicBezTo>
                  <a:cubicBezTo>
                    <a:pt x="459" y="129"/>
                    <a:pt x="460" y="129"/>
                    <a:pt x="462" y="128"/>
                  </a:cubicBezTo>
                  <a:cubicBezTo>
                    <a:pt x="463" y="128"/>
                    <a:pt x="464" y="128"/>
                    <a:pt x="465" y="128"/>
                  </a:cubicBezTo>
                  <a:cubicBezTo>
                    <a:pt x="465" y="128"/>
                    <a:pt x="466" y="127"/>
                    <a:pt x="467" y="127"/>
                  </a:cubicBezTo>
                  <a:cubicBezTo>
                    <a:pt x="467" y="126"/>
                    <a:pt x="467" y="126"/>
                    <a:pt x="466" y="126"/>
                  </a:cubicBezTo>
                  <a:cubicBezTo>
                    <a:pt x="465" y="126"/>
                    <a:pt x="464" y="126"/>
                    <a:pt x="464" y="126"/>
                  </a:cubicBezTo>
                  <a:cubicBezTo>
                    <a:pt x="464" y="126"/>
                    <a:pt x="463" y="126"/>
                    <a:pt x="462" y="126"/>
                  </a:cubicBezTo>
                  <a:cubicBezTo>
                    <a:pt x="461" y="126"/>
                    <a:pt x="460" y="126"/>
                    <a:pt x="460" y="126"/>
                  </a:cubicBezTo>
                  <a:lnTo>
                    <a:pt x="455" y="126"/>
                  </a:lnTo>
                  <a:cubicBezTo>
                    <a:pt x="455" y="126"/>
                    <a:pt x="454" y="126"/>
                    <a:pt x="453" y="127"/>
                  </a:cubicBezTo>
                  <a:lnTo>
                    <a:pt x="451" y="127"/>
                  </a:lnTo>
                  <a:cubicBezTo>
                    <a:pt x="451" y="127"/>
                    <a:pt x="450" y="127"/>
                    <a:pt x="449" y="126"/>
                  </a:cubicBezTo>
                  <a:lnTo>
                    <a:pt x="446" y="125"/>
                  </a:lnTo>
                  <a:cubicBezTo>
                    <a:pt x="446" y="125"/>
                    <a:pt x="445" y="125"/>
                    <a:pt x="445" y="125"/>
                  </a:cubicBezTo>
                  <a:cubicBezTo>
                    <a:pt x="444" y="125"/>
                    <a:pt x="443" y="125"/>
                    <a:pt x="443" y="125"/>
                  </a:cubicBezTo>
                  <a:cubicBezTo>
                    <a:pt x="441" y="124"/>
                    <a:pt x="440" y="124"/>
                    <a:pt x="438" y="124"/>
                  </a:cubicBezTo>
                  <a:cubicBezTo>
                    <a:pt x="438" y="124"/>
                    <a:pt x="437" y="124"/>
                    <a:pt x="437" y="124"/>
                  </a:cubicBezTo>
                  <a:lnTo>
                    <a:pt x="436" y="124"/>
                  </a:lnTo>
                  <a:cubicBezTo>
                    <a:pt x="435" y="124"/>
                    <a:pt x="433" y="125"/>
                    <a:pt x="431" y="125"/>
                  </a:cubicBezTo>
                  <a:cubicBezTo>
                    <a:pt x="430" y="125"/>
                    <a:pt x="430" y="125"/>
                    <a:pt x="429" y="125"/>
                  </a:cubicBezTo>
                  <a:cubicBezTo>
                    <a:pt x="428" y="125"/>
                    <a:pt x="427" y="125"/>
                    <a:pt x="427" y="125"/>
                  </a:cubicBezTo>
                  <a:cubicBezTo>
                    <a:pt x="426" y="125"/>
                    <a:pt x="426" y="125"/>
                    <a:pt x="425" y="125"/>
                  </a:cubicBezTo>
                  <a:cubicBezTo>
                    <a:pt x="424" y="125"/>
                    <a:pt x="423" y="124"/>
                    <a:pt x="421" y="124"/>
                  </a:cubicBezTo>
                  <a:cubicBezTo>
                    <a:pt x="420" y="124"/>
                    <a:pt x="419" y="123"/>
                    <a:pt x="419" y="124"/>
                  </a:cubicBezTo>
                  <a:lnTo>
                    <a:pt x="418" y="124"/>
                  </a:lnTo>
                  <a:cubicBezTo>
                    <a:pt x="418" y="124"/>
                    <a:pt x="417" y="124"/>
                    <a:pt x="417" y="124"/>
                  </a:cubicBezTo>
                  <a:cubicBezTo>
                    <a:pt x="416" y="124"/>
                    <a:pt x="415" y="124"/>
                    <a:pt x="414" y="124"/>
                  </a:cubicBezTo>
                  <a:lnTo>
                    <a:pt x="413" y="123"/>
                  </a:lnTo>
                  <a:cubicBezTo>
                    <a:pt x="412" y="123"/>
                    <a:pt x="410" y="123"/>
                    <a:pt x="407" y="124"/>
                  </a:cubicBezTo>
                  <a:cubicBezTo>
                    <a:pt x="404" y="124"/>
                    <a:pt x="403" y="124"/>
                    <a:pt x="403" y="123"/>
                  </a:cubicBezTo>
                  <a:cubicBezTo>
                    <a:pt x="403" y="123"/>
                    <a:pt x="403" y="122"/>
                    <a:pt x="404" y="122"/>
                  </a:cubicBezTo>
                  <a:cubicBezTo>
                    <a:pt x="404" y="121"/>
                    <a:pt x="404" y="121"/>
                    <a:pt x="405" y="121"/>
                  </a:cubicBezTo>
                  <a:cubicBezTo>
                    <a:pt x="405" y="120"/>
                    <a:pt x="406" y="120"/>
                    <a:pt x="407" y="120"/>
                  </a:cubicBezTo>
                  <a:cubicBezTo>
                    <a:pt x="409" y="119"/>
                    <a:pt x="409" y="119"/>
                    <a:pt x="410" y="119"/>
                  </a:cubicBezTo>
                  <a:cubicBezTo>
                    <a:pt x="410" y="119"/>
                    <a:pt x="410" y="119"/>
                    <a:pt x="411" y="118"/>
                  </a:cubicBezTo>
                  <a:cubicBezTo>
                    <a:pt x="411" y="118"/>
                    <a:pt x="412" y="118"/>
                    <a:pt x="412" y="118"/>
                  </a:cubicBezTo>
                  <a:lnTo>
                    <a:pt x="413" y="118"/>
                  </a:lnTo>
                  <a:cubicBezTo>
                    <a:pt x="414" y="118"/>
                    <a:pt x="414" y="118"/>
                    <a:pt x="415" y="118"/>
                  </a:cubicBezTo>
                  <a:lnTo>
                    <a:pt x="417" y="119"/>
                  </a:lnTo>
                  <a:cubicBezTo>
                    <a:pt x="417" y="119"/>
                    <a:pt x="417" y="119"/>
                    <a:pt x="418" y="119"/>
                  </a:cubicBezTo>
                  <a:cubicBezTo>
                    <a:pt x="419" y="119"/>
                    <a:pt x="420" y="119"/>
                    <a:pt x="420" y="120"/>
                  </a:cubicBezTo>
                  <a:cubicBezTo>
                    <a:pt x="421" y="120"/>
                    <a:pt x="422" y="120"/>
                    <a:pt x="423" y="119"/>
                  </a:cubicBezTo>
                  <a:cubicBezTo>
                    <a:pt x="425" y="119"/>
                    <a:pt x="426" y="119"/>
                    <a:pt x="426" y="119"/>
                  </a:cubicBezTo>
                  <a:cubicBezTo>
                    <a:pt x="427" y="119"/>
                    <a:pt x="428" y="119"/>
                    <a:pt x="429" y="118"/>
                  </a:cubicBezTo>
                  <a:cubicBezTo>
                    <a:pt x="429" y="118"/>
                    <a:pt x="430" y="118"/>
                    <a:pt x="430" y="118"/>
                  </a:cubicBezTo>
                  <a:cubicBezTo>
                    <a:pt x="431" y="118"/>
                    <a:pt x="431" y="118"/>
                    <a:pt x="432" y="119"/>
                  </a:cubicBezTo>
                  <a:lnTo>
                    <a:pt x="432" y="119"/>
                  </a:lnTo>
                  <a:cubicBezTo>
                    <a:pt x="433" y="119"/>
                    <a:pt x="433" y="120"/>
                    <a:pt x="433" y="120"/>
                  </a:cubicBezTo>
                  <a:cubicBezTo>
                    <a:pt x="433" y="120"/>
                    <a:pt x="434" y="121"/>
                    <a:pt x="437" y="122"/>
                  </a:cubicBezTo>
                  <a:lnTo>
                    <a:pt x="438" y="121"/>
                  </a:lnTo>
                  <a:cubicBezTo>
                    <a:pt x="436" y="119"/>
                    <a:pt x="435" y="118"/>
                    <a:pt x="435" y="117"/>
                  </a:cubicBezTo>
                  <a:cubicBezTo>
                    <a:pt x="435" y="117"/>
                    <a:pt x="434" y="117"/>
                    <a:pt x="434" y="116"/>
                  </a:cubicBezTo>
                  <a:cubicBezTo>
                    <a:pt x="434" y="116"/>
                    <a:pt x="434" y="116"/>
                    <a:pt x="434" y="115"/>
                  </a:cubicBezTo>
                  <a:cubicBezTo>
                    <a:pt x="434" y="115"/>
                    <a:pt x="433" y="115"/>
                    <a:pt x="432" y="115"/>
                  </a:cubicBezTo>
                  <a:lnTo>
                    <a:pt x="430" y="114"/>
                  </a:lnTo>
                  <a:cubicBezTo>
                    <a:pt x="430" y="114"/>
                    <a:pt x="430" y="114"/>
                    <a:pt x="429" y="114"/>
                  </a:cubicBezTo>
                  <a:cubicBezTo>
                    <a:pt x="429" y="114"/>
                    <a:pt x="428" y="114"/>
                    <a:pt x="427" y="114"/>
                  </a:cubicBezTo>
                  <a:lnTo>
                    <a:pt x="411" y="114"/>
                  </a:lnTo>
                  <a:cubicBezTo>
                    <a:pt x="409" y="114"/>
                    <a:pt x="408" y="114"/>
                    <a:pt x="408" y="114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08" y="113"/>
                    <a:pt x="408" y="113"/>
                    <a:pt x="409" y="113"/>
                  </a:cubicBezTo>
                  <a:cubicBezTo>
                    <a:pt x="409" y="113"/>
                    <a:pt x="411" y="113"/>
                    <a:pt x="413" y="112"/>
                  </a:cubicBezTo>
                  <a:cubicBezTo>
                    <a:pt x="413" y="111"/>
                    <a:pt x="412" y="110"/>
                    <a:pt x="411" y="110"/>
                  </a:cubicBezTo>
                  <a:cubicBezTo>
                    <a:pt x="411" y="110"/>
                    <a:pt x="409" y="109"/>
                    <a:pt x="407" y="108"/>
                  </a:cubicBezTo>
                  <a:lnTo>
                    <a:pt x="416" y="111"/>
                  </a:lnTo>
                  <a:cubicBezTo>
                    <a:pt x="418" y="112"/>
                    <a:pt x="419" y="112"/>
                    <a:pt x="419" y="112"/>
                  </a:cubicBezTo>
                  <a:cubicBezTo>
                    <a:pt x="419" y="112"/>
                    <a:pt x="420" y="113"/>
                    <a:pt x="421" y="113"/>
                  </a:cubicBezTo>
                  <a:cubicBezTo>
                    <a:pt x="423" y="113"/>
                    <a:pt x="423" y="113"/>
                    <a:pt x="424" y="113"/>
                  </a:cubicBezTo>
                  <a:lnTo>
                    <a:pt x="431" y="113"/>
                  </a:lnTo>
                  <a:cubicBezTo>
                    <a:pt x="432" y="113"/>
                    <a:pt x="433" y="114"/>
                    <a:pt x="433" y="114"/>
                  </a:cubicBezTo>
                  <a:cubicBezTo>
                    <a:pt x="434" y="114"/>
                    <a:pt x="434" y="115"/>
                    <a:pt x="435" y="115"/>
                  </a:cubicBezTo>
                  <a:cubicBezTo>
                    <a:pt x="435" y="115"/>
                    <a:pt x="436" y="115"/>
                    <a:pt x="437" y="115"/>
                  </a:cubicBezTo>
                  <a:lnTo>
                    <a:pt x="439" y="115"/>
                  </a:lnTo>
                  <a:cubicBezTo>
                    <a:pt x="439" y="115"/>
                    <a:pt x="440" y="115"/>
                    <a:pt x="442" y="116"/>
                  </a:cubicBezTo>
                  <a:cubicBezTo>
                    <a:pt x="444" y="117"/>
                    <a:pt x="445" y="117"/>
                    <a:pt x="445" y="118"/>
                  </a:cubicBezTo>
                  <a:cubicBezTo>
                    <a:pt x="445" y="118"/>
                    <a:pt x="446" y="118"/>
                    <a:pt x="446" y="119"/>
                  </a:cubicBezTo>
                  <a:cubicBezTo>
                    <a:pt x="447" y="120"/>
                    <a:pt x="447" y="121"/>
                    <a:pt x="447" y="121"/>
                  </a:cubicBezTo>
                  <a:cubicBezTo>
                    <a:pt x="448" y="122"/>
                    <a:pt x="449" y="123"/>
                    <a:pt x="452" y="124"/>
                  </a:cubicBezTo>
                  <a:lnTo>
                    <a:pt x="461" y="124"/>
                  </a:lnTo>
                  <a:cubicBezTo>
                    <a:pt x="461" y="124"/>
                    <a:pt x="462" y="123"/>
                    <a:pt x="462" y="123"/>
                  </a:cubicBezTo>
                  <a:lnTo>
                    <a:pt x="462" y="120"/>
                  </a:lnTo>
                  <a:lnTo>
                    <a:pt x="464" y="123"/>
                  </a:lnTo>
                  <a:lnTo>
                    <a:pt x="467" y="124"/>
                  </a:lnTo>
                  <a:lnTo>
                    <a:pt x="471" y="124"/>
                  </a:lnTo>
                  <a:cubicBezTo>
                    <a:pt x="470" y="121"/>
                    <a:pt x="470" y="120"/>
                    <a:pt x="470" y="119"/>
                  </a:cubicBezTo>
                  <a:cubicBezTo>
                    <a:pt x="470" y="119"/>
                    <a:pt x="470" y="118"/>
                    <a:pt x="470" y="117"/>
                  </a:cubicBezTo>
                  <a:lnTo>
                    <a:pt x="469" y="114"/>
                  </a:lnTo>
                  <a:cubicBezTo>
                    <a:pt x="469" y="114"/>
                    <a:pt x="468" y="113"/>
                    <a:pt x="467" y="111"/>
                  </a:cubicBezTo>
                  <a:cubicBezTo>
                    <a:pt x="465" y="111"/>
                    <a:pt x="464" y="111"/>
                    <a:pt x="464" y="110"/>
                  </a:cubicBezTo>
                  <a:cubicBezTo>
                    <a:pt x="464" y="110"/>
                    <a:pt x="463" y="110"/>
                    <a:pt x="462" y="111"/>
                  </a:cubicBezTo>
                  <a:cubicBezTo>
                    <a:pt x="460" y="111"/>
                    <a:pt x="460" y="111"/>
                    <a:pt x="460" y="111"/>
                  </a:cubicBezTo>
                  <a:cubicBezTo>
                    <a:pt x="459" y="110"/>
                    <a:pt x="459" y="110"/>
                    <a:pt x="458" y="110"/>
                  </a:cubicBezTo>
                  <a:cubicBezTo>
                    <a:pt x="457" y="109"/>
                    <a:pt x="456" y="109"/>
                    <a:pt x="455" y="109"/>
                  </a:cubicBezTo>
                  <a:cubicBezTo>
                    <a:pt x="455" y="108"/>
                    <a:pt x="454" y="108"/>
                    <a:pt x="453" y="108"/>
                  </a:cubicBezTo>
                  <a:cubicBezTo>
                    <a:pt x="451" y="107"/>
                    <a:pt x="451" y="107"/>
                    <a:pt x="450" y="107"/>
                  </a:cubicBezTo>
                  <a:cubicBezTo>
                    <a:pt x="450" y="107"/>
                    <a:pt x="449" y="107"/>
                    <a:pt x="447" y="106"/>
                  </a:cubicBezTo>
                  <a:cubicBezTo>
                    <a:pt x="446" y="106"/>
                    <a:pt x="445" y="106"/>
                    <a:pt x="444" y="106"/>
                  </a:cubicBezTo>
                  <a:cubicBezTo>
                    <a:pt x="444" y="106"/>
                    <a:pt x="444" y="106"/>
                    <a:pt x="444" y="106"/>
                  </a:cubicBezTo>
                  <a:lnTo>
                    <a:pt x="438" y="106"/>
                  </a:lnTo>
                  <a:cubicBezTo>
                    <a:pt x="438" y="106"/>
                    <a:pt x="437" y="106"/>
                    <a:pt x="437" y="108"/>
                  </a:cubicBezTo>
                  <a:lnTo>
                    <a:pt x="434" y="108"/>
                  </a:lnTo>
                  <a:lnTo>
                    <a:pt x="434" y="106"/>
                  </a:lnTo>
                  <a:lnTo>
                    <a:pt x="433" y="104"/>
                  </a:lnTo>
                  <a:lnTo>
                    <a:pt x="431" y="102"/>
                  </a:lnTo>
                  <a:cubicBezTo>
                    <a:pt x="430" y="100"/>
                    <a:pt x="429" y="99"/>
                    <a:pt x="429" y="98"/>
                  </a:cubicBezTo>
                  <a:cubicBezTo>
                    <a:pt x="429" y="98"/>
                    <a:pt x="426" y="98"/>
                    <a:pt x="421" y="97"/>
                  </a:cubicBezTo>
                  <a:lnTo>
                    <a:pt x="424" y="97"/>
                  </a:lnTo>
                  <a:cubicBezTo>
                    <a:pt x="426" y="97"/>
                    <a:pt x="427" y="97"/>
                    <a:pt x="428" y="97"/>
                  </a:cubicBezTo>
                  <a:cubicBezTo>
                    <a:pt x="428" y="97"/>
                    <a:pt x="429" y="97"/>
                    <a:pt x="431" y="97"/>
                  </a:cubicBezTo>
                  <a:cubicBezTo>
                    <a:pt x="432" y="97"/>
                    <a:pt x="433" y="97"/>
                    <a:pt x="434" y="97"/>
                  </a:cubicBezTo>
                  <a:cubicBezTo>
                    <a:pt x="435" y="97"/>
                    <a:pt x="436" y="97"/>
                    <a:pt x="437" y="97"/>
                  </a:cubicBezTo>
                  <a:lnTo>
                    <a:pt x="440" y="96"/>
                  </a:lnTo>
                  <a:cubicBezTo>
                    <a:pt x="439" y="95"/>
                    <a:pt x="438" y="94"/>
                    <a:pt x="438" y="94"/>
                  </a:cubicBezTo>
                  <a:cubicBezTo>
                    <a:pt x="437" y="93"/>
                    <a:pt x="436" y="93"/>
                    <a:pt x="434" y="92"/>
                  </a:cubicBezTo>
                  <a:cubicBezTo>
                    <a:pt x="434" y="91"/>
                    <a:pt x="434" y="91"/>
                    <a:pt x="434" y="91"/>
                  </a:cubicBezTo>
                  <a:lnTo>
                    <a:pt x="442" y="95"/>
                  </a:lnTo>
                  <a:lnTo>
                    <a:pt x="443" y="95"/>
                  </a:lnTo>
                  <a:cubicBezTo>
                    <a:pt x="444" y="94"/>
                    <a:pt x="445" y="94"/>
                    <a:pt x="446" y="93"/>
                  </a:cubicBezTo>
                  <a:cubicBezTo>
                    <a:pt x="448" y="93"/>
                    <a:pt x="450" y="93"/>
                    <a:pt x="450" y="93"/>
                  </a:cubicBezTo>
                  <a:cubicBezTo>
                    <a:pt x="450" y="93"/>
                    <a:pt x="451" y="93"/>
                    <a:pt x="453" y="93"/>
                  </a:cubicBezTo>
                  <a:lnTo>
                    <a:pt x="456" y="94"/>
                  </a:lnTo>
                  <a:cubicBezTo>
                    <a:pt x="456" y="94"/>
                    <a:pt x="456" y="94"/>
                    <a:pt x="457" y="95"/>
                  </a:cubicBezTo>
                  <a:cubicBezTo>
                    <a:pt x="458" y="96"/>
                    <a:pt x="459" y="97"/>
                    <a:pt x="459" y="97"/>
                  </a:cubicBezTo>
                  <a:lnTo>
                    <a:pt x="463" y="97"/>
                  </a:lnTo>
                  <a:cubicBezTo>
                    <a:pt x="464" y="97"/>
                    <a:pt x="464" y="97"/>
                    <a:pt x="465" y="97"/>
                  </a:cubicBezTo>
                  <a:lnTo>
                    <a:pt x="465" y="97"/>
                  </a:lnTo>
                  <a:cubicBezTo>
                    <a:pt x="466" y="97"/>
                    <a:pt x="466" y="96"/>
                    <a:pt x="467" y="96"/>
                  </a:cubicBezTo>
                  <a:lnTo>
                    <a:pt x="468" y="95"/>
                  </a:lnTo>
                  <a:cubicBezTo>
                    <a:pt x="468" y="95"/>
                    <a:pt x="469" y="95"/>
                    <a:pt x="470" y="95"/>
                  </a:cubicBezTo>
                  <a:cubicBezTo>
                    <a:pt x="472" y="96"/>
                    <a:pt x="472" y="96"/>
                    <a:pt x="473" y="96"/>
                  </a:cubicBezTo>
                  <a:cubicBezTo>
                    <a:pt x="473" y="96"/>
                    <a:pt x="476" y="96"/>
                    <a:pt x="481" y="95"/>
                  </a:cubicBezTo>
                  <a:cubicBezTo>
                    <a:pt x="478" y="95"/>
                    <a:pt x="476" y="95"/>
                    <a:pt x="476" y="95"/>
                  </a:cubicBezTo>
                  <a:lnTo>
                    <a:pt x="472" y="94"/>
                  </a:lnTo>
                  <a:cubicBezTo>
                    <a:pt x="469" y="94"/>
                    <a:pt x="467" y="93"/>
                    <a:pt x="467" y="93"/>
                  </a:cubicBezTo>
                  <a:cubicBezTo>
                    <a:pt x="467" y="93"/>
                    <a:pt x="467" y="93"/>
                    <a:pt x="466" y="93"/>
                  </a:cubicBezTo>
                  <a:cubicBezTo>
                    <a:pt x="466" y="93"/>
                    <a:pt x="465" y="92"/>
                    <a:pt x="465" y="92"/>
                  </a:cubicBezTo>
                  <a:cubicBezTo>
                    <a:pt x="464" y="92"/>
                    <a:pt x="464" y="92"/>
                    <a:pt x="464" y="91"/>
                  </a:cubicBezTo>
                  <a:cubicBezTo>
                    <a:pt x="463" y="91"/>
                    <a:pt x="463" y="91"/>
                    <a:pt x="463" y="91"/>
                  </a:cubicBezTo>
                  <a:cubicBezTo>
                    <a:pt x="463" y="90"/>
                    <a:pt x="463" y="90"/>
                    <a:pt x="463" y="90"/>
                  </a:cubicBezTo>
                  <a:cubicBezTo>
                    <a:pt x="463" y="89"/>
                    <a:pt x="463" y="89"/>
                    <a:pt x="464" y="87"/>
                  </a:cubicBezTo>
                  <a:cubicBezTo>
                    <a:pt x="464" y="87"/>
                    <a:pt x="464" y="87"/>
                    <a:pt x="464" y="87"/>
                  </a:cubicBezTo>
                  <a:lnTo>
                    <a:pt x="466" y="86"/>
                  </a:lnTo>
                  <a:cubicBezTo>
                    <a:pt x="467" y="86"/>
                    <a:pt x="467" y="86"/>
                    <a:pt x="468" y="86"/>
                  </a:cubicBezTo>
                  <a:lnTo>
                    <a:pt x="469" y="87"/>
                  </a:lnTo>
                  <a:cubicBezTo>
                    <a:pt x="470" y="87"/>
                    <a:pt x="470" y="87"/>
                    <a:pt x="471" y="88"/>
                  </a:cubicBezTo>
                  <a:cubicBezTo>
                    <a:pt x="471" y="89"/>
                    <a:pt x="471" y="89"/>
                    <a:pt x="471" y="89"/>
                  </a:cubicBezTo>
                  <a:cubicBezTo>
                    <a:pt x="472" y="90"/>
                    <a:pt x="472" y="90"/>
                    <a:pt x="472" y="90"/>
                  </a:cubicBezTo>
                  <a:cubicBezTo>
                    <a:pt x="473" y="90"/>
                    <a:pt x="473" y="90"/>
                    <a:pt x="474" y="89"/>
                  </a:cubicBezTo>
                  <a:cubicBezTo>
                    <a:pt x="474" y="88"/>
                    <a:pt x="475" y="88"/>
                    <a:pt x="475" y="88"/>
                  </a:cubicBezTo>
                  <a:cubicBezTo>
                    <a:pt x="476" y="87"/>
                    <a:pt x="477" y="87"/>
                    <a:pt x="478" y="87"/>
                  </a:cubicBezTo>
                  <a:cubicBezTo>
                    <a:pt x="480" y="87"/>
                    <a:pt x="480" y="87"/>
                    <a:pt x="481" y="87"/>
                  </a:cubicBezTo>
                  <a:cubicBezTo>
                    <a:pt x="481" y="87"/>
                    <a:pt x="482" y="87"/>
                    <a:pt x="483" y="87"/>
                  </a:cubicBezTo>
                  <a:lnTo>
                    <a:pt x="486" y="88"/>
                  </a:lnTo>
                  <a:cubicBezTo>
                    <a:pt x="487" y="88"/>
                    <a:pt x="488" y="88"/>
                    <a:pt x="488" y="88"/>
                  </a:cubicBezTo>
                  <a:cubicBezTo>
                    <a:pt x="489" y="88"/>
                    <a:pt x="490" y="88"/>
                    <a:pt x="490" y="88"/>
                  </a:cubicBezTo>
                  <a:lnTo>
                    <a:pt x="491" y="87"/>
                  </a:lnTo>
                  <a:cubicBezTo>
                    <a:pt x="491" y="87"/>
                    <a:pt x="492" y="87"/>
                    <a:pt x="493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495" y="85"/>
                    <a:pt x="495" y="85"/>
                    <a:pt x="494" y="85"/>
                  </a:cubicBezTo>
                  <a:lnTo>
                    <a:pt x="492" y="86"/>
                  </a:lnTo>
                  <a:cubicBezTo>
                    <a:pt x="491" y="86"/>
                    <a:pt x="490" y="86"/>
                    <a:pt x="488" y="85"/>
                  </a:cubicBezTo>
                  <a:cubicBezTo>
                    <a:pt x="487" y="85"/>
                    <a:pt x="487" y="85"/>
                    <a:pt x="487" y="85"/>
                  </a:cubicBezTo>
                  <a:cubicBezTo>
                    <a:pt x="485" y="85"/>
                    <a:pt x="484" y="85"/>
                    <a:pt x="484" y="85"/>
                  </a:cubicBezTo>
                  <a:cubicBezTo>
                    <a:pt x="483" y="85"/>
                    <a:pt x="482" y="85"/>
                    <a:pt x="480" y="84"/>
                  </a:cubicBezTo>
                  <a:lnTo>
                    <a:pt x="478" y="83"/>
                  </a:lnTo>
                  <a:lnTo>
                    <a:pt x="478" y="81"/>
                  </a:lnTo>
                  <a:lnTo>
                    <a:pt x="475" y="81"/>
                  </a:lnTo>
                  <a:lnTo>
                    <a:pt x="471" y="82"/>
                  </a:lnTo>
                  <a:lnTo>
                    <a:pt x="469" y="82"/>
                  </a:lnTo>
                  <a:cubicBezTo>
                    <a:pt x="467" y="81"/>
                    <a:pt x="467" y="81"/>
                    <a:pt x="467" y="81"/>
                  </a:cubicBezTo>
                  <a:cubicBezTo>
                    <a:pt x="466" y="81"/>
                    <a:pt x="466" y="81"/>
                    <a:pt x="465" y="81"/>
                  </a:cubicBezTo>
                  <a:cubicBezTo>
                    <a:pt x="464" y="80"/>
                    <a:pt x="463" y="80"/>
                    <a:pt x="463" y="80"/>
                  </a:cubicBezTo>
                  <a:cubicBezTo>
                    <a:pt x="463" y="79"/>
                    <a:pt x="462" y="79"/>
                    <a:pt x="463" y="79"/>
                  </a:cubicBezTo>
                  <a:cubicBezTo>
                    <a:pt x="463" y="79"/>
                    <a:pt x="463" y="78"/>
                    <a:pt x="463" y="78"/>
                  </a:cubicBezTo>
                  <a:cubicBezTo>
                    <a:pt x="463" y="78"/>
                    <a:pt x="463" y="77"/>
                    <a:pt x="464" y="76"/>
                  </a:cubicBezTo>
                  <a:cubicBezTo>
                    <a:pt x="467" y="76"/>
                    <a:pt x="469" y="76"/>
                    <a:pt x="470" y="76"/>
                  </a:cubicBezTo>
                  <a:cubicBezTo>
                    <a:pt x="471" y="76"/>
                    <a:pt x="472" y="77"/>
                    <a:pt x="473" y="78"/>
                  </a:cubicBezTo>
                  <a:lnTo>
                    <a:pt x="476" y="79"/>
                  </a:lnTo>
                  <a:cubicBezTo>
                    <a:pt x="476" y="79"/>
                    <a:pt x="476" y="79"/>
                    <a:pt x="478" y="79"/>
                  </a:cubicBezTo>
                  <a:lnTo>
                    <a:pt x="480" y="79"/>
                  </a:lnTo>
                  <a:cubicBezTo>
                    <a:pt x="480" y="79"/>
                    <a:pt x="481" y="79"/>
                    <a:pt x="483" y="80"/>
                  </a:cubicBezTo>
                  <a:lnTo>
                    <a:pt x="484" y="82"/>
                  </a:lnTo>
                  <a:lnTo>
                    <a:pt x="487" y="84"/>
                  </a:lnTo>
                  <a:lnTo>
                    <a:pt x="488" y="83"/>
                  </a:lnTo>
                  <a:lnTo>
                    <a:pt x="487" y="80"/>
                  </a:lnTo>
                  <a:lnTo>
                    <a:pt x="489" y="79"/>
                  </a:lnTo>
                  <a:cubicBezTo>
                    <a:pt x="490" y="78"/>
                    <a:pt x="491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5"/>
                    <a:pt x="491" y="75"/>
                    <a:pt x="490" y="74"/>
                  </a:cubicBezTo>
                  <a:cubicBezTo>
                    <a:pt x="490" y="74"/>
                    <a:pt x="490" y="73"/>
                    <a:pt x="490" y="73"/>
                  </a:cubicBezTo>
                  <a:lnTo>
                    <a:pt x="489" y="71"/>
                  </a:lnTo>
                  <a:cubicBezTo>
                    <a:pt x="489" y="70"/>
                    <a:pt x="488" y="69"/>
                    <a:pt x="485" y="69"/>
                  </a:cubicBezTo>
                  <a:lnTo>
                    <a:pt x="476" y="69"/>
                  </a:lnTo>
                  <a:lnTo>
                    <a:pt x="471" y="69"/>
                  </a:lnTo>
                  <a:lnTo>
                    <a:pt x="464" y="65"/>
                  </a:lnTo>
                  <a:cubicBezTo>
                    <a:pt x="467" y="64"/>
                    <a:pt x="469" y="64"/>
                    <a:pt x="469" y="64"/>
                  </a:cubicBezTo>
                  <a:lnTo>
                    <a:pt x="473" y="63"/>
                  </a:lnTo>
                  <a:cubicBezTo>
                    <a:pt x="475" y="63"/>
                    <a:pt x="477" y="63"/>
                    <a:pt x="477" y="63"/>
                  </a:cubicBezTo>
                  <a:cubicBezTo>
                    <a:pt x="478" y="63"/>
                    <a:pt x="481" y="63"/>
                    <a:pt x="486" y="63"/>
                  </a:cubicBezTo>
                  <a:cubicBezTo>
                    <a:pt x="487" y="64"/>
                    <a:pt x="488" y="64"/>
                    <a:pt x="490" y="64"/>
                  </a:cubicBezTo>
                  <a:cubicBezTo>
                    <a:pt x="491" y="64"/>
                    <a:pt x="492" y="64"/>
                    <a:pt x="492" y="64"/>
                  </a:cubicBezTo>
                  <a:cubicBezTo>
                    <a:pt x="493" y="64"/>
                    <a:pt x="494" y="65"/>
                    <a:pt x="494" y="66"/>
                  </a:cubicBezTo>
                  <a:cubicBezTo>
                    <a:pt x="495" y="66"/>
                    <a:pt x="495" y="67"/>
                    <a:pt x="496" y="69"/>
                  </a:cubicBezTo>
                  <a:lnTo>
                    <a:pt x="499" y="72"/>
                  </a:lnTo>
                  <a:lnTo>
                    <a:pt x="499" y="71"/>
                  </a:lnTo>
                  <a:lnTo>
                    <a:pt x="497" y="68"/>
                  </a:lnTo>
                  <a:lnTo>
                    <a:pt x="496" y="65"/>
                  </a:lnTo>
                  <a:lnTo>
                    <a:pt x="498" y="64"/>
                  </a:lnTo>
                  <a:lnTo>
                    <a:pt x="502" y="65"/>
                  </a:lnTo>
                  <a:lnTo>
                    <a:pt x="502" y="63"/>
                  </a:lnTo>
                  <a:lnTo>
                    <a:pt x="494" y="57"/>
                  </a:lnTo>
                  <a:lnTo>
                    <a:pt x="493" y="55"/>
                  </a:lnTo>
                  <a:cubicBezTo>
                    <a:pt x="490" y="55"/>
                    <a:pt x="489" y="55"/>
                    <a:pt x="488" y="55"/>
                  </a:cubicBezTo>
                  <a:lnTo>
                    <a:pt x="485" y="54"/>
                  </a:lnTo>
                  <a:cubicBezTo>
                    <a:pt x="483" y="54"/>
                    <a:pt x="482" y="54"/>
                    <a:pt x="481" y="54"/>
                  </a:cubicBezTo>
                  <a:cubicBezTo>
                    <a:pt x="481" y="54"/>
                    <a:pt x="480" y="54"/>
                    <a:pt x="479" y="53"/>
                  </a:cubicBezTo>
                  <a:cubicBezTo>
                    <a:pt x="478" y="53"/>
                    <a:pt x="477" y="53"/>
                    <a:pt x="477" y="53"/>
                  </a:cubicBezTo>
                  <a:cubicBezTo>
                    <a:pt x="476" y="53"/>
                    <a:pt x="475" y="54"/>
                    <a:pt x="474" y="55"/>
                  </a:cubicBezTo>
                  <a:cubicBezTo>
                    <a:pt x="470" y="55"/>
                    <a:pt x="468" y="55"/>
                    <a:pt x="468" y="55"/>
                  </a:cubicBezTo>
                  <a:cubicBezTo>
                    <a:pt x="468" y="55"/>
                    <a:pt x="469" y="54"/>
                    <a:pt x="470" y="53"/>
                  </a:cubicBezTo>
                  <a:cubicBezTo>
                    <a:pt x="470" y="53"/>
                    <a:pt x="471" y="53"/>
                    <a:pt x="472" y="52"/>
                  </a:cubicBezTo>
                  <a:cubicBezTo>
                    <a:pt x="472" y="52"/>
                    <a:pt x="472" y="51"/>
                    <a:pt x="472" y="51"/>
                  </a:cubicBezTo>
                  <a:cubicBezTo>
                    <a:pt x="473" y="49"/>
                    <a:pt x="474" y="47"/>
                    <a:pt x="474" y="47"/>
                  </a:cubicBezTo>
                  <a:cubicBezTo>
                    <a:pt x="474" y="46"/>
                    <a:pt x="475" y="46"/>
                    <a:pt x="477" y="46"/>
                  </a:cubicBezTo>
                  <a:cubicBezTo>
                    <a:pt x="480" y="45"/>
                    <a:pt x="481" y="45"/>
                    <a:pt x="482" y="44"/>
                  </a:cubicBezTo>
                  <a:cubicBezTo>
                    <a:pt x="485" y="44"/>
                    <a:pt x="487" y="43"/>
                    <a:pt x="490" y="42"/>
                  </a:cubicBezTo>
                  <a:cubicBezTo>
                    <a:pt x="493" y="41"/>
                    <a:pt x="493" y="42"/>
                    <a:pt x="492" y="43"/>
                  </a:cubicBezTo>
                  <a:cubicBezTo>
                    <a:pt x="492" y="44"/>
                    <a:pt x="491" y="44"/>
                    <a:pt x="491" y="44"/>
                  </a:cubicBezTo>
                  <a:cubicBezTo>
                    <a:pt x="491" y="44"/>
                    <a:pt x="490" y="45"/>
                    <a:pt x="490" y="45"/>
                  </a:cubicBezTo>
                  <a:cubicBezTo>
                    <a:pt x="490" y="45"/>
                    <a:pt x="490" y="46"/>
                    <a:pt x="490" y="46"/>
                  </a:cubicBezTo>
                  <a:cubicBezTo>
                    <a:pt x="490" y="46"/>
                    <a:pt x="490" y="47"/>
                    <a:pt x="490" y="47"/>
                  </a:cubicBezTo>
                  <a:lnTo>
                    <a:pt x="491" y="48"/>
                  </a:lnTo>
                  <a:cubicBezTo>
                    <a:pt x="491" y="48"/>
                    <a:pt x="492" y="47"/>
                    <a:pt x="492" y="46"/>
                  </a:cubicBezTo>
                  <a:lnTo>
                    <a:pt x="493" y="45"/>
                  </a:lnTo>
                  <a:lnTo>
                    <a:pt x="494" y="43"/>
                  </a:lnTo>
                  <a:cubicBezTo>
                    <a:pt x="495" y="43"/>
                    <a:pt x="495" y="42"/>
                    <a:pt x="495" y="42"/>
                  </a:cubicBezTo>
                  <a:cubicBezTo>
                    <a:pt x="494" y="42"/>
                    <a:pt x="494" y="42"/>
                    <a:pt x="494" y="41"/>
                  </a:cubicBezTo>
                  <a:cubicBezTo>
                    <a:pt x="493" y="41"/>
                    <a:pt x="493" y="40"/>
                    <a:pt x="493" y="40"/>
                  </a:cubicBezTo>
                  <a:cubicBezTo>
                    <a:pt x="492" y="40"/>
                    <a:pt x="492" y="39"/>
                    <a:pt x="491" y="38"/>
                  </a:cubicBezTo>
                  <a:cubicBezTo>
                    <a:pt x="491" y="38"/>
                    <a:pt x="490" y="37"/>
                    <a:pt x="490" y="35"/>
                  </a:cubicBezTo>
                  <a:cubicBezTo>
                    <a:pt x="490" y="34"/>
                    <a:pt x="489" y="35"/>
                    <a:pt x="489" y="35"/>
                  </a:cubicBezTo>
                  <a:cubicBezTo>
                    <a:pt x="488" y="35"/>
                    <a:pt x="487" y="36"/>
                    <a:pt x="487" y="36"/>
                  </a:cubicBezTo>
                  <a:lnTo>
                    <a:pt x="482" y="36"/>
                  </a:lnTo>
                  <a:cubicBezTo>
                    <a:pt x="481" y="36"/>
                    <a:pt x="481" y="36"/>
                    <a:pt x="481" y="35"/>
                  </a:cubicBezTo>
                  <a:cubicBezTo>
                    <a:pt x="483" y="34"/>
                    <a:pt x="484" y="33"/>
                    <a:pt x="485" y="33"/>
                  </a:cubicBezTo>
                  <a:cubicBezTo>
                    <a:pt x="486" y="32"/>
                    <a:pt x="487" y="32"/>
                    <a:pt x="488" y="32"/>
                  </a:cubicBezTo>
                  <a:lnTo>
                    <a:pt x="490" y="33"/>
                  </a:lnTo>
                  <a:lnTo>
                    <a:pt x="496" y="33"/>
                  </a:lnTo>
                  <a:cubicBezTo>
                    <a:pt x="500" y="34"/>
                    <a:pt x="503" y="34"/>
                    <a:pt x="504" y="34"/>
                  </a:cubicBezTo>
                  <a:cubicBezTo>
                    <a:pt x="505" y="34"/>
                    <a:pt x="506" y="33"/>
                    <a:pt x="508" y="33"/>
                  </a:cubicBezTo>
                  <a:lnTo>
                    <a:pt x="513" y="31"/>
                  </a:lnTo>
                  <a:cubicBezTo>
                    <a:pt x="514" y="31"/>
                    <a:pt x="515" y="31"/>
                    <a:pt x="515" y="31"/>
                  </a:cubicBezTo>
                  <a:lnTo>
                    <a:pt x="509" y="29"/>
                  </a:lnTo>
                  <a:cubicBezTo>
                    <a:pt x="508" y="29"/>
                    <a:pt x="507" y="29"/>
                    <a:pt x="507" y="29"/>
                  </a:cubicBezTo>
                  <a:lnTo>
                    <a:pt x="505" y="30"/>
                  </a:lnTo>
                  <a:cubicBezTo>
                    <a:pt x="504" y="30"/>
                    <a:pt x="503" y="30"/>
                    <a:pt x="500" y="30"/>
                  </a:cubicBezTo>
                  <a:lnTo>
                    <a:pt x="498" y="30"/>
                  </a:lnTo>
                  <a:lnTo>
                    <a:pt x="486" y="30"/>
                  </a:lnTo>
                  <a:cubicBezTo>
                    <a:pt x="484" y="30"/>
                    <a:pt x="481" y="30"/>
                    <a:pt x="476" y="30"/>
                  </a:cubicBezTo>
                  <a:cubicBezTo>
                    <a:pt x="475" y="30"/>
                    <a:pt x="475" y="30"/>
                    <a:pt x="476" y="29"/>
                  </a:cubicBezTo>
                  <a:cubicBezTo>
                    <a:pt x="476" y="29"/>
                    <a:pt x="477" y="29"/>
                    <a:pt x="479" y="29"/>
                  </a:cubicBezTo>
                  <a:lnTo>
                    <a:pt x="482" y="29"/>
                  </a:lnTo>
                  <a:cubicBezTo>
                    <a:pt x="482" y="29"/>
                    <a:pt x="484" y="29"/>
                    <a:pt x="486" y="29"/>
                  </a:cubicBezTo>
                  <a:cubicBezTo>
                    <a:pt x="486" y="29"/>
                    <a:pt x="487" y="29"/>
                    <a:pt x="487" y="29"/>
                  </a:cubicBezTo>
                  <a:cubicBezTo>
                    <a:pt x="490" y="28"/>
                    <a:pt x="492" y="28"/>
                    <a:pt x="492" y="28"/>
                  </a:cubicBezTo>
                  <a:cubicBezTo>
                    <a:pt x="493" y="28"/>
                    <a:pt x="494" y="28"/>
                    <a:pt x="496" y="29"/>
                  </a:cubicBezTo>
                  <a:cubicBezTo>
                    <a:pt x="497" y="29"/>
                    <a:pt x="498" y="29"/>
                    <a:pt x="498" y="29"/>
                  </a:cubicBezTo>
                  <a:lnTo>
                    <a:pt x="503" y="28"/>
                  </a:lnTo>
                  <a:cubicBezTo>
                    <a:pt x="504" y="27"/>
                    <a:pt x="505" y="27"/>
                    <a:pt x="507" y="27"/>
                  </a:cubicBezTo>
                  <a:lnTo>
                    <a:pt x="515" y="28"/>
                  </a:lnTo>
                  <a:cubicBezTo>
                    <a:pt x="519" y="28"/>
                    <a:pt x="521" y="28"/>
                    <a:pt x="521" y="28"/>
                  </a:cubicBezTo>
                  <a:lnTo>
                    <a:pt x="523" y="28"/>
                  </a:lnTo>
                  <a:cubicBezTo>
                    <a:pt x="525" y="28"/>
                    <a:pt x="526" y="27"/>
                    <a:pt x="526" y="27"/>
                  </a:cubicBezTo>
                  <a:cubicBezTo>
                    <a:pt x="529" y="27"/>
                    <a:pt x="530" y="27"/>
                    <a:pt x="531" y="27"/>
                  </a:cubicBezTo>
                  <a:lnTo>
                    <a:pt x="534" y="26"/>
                  </a:lnTo>
                  <a:cubicBezTo>
                    <a:pt x="536" y="26"/>
                    <a:pt x="538" y="26"/>
                    <a:pt x="538" y="25"/>
                  </a:cubicBezTo>
                  <a:cubicBezTo>
                    <a:pt x="539" y="25"/>
                    <a:pt x="540" y="24"/>
                    <a:pt x="541" y="24"/>
                  </a:cubicBezTo>
                  <a:lnTo>
                    <a:pt x="544" y="24"/>
                  </a:lnTo>
                  <a:cubicBezTo>
                    <a:pt x="544" y="23"/>
                    <a:pt x="547" y="23"/>
                    <a:pt x="551" y="2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6" name="Freeform 559"/>
            <p:cNvSpPr>
              <a:spLocks/>
            </p:cNvSpPr>
            <p:nvPr/>
          </p:nvSpPr>
          <p:spPr bwMode="auto">
            <a:xfrm>
              <a:off x="3994381" y="1657322"/>
              <a:ext cx="59670" cy="6121"/>
            </a:xfrm>
            <a:custGeom>
              <a:avLst/>
              <a:gdLst>
                <a:gd name="T0" fmla="*/ 23 w 23"/>
                <a:gd name="T1" fmla="*/ 2 h 2"/>
                <a:gd name="T2" fmla="*/ 23 w 23"/>
                <a:gd name="T3" fmla="*/ 1 h 2"/>
                <a:gd name="T4" fmla="*/ 21 w 23"/>
                <a:gd name="T5" fmla="*/ 1 h 2"/>
                <a:gd name="T6" fmla="*/ 17 w 23"/>
                <a:gd name="T7" fmla="*/ 0 h 2"/>
                <a:gd name="T8" fmla="*/ 12 w 23"/>
                <a:gd name="T9" fmla="*/ 1 h 2"/>
                <a:gd name="T10" fmla="*/ 11 w 23"/>
                <a:gd name="T11" fmla="*/ 1 h 2"/>
                <a:gd name="T12" fmla="*/ 7 w 23"/>
                <a:gd name="T13" fmla="*/ 1 h 2"/>
                <a:gd name="T14" fmla="*/ 4 w 23"/>
                <a:gd name="T15" fmla="*/ 1 h 2"/>
                <a:gd name="T16" fmla="*/ 1 w 23"/>
                <a:gd name="T17" fmla="*/ 1 h 2"/>
                <a:gd name="T18" fmla="*/ 1 w 23"/>
                <a:gd name="T19" fmla="*/ 2 h 2"/>
                <a:gd name="T20" fmla="*/ 11 w 23"/>
                <a:gd name="T21" fmla="*/ 2 h 2"/>
                <a:gd name="T22" fmla="*/ 23 w 23"/>
                <a:gd name="T2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">
                  <a:moveTo>
                    <a:pt x="23" y="2"/>
                  </a:moveTo>
                  <a:lnTo>
                    <a:pt x="23" y="1"/>
                  </a:lnTo>
                  <a:cubicBezTo>
                    <a:pt x="23" y="1"/>
                    <a:pt x="22" y="1"/>
                    <a:pt x="21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5" y="0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9" y="1"/>
                    <a:pt x="7" y="1"/>
                    <a:pt x="7" y="1"/>
                  </a:cubicBezTo>
                  <a:lnTo>
                    <a:pt x="4" y="1"/>
                  </a:ln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6" y="2"/>
                    <a:pt x="9" y="2"/>
                    <a:pt x="11" y="2"/>
                  </a:cubicBezTo>
                  <a:lnTo>
                    <a:pt x="2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7" name="Freeform 560"/>
            <p:cNvSpPr>
              <a:spLocks/>
            </p:cNvSpPr>
            <p:nvPr/>
          </p:nvSpPr>
          <p:spPr bwMode="auto">
            <a:xfrm>
              <a:off x="4011211" y="1668034"/>
              <a:ext cx="22951" cy="13771"/>
            </a:xfrm>
            <a:custGeom>
              <a:avLst/>
              <a:gdLst>
                <a:gd name="T0" fmla="*/ 9 w 9"/>
                <a:gd name="T1" fmla="*/ 1 h 4"/>
                <a:gd name="T2" fmla="*/ 7 w 9"/>
                <a:gd name="T3" fmla="*/ 0 h 4"/>
                <a:gd name="T4" fmla="*/ 4 w 9"/>
                <a:gd name="T5" fmla="*/ 1 h 4"/>
                <a:gd name="T6" fmla="*/ 0 w 9"/>
                <a:gd name="T7" fmla="*/ 3 h 4"/>
                <a:gd name="T8" fmla="*/ 1 w 9"/>
                <a:gd name="T9" fmla="*/ 4 h 4"/>
                <a:gd name="T10" fmla="*/ 6 w 9"/>
                <a:gd name="T11" fmla="*/ 4 h 4"/>
                <a:gd name="T12" fmla="*/ 8 w 9"/>
                <a:gd name="T13" fmla="*/ 3 h 4"/>
                <a:gd name="T14" fmla="*/ 9 w 9"/>
                <a:gd name="T15" fmla="*/ 3 h 4"/>
                <a:gd name="T16" fmla="*/ 9 w 9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9" y="1"/>
                  </a:moveTo>
                  <a:lnTo>
                    <a:pt x="7" y="0"/>
                  </a:ln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lnTo>
                    <a:pt x="6" y="4"/>
                  </a:lnTo>
                  <a:cubicBezTo>
                    <a:pt x="6" y="4"/>
                    <a:pt x="7" y="3"/>
                    <a:pt x="8" y="3"/>
                  </a:cubicBezTo>
                  <a:cubicBezTo>
                    <a:pt x="8" y="3"/>
                    <a:pt x="9" y="2"/>
                    <a:pt x="9" y="3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8" name="Freeform 561"/>
            <p:cNvSpPr>
              <a:spLocks/>
            </p:cNvSpPr>
            <p:nvPr/>
          </p:nvSpPr>
          <p:spPr bwMode="auto">
            <a:xfrm>
              <a:off x="3920941" y="1635900"/>
              <a:ext cx="45900" cy="27544"/>
            </a:xfrm>
            <a:custGeom>
              <a:avLst/>
              <a:gdLst>
                <a:gd name="T0" fmla="*/ 0 w 18"/>
                <a:gd name="T1" fmla="*/ 8 h 9"/>
                <a:gd name="T2" fmla="*/ 2 w 18"/>
                <a:gd name="T3" fmla="*/ 9 h 9"/>
                <a:gd name="T4" fmla="*/ 8 w 18"/>
                <a:gd name="T5" fmla="*/ 6 h 9"/>
                <a:gd name="T6" fmla="*/ 9 w 18"/>
                <a:gd name="T7" fmla="*/ 5 h 9"/>
                <a:gd name="T8" fmla="*/ 12 w 18"/>
                <a:gd name="T9" fmla="*/ 4 h 9"/>
                <a:gd name="T10" fmla="*/ 16 w 18"/>
                <a:gd name="T11" fmla="*/ 3 h 9"/>
                <a:gd name="T12" fmla="*/ 18 w 18"/>
                <a:gd name="T13" fmla="*/ 2 h 9"/>
                <a:gd name="T14" fmla="*/ 18 w 18"/>
                <a:gd name="T15" fmla="*/ 0 h 9"/>
                <a:gd name="T16" fmla="*/ 8 w 18"/>
                <a:gd name="T17" fmla="*/ 4 h 9"/>
                <a:gd name="T18" fmla="*/ 3 w 18"/>
                <a:gd name="T19" fmla="*/ 7 h 9"/>
                <a:gd name="T20" fmla="*/ 0 w 18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9">
                  <a:moveTo>
                    <a:pt x="0" y="8"/>
                  </a:moveTo>
                  <a:cubicBezTo>
                    <a:pt x="1" y="9"/>
                    <a:pt x="2" y="9"/>
                    <a:pt x="2" y="9"/>
                  </a:cubicBezTo>
                  <a:cubicBezTo>
                    <a:pt x="3" y="8"/>
                    <a:pt x="5" y="7"/>
                    <a:pt x="8" y="6"/>
                  </a:cubicBezTo>
                  <a:cubicBezTo>
                    <a:pt x="8" y="6"/>
                    <a:pt x="8" y="6"/>
                    <a:pt x="9" y="5"/>
                  </a:cubicBezTo>
                  <a:cubicBezTo>
                    <a:pt x="11" y="5"/>
                    <a:pt x="12" y="4"/>
                    <a:pt x="12" y="4"/>
                  </a:cubicBezTo>
                  <a:lnTo>
                    <a:pt x="16" y="3"/>
                  </a:lnTo>
                  <a:cubicBezTo>
                    <a:pt x="16" y="3"/>
                    <a:pt x="17" y="3"/>
                    <a:pt x="18" y="2"/>
                  </a:cubicBezTo>
                  <a:lnTo>
                    <a:pt x="18" y="0"/>
                  </a:lnTo>
                  <a:lnTo>
                    <a:pt x="8" y="4"/>
                  </a:lnTo>
                  <a:cubicBezTo>
                    <a:pt x="5" y="6"/>
                    <a:pt x="3" y="6"/>
                    <a:pt x="3" y="7"/>
                  </a:cubicBezTo>
                  <a:cubicBezTo>
                    <a:pt x="3" y="7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19" name="Freeform 562"/>
            <p:cNvSpPr>
              <a:spLocks/>
            </p:cNvSpPr>
            <p:nvPr/>
          </p:nvSpPr>
          <p:spPr bwMode="auto">
            <a:xfrm>
              <a:off x="3215606" y="2000090"/>
              <a:ext cx="90271" cy="55088"/>
            </a:xfrm>
            <a:custGeom>
              <a:avLst/>
              <a:gdLst>
                <a:gd name="T0" fmla="*/ 35 w 35"/>
                <a:gd name="T1" fmla="*/ 10 h 19"/>
                <a:gd name="T2" fmla="*/ 32 w 35"/>
                <a:gd name="T3" fmla="*/ 5 h 19"/>
                <a:gd name="T4" fmla="*/ 29 w 35"/>
                <a:gd name="T5" fmla="*/ 5 h 19"/>
                <a:gd name="T6" fmla="*/ 28 w 35"/>
                <a:gd name="T7" fmla="*/ 5 h 19"/>
                <a:gd name="T8" fmla="*/ 26 w 35"/>
                <a:gd name="T9" fmla="*/ 4 h 19"/>
                <a:gd name="T10" fmla="*/ 22 w 35"/>
                <a:gd name="T11" fmla="*/ 2 h 19"/>
                <a:gd name="T12" fmla="*/ 16 w 35"/>
                <a:gd name="T13" fmla="*/ 1 h 19"/>
                <a:gd name="T14" fmla="*/ 12 w 35"/>
                <a:gd name="T15" fmla="*/ 1 h 19"/>
                <a:gd name="T16" fmla="*/ 5 w 35"/>
                <a:gd name="T17" fmla="*/ 1 h 19"/>
                <a:gd name="T18" fmla="*/ 5 w 35"/>
                <a:gd name="T19" fmla="*/ 2 h 19"/>
                <a:gd name="T20" fmla="*/ 5 w 35"/>
                <a:gd name="T21" fmla="*/ 5 h 19"/>
                <a:gd name="T22" fmla="*/ 0 w 35"/>
                <a:gd name="T23" fmla="*/ 10 h 19"/>
                <a:gd name="T24" fmla="*/ 2 w 35"/>
                <a:gd name="T25" fmla="*/ 14 h 19"/>
                <a:gd name="T26" fmla="*/ 5 w 35"/>
                <a:gd name="T27" fmla="*/ 19 h 19"/>
                <a:gd name="T28" fmla="*/ 10 w 35"/>
                <a:gd name="T29" fmla="*/ 18 h 19"/>
                <a:gd name="T30" fmla="*/ 15 w 35"/>
                <a:gd name="T31" fmla="*/ 16 h 19"/>
                <a:gd name="T32" fmla="*/ 18 w 35"/>
                <a:gd name="T33" fmla="*/ 15 h 19"/>
                <a:gd name="T34" fmla="*/ 20 w 35"/>
                <a:gd name="T35" fmla="*/ 14 h 19"/>
                <a:gd name="T36" fmla="*/ 27 w 35"/>
                <a:gd name="T37" fmla="*/ 11 h 19"/>
                <a:gd name="T38" fmla="*/ 32 w 35"/>
                <a:gd name="T39" fmla="*/ 11 h 19"/>
                <a:gd name="T40" fmla="*/ 29 w 35"/>
                <a:gd name="T41" fmla="*/ 11 h 19"/>
                <a:gd name="T42" fmla="*/ 27 w 35"/>
                <a:gd name="T43" fmla="*/ 11 h 19"/>
                <a:gd name="T44" fmla="*/ 26 w 35"/>
                <a:gd name="T45" fmla="*/ 10 h 19"/>
                <a:gd name="T46" fmla="*/ 21 w 35"/>
                <a:gd name="T47" fmla="*/ 8 h 19"/>
                <a:gd name="T48" fmla="*/ 17 w 35"/>
                <a:gd name="T49" fmla="*/ 7 h 19"/>
                <a:gd name="T50" fmla="*/ 14 w 35"/>
                <a:gd name="T51" fmla="*/ 7 h 19"/>
                <a:gd name="T52" fmla="*/ 11 w 35"/>
                <a:gd name="T53" fmla="*/ 8 h 19"/>
                <a:gd name="T54" fmla="*/ 7 w 35"/>
                <a:gd name="T55" fmla="*/ 8 h 19"/>
                <a:gd name="T56" fmla="*/ 3 w 35"/>
                <a:gd name="T57" fmla="*/ 8 h 19"/>
                <a:gd name="T58" fmla="*/ 5 w 35"/>
                <a:gd name="T59" fmla="*/ 5 h 19"/>
                <a:gd name="T60" fmla="*/ 11 w 35"/>
                <a:gd name="T61" fmla="*/ 5 h 19"/>
                <a:gd name="T62" fmla="*/ 15 w 35"/>
                <a:gd name="T63" fmla="*/ 5 h 19"/>
                <a:gd name="T64" fmla="*/ 18 w 35"/>
                <a:gd name="T65" fmla="*/ 5 h 19"/>
                <a:gd name="T66" fmla="*/ 25 w 35"/>
                <a:gd name="T67" fmla="*/ 8 h 19"/>
                <a:gd name="T68" fmla="*/ 35 w 35"/>
                <a:gd name="T6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19">
                  <a:moveTo>
                    <a:pt x="35" y="10"/>
                  </a:moveTo>
                  <a:cubicBezTo>
                    <a:pt x="34" y="7"/>
                    <a:pt x="33" y="5"/>
                    <a:pt x="32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4" y="3"/>
                    <a:pt x="22" y="2"/>
                  </a:cubicBezTo>
                  <a:cubicBezTo>
                    <a:pt x="20" y="1"/>
                    <a:pt x="17" y="1"/>
                    <a:pt x="16" y="1"/>
                  </a:cubicBezTo>
                  <a:cubicBezTo>
                    <a:pt x="15" y="0"/>
                    <a:pt x="13" y="0"/>
                    <a:pt x="12" y="1"/>
                  </a:cubicBezTo>
                  <a:lnTo>
                    <a:pt x="5" y="1"/>
                  </a:lnTo>
                  <a:cubicBezTo>
                    <a:pt x="5" y="1"/>
                    <a:pt x="5" y="2"/>
                    <a:pt x="5" y="2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5" y="6"/>
                    <a:pt x="3" y="7"/>
                    <a:pt x="0" y="10"/>
                  </a:cubicBezTo>
                  <a:cubicBezTo>
                    <a:pt x="1" y="12"/>
                    <a:pt x="2" y="14"/>
                    <a:pt x="2" y="14"/>
                  </a:cubicBezTo>
                  <a:cubicBezTo>
                    <a:pt x="2" y="15"/>
                    <a:pt x="3" y="16"/>
                    <a:pt x="5" y="19"/>
                  </a:cubicBezTo>
                  <a:lnTo>
                    <a:pt x="10" y="18"/>
                  </a:lnTo>
                  <a:cubicBezTo>
                    <a:pt x="12" y="17"/>
                    <a:pt x="14" y="16"/>
                    <a:pt x="15" y="16"/>
                  </a:cubicBezTo>
                  <a:cubicBezTo>
                    <a:pt x="15" y="16"/>
                    <a:pt x="16" y="15"/>
                    <a:pt x="18" y="15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3" y="13"/>
                    <a:pt x="27" y="11"/>
                  </a:cubicBezTo>
                  <a:lnTo>
                    <a:pt x="32" y="11"/>
                  </a:lnTo>
                  <a:lnTo>
                    <a:pt x="29" y="11"/>
                  </a:lnTo>
                  <a:cubicBezTo>
                    <a:pt x="28" y="11"/>
                    <a:pt x="28" y="11"/>
                    <a:pt x="27" y="11"/>
                  </a:cubicBezTo>
                  <a:cubicBezTo>
                    <a:pt x="27" y="10"/>
                    <a:pt x="26" y="10"/>
                    <a:pt x="26" y="10"/>
                  </a:cubicBezTo>
                  <a:lnTo>
                    <a:pt x="21" y="8"/>
                  </a:ln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2" y="8"/>
                    <a:pt x="11" y="8"/>
                  </a:cubicBezTo>
                  <a:lnTo>
                    <a:pt x="7" y="8"/>
                  </a:lnTo>
                  <a:cubicBezTo>
                    <a:pt x="6" y="8"/>
                    <a:pt x="5" y="8"/>
                    <a:pt x="3" y="8"/>
                  </a:cubicBezTo>
                  <a:lnTo>
                    <a:pt x="5" y="5"/>
                  </a:lnTo>
                  <a:cubicBezTo>
                    <a:pt x="8" y="5"/>
                    <a:pt x="10" y="5"/>
                    <a:pt x="11" y="5"/>
                  </a:cubicBezTo>
                  <a:cubicBezTo>
                    <a:pt x="12" y="5"/>
                    <a:pt x="14" y="5"/>
                    <a:pt x="15" y="5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9" y="5"/>
                    <a:pt x="21" y="6"/>
                    <a:pt x="25" y="8"/>
                  </a:cubicBezTo>
                  <a:lnTo>
                    <a:pt x="35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0" name="Freeform 563"/>
            <p:cNvSpPr>
              <a:spLocks/>
            </p:cNvSpPr>
            <p:nvPr/>
          </p:nvSpPr>
          <p:spPr bwMode="auto">
            <a:xfrm>
              <a:off x="3229376" y="1987848"/>
              <a:ext cx="78030" cy="18363"/>
            </a:xfrm>
            <a:custGeom>
              <a:avLst/>
              <a:gdLst>
                <a:gd name="T0" fmla="*/ 30 w 30"/>
                <a:gd name="T1" fmla="*/ 6 h 6"/>
                <a:gd name="T2" fmla="*/ 24 w 30"/>
                <a:gd name="T3" fmla="*/ 4 h 6"/>
                <a:gd name="T4" fmla="*/ 15 w 30"/>
                <a:gd name="T5" fmla="*/ 0 h 6"/>
                <a:gd name="T6" fmla="*/ 11 w 30"/>
                <a:gd name="T7" fmla="*/ 0 h 6"/>
                <a:gd name="T8" fmla="*/ 8 w 30"/>
                <a:gd name="T9" fmla="*/ 0 h 6"/>
                <a:gd name="T10" fmla="*/ 5 w 30"/>
                <a:gd name="T11" fmla="*/ 0 h 6"/>
                <a:gd name="T12" fmla="*/ 1 w 30"/>
                <a:gd name="T13" fmla="*/ 1 h 6"/>
                <a:gd name="T14" fmla="*/ 0 w 30"/>
                <a:gd name="T15" fmla="*/ 3 h 6"/>
                <a:gd name="T16" fmla="*/ 0 w 30"/>
                <a:gd name="T17" fmla="*/ 4 h 6"/>
                <a:gd name="T18" fmla="*/ 1 w 30"/>
                <a:gd name="T19" fmla="*/ 3 h 6"/>
                <a:gd name="T20" fmla="*/ 7 w 30"/>
                <a:gd name="T21" fmla="*/ 2 h 6"/>
                <a:gd name="T22" fmla="*/ 11 w 30"/>
                <a:gd name="T23" fmla="*/ 2 h 6"/>
                <a:gd name="T24" fmla="*/ 18 w 30"/>
                <a:gd name="T25" fmla="*/ 4 h 6"/>
                <a:gd name="T26" fmla="*/ 18 w 30"/>
                <a:gd name="T27" fmla="*/ 4 h 6"/>
                <a:gd name="T28" fmla="*/ 25 w 30"/>
                <a:gd name="T29" fmla="*/ 6 h 6"/>
                <a:gd name="T30" fmla="*/ 30 w 30"/>
                <a:gd name="T3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6">
                  <a:moveTo>
                    <a:pt x="30" y="6"/>
                  </a:moveTo>
                  <a:cubicBezTo>
                    <a:pt x="27" y="5"/>
                    <a:pt x="25" y="4"/>
                    <a:pt x="24" y="4"/>
                  </a:cubicBezTo>
                  <a:cubicBezTo>
                    <a:pt x="23" y="4"/>
                    <a:pt x="20" y="2"/>
                    <a:pt x="15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lnTo>
                    <a:pt x="5" y="0"/>
                  </a:lnTo>
                  <a:cubicBezTo>
                    <a:pt x="4" y="0"/>
                    <a:pt x="3" y="0"/>
                    <a:pt x="1" y="1"/>
                  </a:cubicBezTo>
                  <a:lnTo>
                    <a:pt x="0" y="3"/>
                  </a:ln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4" y="3"/>
                    <a:pt x="6" y="2"/>
                    <a:pt x="7" y="2"/>
                  </a:cubicBezTo>
                  <a:lnTo>
                    <a:pt x="11" y="2"/>
                  </a:lnTo>
                  <a:cubicBezTo>
                    <a:pt x="15" y="3"/>
                    <a:pt x="17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1" y="5"/>
                    <a:pt x="25" y="6"/>
                  </a:cubicBezTo>
                  <a:lnTo>
                    <a:pt x="30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1" name="Freeform 564"/>
            <p:cNvSpPr>
              <a:spLocks/>
            </p:cNvSpPr>
            <p:nvPr/>
          </p:nvSpPr>
          <p:spPr bwMode="auto">
            <a:xfrm>
              <a:off x="3227846" y="2000090"/>
              <a:ext cx="1530" cy="306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2" name="Freeform 565"/>
            <p:cNvSpPr>
              <a:spLocks/>
            </p:cNvSpPr>
            <p:nvPr/>
          </p:nvSpPr>
          <p:spPr bwMode="auto">
            <a:xfrm>
              <a:off x="4070882" y="1694048"/>
              <a:ext cx="12240" cy="9181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1 h 3"/>
                <a:gd name="T6" fmla="*/ 1 w 4"/>
                <a:gd name="T7" fmla="*/ 0 h 3"/>
                <a:gd name="T8" fmla="*/ 0 w 4"/>
                <a:gd name="T9" fmla="*/ 1 h 3"/>
                <a:gd name="T10" fmla="*/ 0 w 4"/>
                <a:gd name="T11" fmla="*/ 2 h 3"/>
                <a:gd name="T12" fmla="*/ 1 w 4"/>
                <a:gd name="T13" fmla="*/ 3 h 3"/>
                <a:gd name="T14" fmla="*/ 3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4" y="3"/>
                  </a:lnTo>
                  <a:cubicBezTo>
                    <a:pt x="4" y="2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3" name="Freeform 566"/>
            <p:cNvSpPr>
              <a:spLocks/>
            </p:cNvSpPr>
            <p:nvPr/>
          </p:nvSpPr>
          <p:spPr bwMode="auto">
            <a:xfrm>
              <a:off x="4049462" y="1703229"/>
              <a:ext cx="16830" cy="12242"/>
            </a:xfrm>
            <a:custGeom>
              <a:avLst/>
              <a:gdLst>
                <a:gd name="T0" fmla="*/ 0 w 7"/>
                <a:gd name="T1" fmla="*/ 2 h 4"/>
                <a:gd name="T2" fmla="*/ 0 w 7"/>
                <a:gd name="T3" fmla="*/ 2 h 4"/>
                <a:gd name="T4" fmla="*/ 0 w 7"/>
                <a:gd name="T5" fmla="*/ 3 h 4"/>
                <a:gd name="T6" fmla="*/ 2 w 7"/>
                <a:gd name="T7" fmla="*/ 4 h 4"/>
                <a:gd name="T8" fmla="*/ 5 w 7"/>
                <a:gd name="T9" fmla="*/ 4 h 4"/>
                <a:gd name="T10" fmla="*/ 6 w 7"/>
                <a:gd name="T11" fmla="*/ 4 h 4"/>
                <a:gd name="T12" fmla="*/ 7 w 7"/>
                <a:gd name="T13" fmla="*/ 1 h 4"/>
                <a:gd name="T14" fmla="*/ 7 w 7"/>
                <a:gd name="T15" fmla="*/ 1 h 4"/>
                <a:gd name="T16" fmla="*/ 6 w 7"/>
                <a:gd name="T17" fmla="*/ 0 h 4"/>
                <a:gd name="T18" fmla="*/ 6 w 7"/>
                <a:gd name="T19" fmla="*/ 0 h 4"/>
                <a:gd name="T20" fmla="*/ 5 w 7"/>
                <a:gd name="T21" fmla="*/ 0 h 4"/>
                <a:gd name="T22" fmla="*/ 5 w 7"/>
                <a:gd name="T23" fmla="*/ 1 h 4"/>
                <a:gd name="T24" fmla="*/ 4 w 7"/>
                <a:gd name="T25" fmla="*/ 2 h 4"/>
                <a:gd name="T26" fmla="*/ 3 w 7"/>
                <a:gd name="T27" fmla="*/ 2 h 4"/>
                <a:gd name="T28" fmla="*/ 0 w 7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lnTo>
                    <a:pt x="5" y="4"/>
                  </a:lnTo>
                  <a:cubicBezTo>
                    <a:pt x="5" y="4"/>
                    <a:pt x="6" y="4"/>
                    <a:pt x="6" y="4"/>
                  </a:cubicBezTo>
                  <a:cubicBezTo>
                    <a:pt x="7" y="3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4" name="Freeform 567"/>
            <p:cNvSpPr>
              <a:spLocks/>
            </p:cNvSpPr>
            <p:nvPr/>
          </p:nvSpPr>
          <p:spPr bwMode="auto">
            <a:xfrm>
              <a:off x="4070882" y="1730773"/>
              <a:ext cx="9180" cy="12242"/>
            </a:xfrm>
            <a:custGeom>
              <a:avLst/>
              <a:gdLst>
                <a:gd name="T0" fmla="*/ 0 w 3"/>
                <a:gd name="T1" fmla="*/ 3 h 4"/>
                <a:gd name="T2" fmla="*/ 1 w 3"/>
                <a:gd name="T3" fmla="*/ 4 h 4"/>
                <a:gd name="T4" fmla="*/ 2 w 3"/>
                <a:gd name="T5" fmla="*/ 4 h 4"/>
                <a:gd name="T6" fmla="*/ 3 w 3"/>
                <a:gd name="T7" fmla="*/ 2 h 4"/>
                <a:gd name="T8" fmla="*/ 2 w 3"/>
                <a:gd name="T9" fmla="*/ 0 h 4"/>
                <a:gd name="T10" fmla="*/ 0 w 3"/>
                <a:gd name="T11" fmla="*/ 1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1" y="4"/>
                  </a:cubicBezTo>
                  <a:lnTo>
                    <a:pt x="2" y="4"/>
                  </a:lnTo>
                  <a:lnTo>
                    <a:pt x="3" y="2"/>
                  </a:ln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5" name="Freeform 568"/>
            <p:cNvSpPr>
              <a:spLocks/>
            </p:cNvSpPr>
            <p:nvPr/>
          </p:nvSpPr>
          <p:spPr bwMode="auto">
            <a:xfrm>
              <a:off x="4099952" y="3511941"/>
              <a:ext cx="73440" cy="48967"/>
            </a:xfrm>
            <a:custGeom>
              <a:avLst/>
              <a:gdLst>
                <a:gd name="T0" fmla="*/ 0 w 28"/>
                <a:gd name="T1" fmla="*/ 4 h 17"/>
                <a:gd name="T2" fmla="*/ 2 w 28"/>
                <a:gd name="T3" fmla="*/ 7 h 17"/>
                <a:gd name="T4" fmla="*/ 6 w 28"/>
                <a:gd name="T5" fmla="*/ 9 h 17"/>
                <a:gd name="T6" fmla="*/ 4 w 28"/>
                <a:gd name="T7" fmla="*/ 12 h 17"/>
                <a:gd name="T8" fmla="*/ 5 w 28"/>
                <a:gd name="T9" fmla="*/ 15 h 17"/>
                <a:gd name="T10" fmla="*/ 7 w 28"/>
                <a:gd name="T11" fmla="*/ 14 h 17"/>
                <a:gd name="T12" fmla="*/ 14 w 28"/>
                <a:gd name="T13" fmla="*/ 17 h 17"/>
                <a:gd name="T14" fmla="*/ 14 w 28"/>
                <a:gd name="T15" fmla="*/ 17 h 17"/>
                <a:gd name="T16" fmla="*/ 18 w 28"/>
                <a:gd name="T17" fmla="*/ 12 h 17"/>
                <a:gd name="T18" fmla="*/ 22 w 28"/>
                <a:gd name="T19" fmla="*/ 11 h 17"/>
                <a:gd name="T20" fmla="*/ 26 w 28"/>
                <a:gd name="T21" fmla="*/ 11 h 17"/>
                <a:gd name="T22" fmla="*/ 27 w 28"/>
                <a:gd name="T23" fmla="*/ 9 h 17"/>
                <a:gd name="T24" fmla="*/ 26 w 28"/>
                <a:gd name="T25" fmla="*/ 5 h 17"/>
                <a:gd name="T26" fmla="*/ 27 w 28"/>
                <a:gd name="T27" fmla="*/ 4 h 17"/>
                <a:gd name="T28" fmla="*/ 28 w 28"/>
                <a:gd name="T29" fmla="*/ 1 h 17"/>
                <a:gd name="T30" fmla="*/ 27 w 28"/>
                <a:gd name="T31" fmla="*/ 1 h 17"/>
                <a:gd name="T32" fmla="*/ 19 w 28"/>
                <a:gd name="T33" fmla="*/ 1 h 17"/>
                <a:gd name="T34" fmla="*/ 7 w 28"/>
                <a:gd name="T35" fmla="*/ 0 h 17"/>
                <a:gd name="T36" fmla="*/ 8 w 28"/>
                <a:gd name="T37" fmla="*/ 1 h 17"/>
                <a:gd name="T38" fmla="*/ 0 w 28"/>
                <a:gd name="T3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17">
                  <a:moveTo>
                    <a:pt x="0" y="4"/>
                  </a:moveTo>
                  <a:lnTo>
                    <a:pt x="2" y="7"/>
                  </a:lnTo>
                  <a:lnTo>
                    <a:pt x="6" y="9"/>
                  </a:lnTo>
                  <a:lnTo>
                    <a:pt x="4" y="12"/>
                  </a:lnTo>
                  <a:lnTo>
                    <a:pt x="5" y="15"/>
                  </a:lnTo>
                  <a:lnTo>
                    <a:pt x="7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12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27" y="9"/>
                  </a:lnTo>
                  <a:lnTo>
                    <a:pt x="26" y="5"/>
                  </a:lnTo>
                  <a:lnTo>
                    <a:pt x="27" y="4"/>
                  </a:lnTo>
                  <a:lnTo>
                    <a:pt x="28" y="1"/>
                  </a:lnTo>
                  <a:lnTo>
                    <a:pt x="27" y="1"/>
                  </a:lnTo>
                  <a:lnTo>
                    <a:pt x="19" y="1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6" name="Freeform 569"/>
            <p:cNvSpPr>
              <a:spLocks/>
            </p:cNvSpPr>
            <p:nvPr/>
          </p:nvSpPr>
          <p:spPr bwMode="auto">
            <a:xfrm>
              <a:off x="4098422" y="3481336"/>
              <a:ext cx="67320" cy="24483"/>
            </a:xfrm>
            <a:custGeom>
              <a:avLst/>
              <a:gdLst>
                <a:gd name="T0" fmla="*/ 2 w 26"/>
                <a:gd name="T1" fmla="*/ 2 h 8"/>
                <a:gd name="T2" fmla="*/ 0 w 26"/>
                <a:gd name="T3" fmla="*/ 7 h 8"/>
                <a:gd name="T4" fmla="*/ 6 w 26"/>
                <a:gd name="T5" fmla="*/ 7 h 8"/>
                <a:gd name="T6" fmla="*/ 7 w 26"/>
                <a:gd name="T7" fmla="*/ 8 h 8"/>
                <a:gd name="T8" fmla="*/ 9 w 26"/>
                <a:gd name="T9" fmla="*/ 5 h 8"/>
                <a:gd name="T10" fmla="*/ 12 w 26"/>
                <a:gd name="T11" fmla="*/ 3 h 8"/>
                <a:gd name="T12" fmla="*/ 17 w 26"/>
                <a:gd name="T13" fmla="*/ 3 h 8"/>
                <a:gd name="T14" fmla="*/ 20 w 26"/>
                <a:gd name="T15" fmla="*/ 5 h 8"/>
                <a:gd name="T16" fmla="*/ 24 w 26"/>
                <a:gd name="T17" fmla="*/ 6 h 8"/>
                <a:gd name="T18" fmla="*/ 26 w 26"/>
                <a:gd name="T19" fmla="*/ 4 h 8"/>
                <a:gd name="T20" fmla="*/ 22 w 26"/>
                <a:gd name="T21" fmla="*/ 3 h 8"/>
                <a:gd name="T22" fmla="*/ 19 w 26"/>
                <a:gd name="T23" fmla="*/ 0 h 8"/>
                <a:gd name="T24" fmla="*/ 14 w 26"/>
                <a:gd name="T25" fmla="*/ 0 h 8"/>
                <a:gd name="T26" fmla="*/ 9 w 26"/>
                <a:gd name="T27" fmla="*/ 3 h 8"/>
                <a:gd name="T28" fmla="*/ 2 w 26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8">
                  <a:moveTo>
                    <a:pt x="2" y="2"/>
                  </a:moveTo>
                  <a:lnTo>
                    <a:pt x="0" y="7"/>
                  </a:lnTo>
                  <a:lnTo>
                    <a:pt x="6" y="7"/>
                  </a:lnTo>
                  <a:lnTo>
                    <a:pt x="7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7" y="3"/>
                  </a:lnTo>
                  <a:lnTo>
                    <a:pt x="20" y="5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2" y="3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9" y="3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7" name="Rectangle 570"/>
            <p:cNvSpPr>
              <a:spLocks noChangeArrowheads="1"/>
            </p:cNvSpPr>
            <p:nvPr/>
          </p:nvSpPr>
          <p:spPr bwMode="auto">
            <a:xfrm>
              <a:off x="4173392" y="3515001"/>
              <a:ext cx="3060" cy="153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8" name="Freeform 571"/>
            <p:cNvSpPr>
              <a:spLocks/>
            </p:cNvSpPr>
            <p:nvPr/>
          </p:nvSpPr>
          <p:spPr bwMode="auto">
            <a:xfrm>
              <a:off x="4179512" y="3583861"/>
              <a:ext cx="67320" cy="87222"/>
            </a:xfrm>
            <a:custGeom>
              <a:avLst/>
              <a:gdLst>
                <a:gd name="T0" fmla="*/ 9 w 26"/>
                <a:gd name="T1" fmla="*/ 3 h 30"/>
                <a:gd name="T2" fmla="*/ 7 w 26"/>
                <a:gd name="T3" fmla="*/ 2 h 30"/>
                <a:gd name="T4" fmla="*/ 5 w 26"/>
                <a:gd name="T5" fmla="*/ 6 h 30"/>
                <a:gd name="T6" fmla="*/ 0 w 26"/>
                <a:gd name="T7" fmla="*/ 10 h 30"/>
                <a:gd name="T8" fmla="*/ 2 w 26"/>
                <a:gd name="T9" fmla="*/ 21 h 30"/>
                <a:gd name="T10" fmla="*/ 5 w 26"/>
                <a:gd name="T11" fmla="*/ 21 h 30"/>
                <a:gd name="T12" fmla="*/ 8 w 26"/>
                <a:gd name="T13" fmla="*/ 25 h 30"/>
                <a:gd name="T14" fmla="*/ 9 w 26"/>
                <a:gd name="T15" fmla="*/ 27 h 30"/>
                <a:gd name="T16" fmla="*/ 15 w 26"/>
                <a:gd name="T17" fmla="*/ 30 h 30"/>
                <a:gd name="T18" fmla="*/ 24 w 26"/>
                <a:gd name="T19" fmla="*/ 21 h 30"/>
                <a:gd name="T20" fmla="*/ 24 w 26"/>
                <a:gd name="T21" fmla="*/ 18 h 30"/>
                <a:gd name="T22" fmla="*/ 26 w 26"/>
                <a:gd name="T23" fmla="*/ 17 h 30"/>
                <a:gd name="T24" fmla="*/ 24 w 26"/>
                <a:gd name="T25" fmla="*/ 14 h 30"/>
                <a:gd name="T26" fmla="*/ 24 w 26"/>
                <a:gd name="T27" fmla="*/ 10 h 30"/>
                <a:gd name="T28" fmla="*/ 22 w 26"/>
                <a:gd name="T29" fmla="*/ 4 h 30"/>
                <a:gd name="T30" fmla="*/ 16 w 26"/>
                <a:gd name="T31" fmla="*/ 0 h 30"/>
                <a:gd name="T32" fmla="*/ 12 w 26"/>
                <a:gd name="T33" fmla="*/ 0 h 30"/>
                <a:gd name="T34" fmla="*/ 9 w 26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30">
                  <a:moveTo>
                    <a:pt x="9" y="3"/>
                  </a:moveTo>
                  <a:lnTo>
                    <a:pt x="7" y="2"/>
                  </a:lnTo>
                  <a:lnTo>
                    <a:pt x="5" y="6"/>
                  </a:lnTo>
                  <a:lnTo>
                    <a:pt x="0" y="10"/>
                  </a:lnTo>
                  <a:lnTo>
                    <a:pt x="2" y="21"/>
                  </a:lnTo>
                  <a:lnTo>
                    <a:pt x="5" y="21"/>
                  </a:lnTo>
                  <a:lnTo>
                    <a:pt x="8" y="25"/>
                  </a:lnTo>
                  <a:lnTo>
                    <a:pt x="9" y="27"/>
                  </a:lnTo>
                  <a:lnTo>
                    <a:pt x="15" y="30"/>
                  </a:lnTo>
                  <a:lnTo>
                    <a:pt x="24" y="21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4" y="14"/>
                  </a:lnTo>
                  <a:lnTo>
                    <a:pt x="24" y="10"/>
                  </a:lnTo>
                  <a:lnTo>
                    <a:pt x="22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29" name="Freeform 572"/>
            <p:cNvSpPr>
              <a:spLocks/>
            </p:cNvSpPr>
            <p:nvPr/>
          </p:nvSpPr>
          <p:spPr bwMode="auto">
            <a:xfrm>
              <a:off x="7736786" y="1776679"/>
              <a:ext cx="197371" cy="45906"/>
            </a:xfrm>
            <a:custGeom>
              <a:avLst/>
              <a:gdLst>
                <a:gd name="T0" fmla="*/ 26 w 76"/>
                <a:gd name="T1" fmla="*/ 15 h 15"/>
                <a:gd name="T2" fmla="*/ 35 w 76"/>
                <a:gd name="T3" fmla="*/ 14 h 15"/>
                <a:gd name="T4" fmla="*/ 42 w 76"/>
                <a:gd name="T5" fmla="*/ 13 h 15"/>
                <a:gd name="T6" fmla="*/ 48 w 76"/>
                <a:gd name="T7" fmla="*/ 15 h 15"/>
                <a:gd name="T8" fmla="*/ 56 w 76"/>
                <a:gd name="T9" fmla="*/ 14 h 15"/>
                <a:gd name="T10" fmla="*/ 67 w 76"/>
                <a:gd name="T11" fmla="*/ 12 h 15"/>
                <a:gd name="T12" fmla="*/ 76 w 76"/>
                <a:gd name="T13" fmla="*/ 8 h 15"/>
                <a:gd name="T14" fmla="*/ 72 w 76"/>
                <a:gd name="T15" fmla="*/ 5 h 15"/>
                <a:gd name="T16" fmla="*/ 66 w 76"/>
                <a:gd name="T17" fmla="*/ 5 h 15"/>
                <a:gd name="T18" fmla="*/ 62 w 76"/>
                <a:gd name="T19" fmla="*/ 4 h 15"/>
                <a:gd name="T20" fmla="*/ 58 w 76"/>
                <a:gd name="T21" fmla="*/ 5 h 15"/>
                <a:gd name="T22" fmla="*/ 51 w 76"/>
                <a:gd name="T23" fmla="*/ 4 h 15"/>
                <a:gd name="T24" fmla="*/ 45 w 76"/>
                <a:gd name="T25" fmla="*/ 2 h 15"/>
                <a:gd name="T26" fmla="*/ 40 w 76"/>
                <a:gd name="T27" fmla="*/ 1 h 15"/>
                <a:gd name="T28" fmla="*/ 36 w 76"/>
                <a:gd name="T29" fmla="*/ 4 h 15"/>
                <a:gd name="T30" fmla="*/ 33 w 76"/>
                <a:gd name="T31" fmla="*/ 7 h 15"/>
                <a:gd name="T32" fmla="*/ 26 w 76"/>
                <a:gd name="T33" fmla="*/ 4 h 15"/>
                <a:gd name="T34" fmla="*/ 19 w 76"/>
                <a:gd name="T35" fmla="*/ 0 h 15"/>
                <a:gd name="T36" fmla="*/ 13 w 76"/>
                <a:gd name="T37" fmla="*/ 1 h 15"/>
                <a:gd name="T38" fmla="*/ 7 w 76"/>
                <a:gd name="T39" fmla="*/ 2 h 15"/>
                <a:gd name="T40" fmla="*/ 3 w 76"/>
                <a:gd name="T41" fmla="*/ 4 h 15"/>
                <a:gd name="T42" fmla="*/ 0 w 76"/>
                <a:gd name="T43" fmla="*/ 9 h 15"/>
                <a:gd name="T44" fmla="*/ 9 w 76"/>
                <a:gd name="T45" fmla="*/ 15 h 15"/>
                <a:gd name="T46" fmla="*/ 15 w 76"/>
                <a:gd name="T47" fmla="*/ 14 h 15"/>
                <a:gd name="T48" fmla="*/ 26 w 76"/>
                <a:gd name="T4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" h="15">
                  <a:moveTo>
                    <a:pt x="26" y="15"/>
                  </a:moveTo>
                  <a:lnTo>
                    <a:pt x="35" y="14"/>
                  </a:lnTo>
                  <a:lnTo>
                    <a:pt x="42" y="13"/>
                  </a:lnTo>
                  <a:lnTo>
                    <a:pt x="48" y="15"/>
                  </a:lnTo>
                  <a:cubicBezTo>
                    <a:pt x="53" y="14"/>
                    <a:pt x="56" y="14"/>
                    <a:pt x="56" y="14"/>
                  </a:cubicBezTo>
                  <a:cubicBezTo>
                    <a:pt x="57" y="14"/>
                    <a:pt x="61" y="14"/>
                    <a:pt x="67" y="12"/>
                  </a:cubicBezTo>
                  <a:lnTo>
                    <a:pt x="76" y="8"/>
                  </a:lnTo>
                  <a:lnTo>
                    <a:pt x="72" y="5"/>
                  </a:lnTo>
                  <a:lnTo>
                    <a:pt x="66" y="5"/>
                  </a:lnTo>
                  <a:lnTo>
                    <a:pt x="62" y="4"/>
                  </a:lnTo>
                  <a:lnTo>
                    <a:pt x="58" y="5"/>
                  </a:lnTo>
                  <a:lnTo>
                    <a:pt x="51" y="4"/>
                  </a:lnTo>
                  <a:lnTo>
                    <a:pt x="45" y="2"/>
                  </a:lnTo>
                  <a:lnTo>
                    <a:pt x="40" y="1"/>
                  </a:lnTo>
                  <a:lnTo>
                    <a:pt x="36" y="4"/>
                  </a:lnTo>
                  <a:lnTo>
                    <a:pt x="33" y="7"/>
                  </a:lnTo>
                  <a:lnTo>
                    <a:pt x="26" y="4"/>
                  </a:lnTo>
                  <a:lnTo>
                    <a:pt x="19" y="0"/>
                  </a:lnTo>
                  <a:cubicBezTo>
                    <a:pt x="16" y="0"/>
                    <a:pt x="14" y="1"/>
                    <a:pt x="13" y="1"/>
                  </a:cubicBezTo>
                  <a:cubicBezTo>
                    <a:pt x="13" y="1"/>
                    <a:pt x="11" y="2"/>
                    <a:pt x="7" y="2"/>
                  </a:cubicBezTo>
                  <a:lnTo>
                    <a:pt x="3" y="4"/>
                  </a:lnTo>
                  <a:lnTo>
                    <a:pt x="0" y="9"/>
                  </a:lnTo>
                  <a:lnTo>
                    <a:pt x="9" y="15"/>
                  </a:lnTo>
                  <a:lnTo>
                    <a:pt x="15" y="14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0" name="Freeform 573"/>
            <p:cNvSpPr>
              <a:spLocks/>
            </p:cNvSpPr>
            <p:nvPr/>
          </p:nvSpPr>
          <p:spPr bwMode="auto">
            <a:xfrm>
              <a:off x="7799516" y="1831767"/>
              <a:ext cx="94861" cy="30604"/>
            </a:xfrm>
            <a:custGeom>
              <a:avLst/>
              <a:gdLst>
                <a:gd name="T0" fmla="*/ 0 w 37"/>
                <a:gd name="T1" fmla="*/ 7 h 10"/>
                <a:gd name="T2" fmla="*/ 2 w 37"/>
                <a:gd name="T3" fmla="*/ 9 h 10"/>
                <a:gd name="T4" fmla="*/ 10 w 37"/>
                <a:gd name="T5" fmla="*/ 8 h 10"/>
                <a:gd name="T6" fmla="*/ 14 w 37"/>
                <a:gd name="T7" fmla="*/ 8 h 10"/>
                <a:gd name="T8" fmla="*/ 18 w 37"/>
                <a:gd name="T9" fmla="*/ 9 h 10"/>
                <a:gd name="T10" fmla="*/ 24 w 37"/>
                <a:gd name="T11" fmla="*/ 9 h 10"/>
                <a:gd name="T12" fmla="*/ 31 w 37"/>
                <a:gd name="T13" fmla="*/ 10 h 10"/>
                <a:gd name="T14" fmla="*/ 35 w 37"/>
                <a:gd name="T15" fmla="*/ 10 h 10"/>
                <a:gd name="T16" fmla="*/ 37 w 37"/>
                <a:gd name="T17" fmla="*/ 8 h 10"/>
                <a:gd name="T18" fmla="*/ 32 w 37"/>
                <a:gd name="T19" fmla="*/ 6 h 10"/>
                <a:gd name="T20" fmla="*/ 28 w 37"/>
                <a:gd name="T21" fmla="*/ 4 h 10"/>
                <a:gd name="T22" fmla="*/ 23 w 37"/>
                <a:gd name="T23" fmla="*/ 4 h 10"/>
                <a:gd name="T24" fmla="*/ 15 w 37"/>
                <a:gd name="T25" fmla="*/ 3 h 10"/>
                <a:gd name="T26" fmla="*/ 11 w 37"/>
                <a:gd name="T27" fmla="*/ 4 h 10"/>
                <a:gd name="T28" fmla="*/ 6 w 37"/>
                <a:gd name="T29" fmla="*/ 0 h 10"/>
                <a:gd name="T30" fmla="*/ 5 w 37"/>
                <a:gd name="T31" fmla="*/ 2 h 10"/>
                <a:gd name="T32" fmla="*/ 9 w 37"/>
                <a:gd name="T33" fmla="*/ 6 h 10"/>
                <a:gd name="T34" fmla="*/ 6 w 37"/>
                <a:gd name="T35" fmla="*/ 7 h 10"/>
                <a:gd name="T36" fmla="*/ 0 w 37"/>
                <a:gd name="T3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10">
                  <a:moveTo>
                    <a:pt x="0" y="7"/>
                  </a:moveTo>
                  <a:lnTo>
                    <a:pt x="2" y="9"/>
                  </a:lnTo>
                  <a:lnTo>
                    <a:pt x="10" y="8"/>
                  </a:lnTo>
                  <a:lnTo>
                    <a:pt x="14" y="8"/>
                  </a:lnTo>
                  <a:lnTo>
                    <a:pt x="18" y="9"/>
                  </a:lnTo>
                  <a:lnTo>
                    <a:pt x="24" y="9"/>
                  </a:lnTo>
                  <a:lnTo>
                    <a:pt x="31" y="10"/>
                  </a:lnTo>
                  <a:lnTo>
                    <a:pt x="35" y="10"/>
                  </a:lnTo>
                  <a:lnTo>
                    <a:pt x="37" y="8"/>
                  </a:lnTo>
                  <a:lnTo>
                    <a:pt x="32" y="6"/>
                  </a:lnTo>
                  <a:lnTo>
                    <a:pt x="28" y="4"/>
                  </a:lnTo>
                  <a:lnTo>
                    <a:pt x="23" y="4"/>
                  </a:lnTo>
                  <a:lnTo>
                    <a:pt x="15" y="3"/>
                  </a:lnTo>
                  <a:lnTo>
                    <a:pt x="11" y="4"/>
                  </a:lnTo>
                  <a:lnTo>
                    <a:pt x="6" y="0"/>
                  </a:lnTo>
                  <a:lnTo>
                    <a:pt x="5" y="2"/>
                  </a:lnTo>
                  <a:lnTo>
                    <a:pt x="9" y="6"/>
                  </a:lnTo>
                  <a:lnTo>
                    <a:pt x="6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1" name="Freeform 574"/>
            <p:cNvSpPr>
              <a:spLocks/>
            </p:cNvSpPr>
            <p:nvPr/>
          </p:nvSpPr>
          <p:spPr bwMode="auto">
            <a:xfrm>
              <a:off x="7695475" y="1782800"/>
              <a:ext cx="15300" cy="22954"/>
            </a:xfrm>
            <a:custGeom>
              <a:avLst/>
              <a:gdLst>
                <a:gd name="T0" fmla="*/ 5 w 6"/>
                <a:gd name="T1" fmla="*/ 0 h 8"/>
                <a:gd name="T2" fmla="*/ 3 w 6"/>
                <a:gd name="T3" fmla="*/ 1 h 8"/>
                <a:gd name="T4" fmla="*/ 2 w 6"/>
                <a:gd name="T5" fmla="*/ 4 h 8"/>
                <a:gd name="T6" fmla="*/ 1 w 6"/>
                <a:gd name="T7" fmla="*/ 5 h 8"/>
                <a:gd name="T8" fmla="*/ 1 w 6"/>
                <a:gd name="T9" fmla="*/ 6 h 8"/>
                <a:gd name="T10" fmla="*/ 1 w 6"/>
                <a:gd name="T11" fmla="*/ 8 h 8"/>
                <a:gd name="T12" fmla="*/ 3 w 6"/>
                <a:gd name="T13" fmla="*/ 8 h 8"/>
                <a:gd name="T14" fmla="*/ 5 w 6"/>
                <a:gd name="T15" fmla="*/ 3 h 8"/>
                <a:gd name="T16" fmla="*/ 6 w 6"/>
                <a:gd name="T17" fmla="*/ 2 h 8"/>
                <a:gd name="T18" fmla="*/ 5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5" y="0"/>
                  </a:moveTo>
                  <a:lnTo>
                    <a:pt x="3" y="1"/>
                  </a:lnTo>
                  <a:cubicBezTo>
                    <a:pt x="3" y="2"/>
                    <a:pt x="2" y="3"/>
                    <a:pt x="2" y="4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1" y="7"/>
                    <a:pt x="1" y="8"/>
                  </a:cubicBezTo>
                  <a:lnTo>
                    <a:pt x="3" y="8"/>
                  </a:lnTo>
                  <a:lnTo>
                    <a:pt x="5" y="3"/>
                  </a:lnTo>
                  <a:lnTo>
                    <a:pt x="6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2" name="Freeform 575"/>
            <p:cNvSpPr>
              <a:spLocks/>
            </p:cNvSpPr>
            <p:nvPr/>
          </p:nvSpPr>
          <p:spPr bwMode="auto">
            <a:xfrm>
              <a:off x="7698535" y="1828706"/>
              <a:ext cx="26011" cy="18363"/>
            </a:xfrm>
            <a:custGeom>
              <a:avLst/>
              <a:gdLst>
                <a:gd name="T0" fmla="*/ 7 w 10"/>
                <a:gd name="T1" fmla="*/ 3 h 6"/>
                <a:gd name="T2" fmla="*/ 5 w 10"/>
                <a:gd name="T3" fmla="*/ 2 h 6"/>
                <a:gd name="T4" fmla="*/ 4 w 10"/>
                <a:gd name="T5" fmla="*/ 1 h 6"/>
                <a:gd name="T6" fmla="*/ 0 w 10"/>
                <a:gd name="T7" fmla="*/ 0 h 6"/>
                <a:gd name="T8" fmla="*/ 0 w 10"/>
                <a:gd name="T9" fmla="*/ 3 h 6"/>
                <a:gd name="T10" fmla="*/ 4 w 10"/>
                <a:gd name="T11" fmla="*/ 4 h 6"/>
                <a:gd name="T12" fmla="*/ 8 w 10"/>
                <a:gd name="T13" fmla="*/ 6 h 6"/>
                <a:gd name="T14" fmla="*/ 10 w 10"/>
                <a:gd name="T15" fmla="*/ 5 h 6"/>
                <a:gd name="T16" fmla="*/ 7 w 10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7" y="3"/>
                  </a:moveTo>
                  <a:cubicBezTo>
                    <a:pt x="6" y="2"/>
                    <a:pt x="6" y="2"/>
                    <a:pt x="5" y="2"/>
                  </a:cubicBezTo>
                  <a:lnTo>
                    <a:pt x="4" y="1"/>
                  </a:lnTo>
                  <a:cubicBezTo>
                    <a:pt x="4" y="1"/>
                    <a:pt x="2" y="1"/>
                    <a:pt x="0" y="0"/>
                  </a:cubicBezTo>
                  <a:lnTo>
                    <a:pt x="0" y="3"/>
                  </a:lnTo>
                  <a:lnTo>
                    <a:pt x="4" y="4"/>
                  </a:lnTo>
                  <a:lnTo>
                    <a:pt x="8" y="6"/>
                  </a:lnTo>
                  <a:lnTo>
                    <a:pt x="10" y="5"/>
                  </a:lnTo>
                  <a:cubicBezTo>
                    <a:pt x="10" y="4"/>
                    <a:pt x="9" y="4"/>
                    <a:pt x="7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3" name="Freeform 576"/>
            <p:cNvSpPr>
              <a:spLocks/>
            </p:cNvSpPr>
            <p:nvPr/>
          </p:nvSpPr>
          <p:spPr bwMode="auto">
            <a:xfrm>
              <a:off x="7848476" y="2367341"/>
              <a:ext cx="78031" cy="238713"/>
            </a:xfrm>
            <a:custGeom>
              <a:avLst/>
              <a:gdLst>
                <a:gd name="T0" fmla="*/ 12 w 30"/>
                <a:gd name="T1" fmla="*/ 2 h 82"/>
                <a:gd name="T2" fmla="*/ 8 w 30"/>
                <a:gd name="T3" fmla="*/ 2 h 82"/>
                <a:gd name="T4" fmla="*/ 10 w 30"/>
                <a:gd name="T5" fmla="*/ 7 h 82"/>
                <a:gd name="T6" fmla="*/ 8 w 30"/>
                <a:gd name="T7" fmla="*/ 12 h 82"/>
                <a:gd name="T8" fmla="*/ 5 w 30"/>
                <a:gd name="T9" fmla="*/ 10 h 82"/>
                <a:gd name="T10" fmla="*/ 2 w 30"/>
                <a:gd name="T11" fmla="*/ 11 h 82"/>
                <a:gd name="T12" fmla="*/ 3 w 30"/>
                <a:gd name="T13" fmla="*/ 15 h 82"/>
                <a:gd name="T14" fmla="*/ 1 w 30"/>
                <a:gd name="T15" fmla="*/ 20 h 82"/>
                <a:gd name="T16" fmla="*/ 0 w 30"/>
                <a:gd name="T17" fmla="*/ 22 h 82"/>
                <a:gd name="T18" fmla="*/ 2 w 30"/>
                <a:gd name="T19" fmla="*/ 26 h 82"/>
                <a:gd name="T20" fmla="*/ 6 w 30"/>
                <a:gd name="T21" fmla="*/ 32 h 82"/>
                <a:gd name="T22" fmla="*/ 4 w 30"/>
                <a:gd name="T23" fmla="*/ 38 h 82"/>
                <a:gd name="T24" fmla="*/ 4 w 30"/>
                <a:gd name="T25" fmla="*/ 51 h 82"/>
                <a:gd name="T26" fmla="*/ 2 w 30"/>
                <a:gd name="T27" fmla="*/ 55 h 82"/>
                <a:gd name="T28" fmla="*/ 6 w 30"/>
                <a:gd name="T29" fmla="*/ 62 h 82"/>
                <a:gd name="T30" fmla="*/ 4 w 30"/>
                <a:gd name="T31" fmla="*/ 65 h 82"/>
                <a:gd name="T32" fmla="*/ 3 w 30"/>
                <a:gd name="T33" fmla="*/ 73 h 82"/>
                <a:gd name="T34" fmla="*/ 3 w 30"/>
                <a:gd name="T35" fmla="*/ 80 h 82"/>
                <a:gd name="T36" fmla="*/ 5 w 30"/>
                <a:gd name="T37" fmla="*/ 82 h 82"/>
                <a:gd name="T38" fmla="*/ 7 w 30"/>
                <a:gd name="T39" fmla="*/ 80 h 82"/>
                <a:gd name="T40" fmla="*/ 11 w 30"/>
                <a:gd name="T41" fmla="*/ 74 h 82"/>
                <a:gd name="T42" fmla="*/ 14 w 30"/>
                <a:gd name="T43" fmla="*/ 75 h 82"/>
                <a:gd name="T44" fmla="*/ 18 w 30"/>
                <a:gd name="T45" fmla="*/ 80 h 82"/>
                <a:gd name="T46" fmla="*/ 18 w 30"/>
                <a:gd name="T47" fmla="*/ 72 h 82"/>
                <a:gd name="T48" fmla="*/ 14 w 30"/>
                <a:gd name="T49" fmla="*/ 71 h 82"/>
                <a:gd name="T50" fmla="*/ 13 w 30"/>
                <a:gd name="T51" fmla="*/ 67 h 82"/>
                <a:gd name="T52" fmla="*/ 11 w 30"/>
                <a:gd name="T53" fmla="*/ 66 h 82"/>
                <a:gd name="T54" fmla="*/ 9 w 30"/>
                <a:gd name="T55" fmla="*/ 63 h 82"/>
                <a:gd name="T56" fmla="*/ 11 w 30"/>
                <a:gd name="T57" fmla="*/ 57 h 82"/>
                <a:gd name="T58" fmla="*/ 14 w 30"/>
                <a:gd name="T59" fmla="*/ 53 h 82"/>
                <a:gd name="T60" fmla="*/ 15 w 30"/>
                <a:gd name="T61" fmla="*/ 50 h 82"/>
                <a:gd name="T62" fmla="*/ 23 w 30"/>
                <a:gd name="T63" fmla="*/ 51 h 82"/>
                <a:gd name="T64" fmla="*/ 29 w 30"/>
                <a:gd name="T65" fmla="*/ 56 h 82"/>
                <a:gd name="T66" fmla="*/ 27 w 30"/>
                <a:gd name="T67" fmla="*/ 52 h 82"/>
                <a:gd name="T68" fmla="*/ 24 w 30"/>
                <a:gd name="T69" fmla="*/ 46 h 82"/>
                <a:gd name="T70" fmla="*/ 21 w 30"/>
                <a:gd name="T71" fmla="*/ 39 h 82"/>
                <a:gd name="T72" fmla="*/ 18 w 30"/>
                <a:gd name="T73" fmla="*/ 34 h 82"/>
                <a:gd name="T74" fmla="*/ 17 w 30"/>
                <a:gd name="T75" fmla="*/ 28 h 82"/>
                <a:gd name="T76" fmla="*/ 15 w 30"/>
                <a:gd name="T77" fmla="*/ 23 h 82"/>
                <a:gd name="T78" fmla="*/ 17 w 30"/>
                <a:gd name="T79" fmla="*/ 17 h 82"/>
                <a:gd name="T80" fmla="*/ 16 w 30"/>
                <a:gd name="T81" fmla="*/ 15 h 82"/>
                <a:gd name="T82" fmla="*/ 14 w 30"/>
                <a:gd name="T83" fmla="*/ 9 h 82"/>
                <a:gd name="T84" fmla="*/ 13 w 30"/>
                <a:gd name="T85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" h="82">
                  <a:moveTo>
                    <a:pt x="13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0"/>
                    <a:pt x="11" y="0"/>
                    <a:pt x="10" y="1"/>
                  </a:cubicBezTo>
                  <a:lnTo>
                    <a:pt x="10" y="2"/>
                  </a:ln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3"/>
                    <a:pt x="7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9" y="6"/>
                    <a:pt x="9" y="6"/>
                    <a:pt x="10" y="7"/>
                  </a:cubicBezTo>
                  <a:lnTo>
                    <a:pt x="10" y="9"/>
                  </a:lnTo>
                  <a:lnTo>
                    <a:pt x="9" y="11"/>
                  </a:lnTo>
                  <a:cubicBezTo>
                    <a:pt x="9" y="11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lnTo>
                    <a:pt x="6" y="10"/>
                  </a:lnTo>
                  <a:cubicBezTo>
                    <a:pt x="6" y="10"/>
                    <a:pt x="6" y="10"/>
                    <a:pt x="5" y="10"/>
                  </a:cubicBezTo>
                  <a:lnTo>
                    <a:pt x="3" y="10"/>
                  </a:lnTo>
                  <a:cubicBezTo>
                    <a:pt x="3" y="10"/>
                    <a:pt x="2" y="10"/>
                    <a:pt x="2" y="10"/>
                  </a:cubicBezTo>
                  <a:lnTo>
                    <a:pt x="2" y="11"/>
                  </a:lnTo>
                  <a:cubicBezTo>
                    <a:pt x="1" y="11"/>
                    <a:pt x="1" y="11"/>
                    <a:pt x="2" y="12"/>
                  </a:cubicBezTo>
                  <a:lnTo>
                    <a:pt x="3" y="14"/>
                  </a:lnTo>
                  <a:lnTo>
                    <a:pt x="3" y="15"/>
                  </a:lnTo>
                  <a:lnTo>
                    <a:pt x="3" y="16"/>
                  </a:lnTo>
                  <a:lnTo>
                    <a:pt x="2" y="19"/>
                  </a:lnTo>
                  <a:lnTo>
                    <a:pt x="1" y="20"/>
                  </a:lnTo>
                  <a:cubicBezTo>
                    <a:pt x="1" y="20"/>
                    <a:pt x="1" y="20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3"/>
                    <a:pt x="1" y="24"/>
                  </a:cubicBezTo>
                  <a:lnTo>
                    <a:pt x="1" y="25"/>
                  </a:lnTo>
                  <a:lnTo>
                    <a:pt x="2" y="26"/>
                  </a:lnTo>
                  <a:lnTo>
                    <a:pt x="3" y="28"/>
                  </a:lnTo>
                  <a:lnTo>
                    <a:pt x="4" y="29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4" y="36"/>
                  </a:lnTo>
                  <a:lnTo>
                    <a:pt x="4" y="38"/>
                  </a:lnTo>
                  <a:cubicBezTo>
                    <a:pt x="5" y="40"/>
                    <a:pt x="5" y="41"/>
                    <a:pt x="5" y="42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8"/>
                    <a:pt x="4" y="50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lnTo>
                    <a:pt x="2" y="55"/>
                  </a:lnTo>
                  <a:lnTo>
                    <a:pt x="3" y="56"/>
                  </a:lnTo>
                  <a:lnTo>
                    <a:pt x="5" y="58"/>
                  </a:lnTo>
                  <a:lnTo>
                    <a:pt x="6" y="62"/>
                  </a:lnTo>
                  <a:cubicBezTo>
                    <a:pt x="6" y="62"/>
                    <a:pt x="5" y="63"/>
                    <a:pt x="5" y="63"/>
                  </a:cubicBezTo>
                  <a:cubicBezTo>
                    <a:pt x="5" y="63"/>
                    <a:pt x="4" y="64"/>
                    <a:pt x="4" y="64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3" y="65"/>
                    <a:pt x="3" y="66"/>
                    <a:pt x="4" y="68"/>
                  </a:cubicBezTo>
                  <a:lnTo>
                    <a:pt x="5" y="70"/>
                  </a:lnTo>
                  <a:cubicBezTo>
                    <a:pt x="4" y="72"/>
                    <a:pt x="4" y="73"/>
                    <a:pt x="3" y="73"/>
                  </a:cubicBezTo>
                  <a:lnTo>
                    <a:pt x="3" y="75"/>
                  </a:lnTo>
                  <a:cubicBezTo>
                    <a:pt x="3" y="76"/>
                    <a:pt x="3" y="77"/>
                    <a:pt x="3" y="77"/>
                  </a:cubicBezTo>
                  <a:cubicBezTo>
                    <a:pt x="3" y="78"/>
                    <a:pt x="3" y="78"/>
                    <a:pt x="3" y="80"/>
                  </a:cubicBezTo>
                  <a:lnTo>
                    <a:pt x="4" y="81"/>
                  </a:lnTo>
                  <a:lnTo>
                    <a:pt x="5" y="81"/>
                  </a:lnTo>
                  <a:lnTo>
                    <a:pt x="5" y="82"/>
                  </a:lnTo>
                  <a:cubicBezTo>
                    <a:pt x="6" y="82"/>
                    <a:pt x="6" y="82"/>
                    <a:pt x="6" y="81"/>
                  </a:cubicBezTo>
                  <a:lnTo>
                    <a:pt x="5" y="81"/>
                  </a:lnTo>
                  <a:cubicBezTo>
                    <a:pt x="6" y="81"/>
                    <a:pt x="7" y="80"/>
                    <a:pt x="7" y="80"/>
                  </a:cubicBezTo>
                  <a:cubicBezTo>
                    <a:pt x="7" y="80"/>
                    <a:pt x="7" y="79"/>
                    <a:pt x="8" y="78"/>
                  </a:cubicBezTo>
                  <a:lnTo>
                    <a:pt x="9" y="75"/>
                  </a:lnTo>
                  <a:lnTo>
                    <a:pt x="11" y="74"/>
                  </a:lnTo>
                  <a:lnTo>
                    <a:pt x="11" y="75"/>
                  </a:lnTo>
                  <a:lnTo>
                    <a:pt x="13" y="75"/>
                  </a:ln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17" y="78"/>
                    <a:pt x="17" y="79"/>
                    <a:pt x="17" y="79"/>
                  </a:cubicBezTo>
                  <a:cubicBezTo>
                    <a:pt x="17" y="80"/>
                    <a:pt x="17" y="80"/>
                    <a:pt x="18" y="80"/>
                  </a:cubicBezTo>
                  <a:lnTo>
                    <a:pt x="18" y="78"/>
                  </a:lnTo>
                  <a:cubicBezTo>
                    <a:pt x="19" y="76"/>
                    <a:pt x="19" y="75"/>
                    <a:pt x="19" y="75"/>
                  </a:cubicBezTo>
                  <a:cubicBezTo>
                    <a:pt x="19" y="75"/>
                    <a:pt x="18" y="74"/>
                    <a:pt x="18" y="72"/>
                  </a:cubicBezTo>
                  <a:lnTo>
                    <a:pt x="17" y="73"/>
                  </a:lnTo>
                  <a:cubicBezTo>
                    <a:pt x="15" y="72"/>
                    <a:pt x="15" y="72"/>
                    <a:pt x="14" y="72"/>
                  </a:cubicBezTo>
                  <a:cubicBezTo>
                    <a:pt x="14" y="72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lnTo>
                    <a:pt x="13" y="67"/>
                  </a:lnTo>
                  <a:cubicBezTo>
                    <a:pt x="13" y="67"/>
                    <a:pt x="13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5"/>
                    <a:pt x="10" y="65"/>
                  </a:cubicBezTo>
                  <a:cubicBezTo>
                    <a:pt x="9" y="64"/>
                    <a:pt x="9" y="64"/>
                    <a:pt x="9" y="63"/>
                  </a:cubicBezTo>
                  <a:cubicBezTo>
                    <a:pt x="9" y="63"/>
                    <a:pt x="9" y="62"/>
                    <a:pt x="10" y="61"/>
                  </a:cubicBezTo>
                  <a:lnTo>
                    <a:pt x="10" y="59"/>
                  </a:lnTo>
                  <a:cubicBezTo>
                    <a:pt x="11" y="58"/>
                    <a:pt x="11" y="57"/>
                    <a:pt x="11" y="57"/>
                  </a:cubicBezTo>
                  <a:cubicBezTo>
                    <a:pt x="11" y="57"/>
                    <a:pt x="11" y="56"/>
                    <a:pt x="11" y="55"/>
                  </a:cubicBezTo>
                  <a:cubicBezTo>
                    <a:pt x="12" y="54"/>
                    <a:pt x="13" y="54"/>
                    <a:pt x="13" y="54"/>
                  </a:cubicBezTo>
                  <a:cubicBezTo>
                    <a:pt x="14" y="54"/>
                    <a:pt x="14" y="54"/>
                    <a:pt x="14" y="53"/>
                  </a:cubicBezTo>
                  <a:lnTo>
                    <a:pt x="14" y="52"/>
                  </a:lnTo>
                  <a:cubicBezTo>
                    <a:pt x="14" y="52"/>
                    <a:pt x="13" y="52"/>
                    <a:pt x="13" y="51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5" y="50"/>
                    <a:pt x="16" y="50"/>
                    <a:pt x="18" y="50"/>
                  </a:cubicBezTo>
                  <a:lnTo>
                    <a:pt x="22" y="50"/>
                  </a:lnTo>
                  <a:cubicBezTo>
                    <a:pt x="22" y="50"/>
                    <a:pt x="22" y="50"/>
                    <a:pt x="23" y="51"/>
                  </a:cubicBezTo>
                  <a:lnTo>
                    <a:pt x="27" y="53"/>
                  </a:lnTo>
                  <a:cubicBezTo>
                    <a:pt x="27" y="54"/>
                    <a:pt x="28" y="55"/>
                    <a:pt x="28" y="55"/>
                  </a:cubicBezTo>
                  <a:cubicBezTo>
                    <a:pt x="28" y="55"/>
                    <a:pt x="29" y="56"/>
                    <a:pt x="29" y="56"/>
                  </a:cubicBezTo>
                  <a:lnTo>
                    <a:pt x="30" y="56"/>
                  </a:lnTo>
                  <a:cubicBezTo>
                    <a:pt x="30" y="55"/>
                    <a:pt x="29" y="54"/>
                    <a:pt x="29" y="54"/>
                  </a:cubicBezTo>
                  <a:cubicBezTo>
                    <a:pt x="29" y="53"/>
                    <a:pt x="28" y="53"/>
                    <a:pt x="27" y="52"/>
                  </a:cubicBezTo>
                  <a:cubicBezTo>
                    <a:pt x="26" y="51"/>
                    <a:pt x="26" y="51"/>
                    <a:pt x="26" y="51"/>
                  </a:cubicBezTo>
                  <a:lnTo>
                    <a:pt x="25" y="48"/>
                  </a:lnTo>
                  <a:cubicBezTo>
                    <a:pt x="25" y="48"/>
                    <a:pt x="24" y="47"/>
                    <a:pt x="24" y="46"/>
                  </a:cubicBezTo>
                  <a:lnTo>
                    <a:pt x="22" y="42"/>
                  </a:lnTo>
                  <a:cubicBezTo>
                    <a:pt x="22" y="42"/>
                    <a:pt x="22" y="41"/>
                    <a:pt x="22" y="41"/>
                  </a:cubicBezTo>
                  <a:cubicBezTo>
                    <a:pt x="22" y="40"/>
                    <a:pt x="22" y="40"/>
                    <a:pt x="21" y="39"/>
                  </a:cubicBezTo>
                  <a:cubicBezTo>
                    <a:pt x="21" y="39"/>
                    <a:pt x="21" y="38"/>
                    <a:pt x="21" y="38"/>
                  </a:cubicBezTo>
                  <a:cubicBezTo>
                    <a:pt x="20" y="37"/>
                    <a:pt x="20" y="37"/>
                    <a:pt x="20" y="36"/>
                  </a:cubicBezTo>
                  <a:cubicBezTo>
                    <a:pt x="19" y="36"/>
                    <a:pt x="19" y="35"/>
                    <a:pt x="18" y="34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7"/>
                    <a:pt x="16" y="27"/>
                    <a:pt x="16" y="26"/>
                  </a:cubicBezTo>
                  <a:lnTo>
                    <a:pt x="15" y="25"/>
                  </a:lnTo>
                  <a:cubicBezTo>
                    <a:pt x="15" y="24"/>
                    <a:pt x="15" y="24"/>
                    <a:pt x="15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6" y="20"/>
                    <a:pt x="17" y="19"/>
                  </a:cubicBezTo>
                  <a:cubicBezTo>
                    <a:pt x="17" y="18"/>
                    <a:pt x="18" y="17"/>
                    <a:pt x="17" y="17"/>
                  </a:cubicBezTo>
                  <a:lnTo>
                    <a:pt x="17" y="17"/>
                  </a:ln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6" y="14"/>
                    <a:pt x="16" y="13"/>
                    <a:pt x="15" y="13"/>
                  </a:cubicBezTo>
                  <a:lnTo>
                    <a:pt x="15" y="10"/>
                  </a:lnTo>
                  <a:cubicBezTo>
                    <a:pt x="15" y="10"/>
                    <a:pt x="14" y="9"/>
                    <a:pt x="14" y="9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3" y="6"/>
                    <a:pt x="14" y="5"/>
                    <a:pt x="13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4" name="Freeform 577"/>
            <p:cNvSpPr>
              <a:spLocks/>
            </p:cNvSpPr>
            <p:nvPr/>
          </p:nvSpPr>
          <p:spPr bwMode="auto">
            <a:xfrm>
              <a:off x="7143142" y="1764437"/>
              <a:ext cx="7650" cy="7652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2 w 3"/>
                <a:gd name="T7" fmla="*/ 0 h 2"/>
                <a:gd name="T8" fmla="*/ 1 w 3"/>
                <a:gd name="T9" fmla="*/ 0 h 2"/>
                <a:gd name="T10" fmla="*/ 0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2" y="2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5" name="Freeform 578"/>
            <p:cNvSpPr>
              <a:spLocks/>
            </p:cNvSpPr>
            <p:nvPr/>
          </p:nvSpPr>
          <p:spPr bwMode="auto">
            <a:xfrm>
              <a:off x="7169152" y="1772089"/>
              <a:ext cx="7651" cy="765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0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3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6" name="Freeform 579"/>
            <p:cNvSpPr>
              <a:spLocks/>
            </p:cNvSpPr>
            <p:nvPr/>
          </p:nvSpPr>
          <p:spPr bwMode="auto">
            <a:xfrm>
              <a:off x="7233412" y="1825646"/>
              <a:ext cx="7651" cy="918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2 h 3"/>
                <a:gd name="T8" fmla="*/ 3 w 3"/>
                <a:gd name="T9" fmla="*/ 1 h 3"/>
                <a:gd name="T10" fmla="*/ 2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7" name="Freeform 580"/>
            <p:cNvSpPr>
              <a:spLocks/>
            </p:cNvSpPr>
            <p:nvPr/>
          </p:nvSpPr>
          <p:spPr bwMode="auto">
            <a:xfrm>
              <a:off x="7337453" y="3173764"/>
              <a:ext cx="45900" cy="87222"/>
            </a:xfrm>
            <a:custGeom>
              <a:avLst/>
              <a:gdLst>
                <a:gd name="T0" fmla="*/ 7 w 18"/>
                <a:gd name="T1" fmla="*/ 6 h 30"/>
                <a:gd name="T2" fmla="*/ 6 w 18"/>
                <a:gd name="T3" fmla="*/ 6 h 30"/>
                <a:gd name="T4" fmla="*/ 2 w 18"/>
                <a:gd name="T5" fmla="*/ 11 h 30"/>
                <a:gd name="T6" fmla="*/ 2 w 18"/>
                <a:gd name="T7" fmla="*/ 16 h 30"/>
                <a:gd name="T8" fmla="*/ 0 w 18"/>
                <a:gd name="T9" fmla="*/ 16 h 30"/>
                <a:gd name="T10" fmla="*/ 0 w 18"/>
                <a:gd name="T11" fmla="*/ 20 h 30"/>
                <a:gd name="T12" fmla="*/ 2 w 18"/>
                <a:gd name="T13" fmla="*/ 24 h 30"/>
                <a:gd name="T14" fmla="*/ 3 w 18"/>
                <a:gd name="T15" fmla="*/ 25 h 30"/>
                <a:gd name="T16" fmla="*/ 5 w 18"/>
                <a:gd name="T17" fmla="*/ 28 h 30"/>
                <a:gd name="T18" fmla="*/ 5 w 18"/>
                <a:gd name="T19" fmla="*/ 29 h 30"/>
                <a:gd name="T20" fmla="*/ 7 w 18"/>
                <a:gd name="T21" fmla="*/ 30 h 30"/>
                <a:gd name="T22" fmla="*/ 9 w 18"/>
                <a:gd name="T23" fmla="*/ 27 h 30"/>
                <a:gd name="T24" fmla="*/ 8 w 18"/>
                <a:gd name="T25" fmla="*/ 25 h 30"/>
                <a:gd name="T26" fmla="*/ 12 w 18"/>
                <a:gd name="T27" fmla="*/ 21 h 30"/>
                <a:gd name="T28" fmla="*/ 14 w 18"/>
                <a:gd name="T29" fmla="*/ 17 h 30"/>
                <a:gd name="T30" fmla="*/ 13 w 18"/>
                <a:gd name="T31" fmla="*/ 12 h 30"/>
                <a:gd name="T32" fmla="*/ 16 w 18"/>
                <a:gd name="T33" fmla="*/ 10 h 30"/>
                <a:gd name="T34" fmla="*/ 16 w 18"/>
                <a:gd name="T35" fmla="*/ 4 h 30"/>
                <a:gd name="T36" fmla="*/ 18 w 18"/>
                <a:gd name="T37" fmla="*/ 3 h 30"/>
                <a:gd name="T38" fmla="*/ 18 w 18"/>
                <a:gd name="T39" fmla="*/ 3 h 30"/>
                <a:gd name="T40" fmla="*/ 17 w 18"/>
                <a:gd name="T41" fmla="*/ 1 h 30"/>
                <a:gd name="T42" fmla="*/ 15 w 18"/>
                <a:gd name="T43" fmla="*/ 0 h 30"/>
                <a:gd name="T44" fmla="*/ 11 w 18"/>
                <a:gd name="T45" fmla="*/ 0 h 30"/>
                <a:gd name="T46" fmla="*/ 9 w 18"/>
                <a:gd name="T47" fmla="*/ 2 h 30"/>
                <a:gd name="T48" fmla="*/ 7 w 18"/>
                <a:gd name="T49" fmla="*/ 2 h 30"/>
                <a:gd name="T50" fmla="*/ 8 w 18"/>
                <a:gd name="T51" fmla="*/ 4 h 30"/>
                <a:gd name="T52" fmla="*/ 7 w 18"/>
                <a:gd name="T5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30">
                  <a:moveTo>
                    <a:pt x="7" y="6"/>
                  </a:moveTo>
                  <a:lnTo>
                    <a:pt x="6" y="6"/>
                  </a:lnTo>
                  <a:lnTo>
                    <a:pt x="2" y="11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5" y="28"/>
                  </a:lnTo>
                  <a:lnTo>
                    <a:pt x="5" y="29"/>
                  </a:lnTo>
                  <a:lnTo>
                    <a:pt x="7" y="30"/>
                  </a:lnTo>
                  <a:lnTo>
                    <a:pt x="9" y="27"/>
                  </a:lnTo>
                  <a:lnTo>
                    <a:pt x="8" y="25"/>
                  </a:lnTo>
                  <a:lnTo>
                    <a:pt x="12" y="21"/>
                  </a:lnTo>
                  <a:lnTo>
                    <a:pt x="14" y="17"/>
                  </a:lnTo>
                  <a:lnTo>
                    <a:pt x="13" y="12"/>
                  </a:lnTo>
                  <a:lnTo>
                    <a:pt x="16" y="10"/>
                  </a:lnTo>
                  <a:lnTo>
                    <a:pt x="16" y="4"/>
                  </a:lnTo>
                  <a:lnTo>
                    <a:pt x="18" y="3"/>
                  </a:lnTo>
                  <a:cubicBezTo>
                    <a:pt x="18" y="3"/>
                    <a:pt x="18" y="3"/>
                    <a:pt x="18" y="3"/>
                  </a:cubicBezTo>
                  <a:lnTo>
                    <a:pt x="17" y="1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8" y="4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8" name="Freeform 581"/>
            <p:cNvSpPr>
              <a:spLocks/>
            </p:cNvSpPr>
            <p:nvPr/>
          </p:nvSpPr>
          <p:spPr bwMode="auto">
            <a:xfrm>
              <a:off x="7386413" y="3179885"/>
              <a:ext cx="1530" cy="153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39" name="Freeform 582"/>
            <p:cNvSpPr>
              <a:spLocks/>
            </p:cNvSpPr>
            <p:nvPr/>
          </p:nvSpPr>
          <p:spPr bwMode="auto">
            <a:xfrm>
              <a:off x="7401713" y="3187535"/>
              <a:ext cx="6120" cy="6121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2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0" name="Freeform 583"/>
            <p:cNvSpPr>
              <a:spLocks/>
            </p:cNvSpPr>
            <p:nvPr/>
          </p:nvSpPr>
          <p:spPr bwMode="auto">
            <a:xfrm>
              <a:off x="7641925" y="2861601"/>
              <a:ext cx="7650" cy="13771"/>
            </a:xfrm>
            <a:custGeom>
              <a:avLst/>
              <a:gdLst>
                <a:gd name="T0" fmla="*/ 0 w 3"/>
                <a:gd name="T1" fmla="*/ 1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3 h 4"/>
                <a:gd name="T8" fmla="*/ 2 w 3"/>
                <a:gd name="T9" fmla="*/ 0 h 4"/>
                <a:gd name="T10" fmla="*/ 0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lnTo>
                    <a:pt x="2" y="4"/>
                  </a:lnTo>
                  <a:lnTo>
                    <a:pt x="3" y="3"/>
                  </a:ln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1" name="Freeform 584"/>
            <p:cNvSpPr>
              <a:spLocks/>
            </p:cNvSpPr>
            <p:nvPr/>
          </p:nvSpPr>
          <p:spPr bwMode="auto">
            <a:xfrm>
              <a:off x="7554714" y="2725411"/>
              <a:ext cx="302942" cy="287680"/>
            </a:xfrm>
            <a:custGeom>
              <a:avLst/>
              <a:gdLst>
                <a:gd name="T0" fmla="*/ 35 w 118"/>
                <a:gd name="T1" fmla="*/ 56 h 98"/>
                <a:gd name="T2" fmla="*/ 23 w 118"/>
                <a:gd name="T3" fmla="*/ 63 h 98"/>
                <a:gd name="T4" fmla="*/ 15 w 118"/>
                <a:gd name="T5" fmla="*/ 66 h 98"/>
                <a:gd name="T6" fmla="*/ 6 w 118"/>
                <a:gd name="T7" fmla="*/ 74 h 98"/>
                <a:gd name="T8" fmla="*/ 0 w 118"/>
                <a:gd name="T9" fmla="*/ 77 h 98"/>
                <a:gd name="T10" fmla="*/ 6 w 118"/>
                <a:gd name="T11" fmla="*/ 84 h 98"/>
                <a:gd name="T12" fmla="*/ 7 w 118"/>
                <a:gd name="T13" fmla="*/ 89 h 98"/>
                <a:gd name="T14" fmla="*/ 10 w 118"/>
                <a:gd name="T15" fmla="*/ 96 h 98"/>
                <a:gd name="T16" fmla="*/ 17 w 118"/>
                <a:gd name="T17" fmla="*/ 98 h 98"/>
                <a:gd name="T18" fmla="*/ 21 w 118"/>
                <a:gd name="T19" fmla="*/ 93 h 98"/>
                <a:gd name="T20" fmla="*/ 24 w 118"/>
                <a:gd name="T21" fmla="*/ 82 h 98"/>
                <a:gd name="T22" fmla="*/ 24 w 118"/>
                <a:gd name="T23" fmla="*/ 77 h 98"/>
                <a:gd name="T24" fmla="*/ 24 w 118"/>
                <a:gd name="T25" fmla="*/ 74 h 98"/>
                <a:gd name="T26" fmla="*/ 17 w 118"/>
                <a:gd name="T27" fmla="*/ 73 h 98"/>
                <a:gd name="T28" fmla="*/ 22 w 118"/>
                <a:gd name="T29" fmla="*/ 71 h 98"/>
                <a:gd name="T30" fmla="*/ 29 w 118"/>
                <a:gd name="T31" fmla="*/ 71 h 98"/>
                <a:gd name="T32" fmla="*/ 35 w 118"/>
                <a:gd name="T33" fmla="*/ 70 h 98"/>
                <a:gd name="T34" fmla="*/ 44 w 118"/>
                <a:gd name="T35" fmla="*/ 65 h 98"/>
                <a:gd name="T36" fmla="*/ 50 w 118"/>
                <a:gd name="T37" fmla="*/ 63 h 98"/>
                <a:gd name="T38" fmla="*/ 51 w 118"/>
                <a:gd name="T39" fmla="*/ 69 h 98"/>
                <a:gd name="T40" fmla="*/ 57 w 118"/>
                <a:gd name="T41" fmla="*/ 64 h 98"/>
                <a:gd name="T42" fmla="*/ 54 w 118"/>
                <a:gd name="T43" fmla="*/ 72 h 98"/>
                <a:gd name="T44" fmla="*/ 63 w 118"/>
                <a:gd name="T45" fmla="*/ 74 h 98"/>
                <a:gd name="T46" fmla="*/ 68 w 118"/>
                <a:gd name="T47" fmla="*/ 69 h 98"/>
                <a:gd name="T48" fmla="*/ 71 w 118"/>
                <a:gd name="T49" fmla="*/ 67 h 98"/>
                <a:gd name="T50" fmla="*/ 69 w 118"/>
                <a:gd name="T51" fmla="*/ 65 h 98"/>
                <a:gd name="T52" fmla="*/ 72 w 118"/>
                <a:gd name="T53" fmla="*/ 64 h 98"/>
                <a:gd name="T54" fmla="*/ 81 w 118"/>
                <a:gd name="T55" fmla="*/ 65 h 98"/>
                <a:gd name="T56" fmla="*/ 88 w 118"/>
                <a:gd name="T57" fmla="*/ 61 h 98"/>
                <a:gd name="T58" fmla="*/ 91 w 118"/>
                <a:gd name="T59" fmla="*/ 62 h 98"/>
                <a:gd name="T60" fmla="*/ 99 w 118"/>
                <a:gd name="T61" fmla="*/ 56 h 98"/>
                <a:gd name="T62" fmla="*/ 96 w 118"/>
                <a:gd name="T63" fmla="*/ 61 h 98"/>
                <a:gd name="T64" fmla="*/ 101 w 118"/>
                <a:gd name="T65" fmla="*/ 62 h 98"/>
                <a:gd name="T66" fmla="*/ 103 w 118"/>
                <a:gd name="T67" fmla="*/ 57 h 98"/>
                <a:gd name="T68" fmla="*/ 104 w 118"/>
                <a:gd name="T69" fmla="*/ 49 h 98"/>
                <a:gd name="T70" fmla="*/ 109 w 118"/>
                <a:gd name="T71" fmla="*/ 38 h 98"/>
                <a:gd name="T72" fmla="*/ 108 w 118"/>
                <a:gd name="T73" fmla="*/ 33 h 98"/>
                <a:gd name="T74" fmla="*/ 113 w 118"/>
                <a:gd name="T75" fmla="*/ 30 h 98"/>
                <a:gd name="T76" fmla="*/ 118 w 118"/>
                <a:gd name="T77" fmla="*/ 20 h 98"/>
                <a:gd name="T78" fmla="*/ 117 w 118"/>
                <a:gd name="T79" fmla="*/ 14 h 98"/>
                <a:gd name="T80" fmla="*/ 113 w 118"/>
                <a:gd name="T81" fmla="*/ 6 h 98"/>
                <a:gd name="T82" fmla="*/ 108 w 118"/>
                <a:gd name="T83" fmla="*/ 0 h 98"/>
                <a:gd name="T84" fmla="*/ 104 w 118"/>
                <a:gd name="T85" fmla="*/ 3 h 98"/>
                <a:gd name="T86" fmla="*/ 100 w 118"/>
                <a:gd name="T87" fmla="*/ 6 h 98"/>
                <a:gd name="T88" fmla="*/ 98 w 118"/>
                <a:gd name="T89" fmla="*/ 13 h 98"/>
                <a:gd name="T90" fmla="*/ 99 w 118"/>
                <a:gd name="T91" fmla="*/ 17 h 98"/>
                <a:gd name="T92" fmla="*/ 96 w 118"/>
                <a:gd name="T93" fmla="*/ 24 h 98"/>
                <a:gd name="T94" fmla="*/ 90 w 118"/>
                <a:gd name="T95" fmla="*/ 33 h 98"/>
                <a:gd name="T96" fmla="*/ 73 w 118"/>
                <a:gd name="T97" fmla="*/ 44 h 98"/>
                <a:gd name="T98" fmla="*/ 76 w 118"/>
                <a:gd name="T99" fmla="*/ 37 h 98"/>
                <a:gd name="T100" fmla="*/ 69 w 118"/>
                <a:gd name="T101" fmla="*/ 42 h 98"/>
                <a:gd name="T102" fmla="*/ 62 w 118"/>
                <a:gd name="T103" fmla="*/ 50 h 98"/>
                <a:gd name="T104" fmla="*/ 59 w 118"/>
                <a:gd name="T105" fmla="*/ 57 h 98"/>
                <a:gd name="T106" fmla="*/ 54 w 118"/>
                <a:gd name="T107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98">
                  <a:moveTo>
                    <a:pt x="44" y="56"/>
                  </a:moveTo>
                  <a:cubicBezTo>
                    <a:pt x="44" y="56"/>
                    <a:pt x="42" y="56"/>
                    <a:pt x="40" y="56"/>
                  </a:cubicBezTo>
                  <a:cubicBezTo>
                    <a:pt x="37" y="56"/>
                    <a:pt x="36" y="56"/>
                    <a:pt x="35" y="56"/>
                  </a:cubicBezTo>
                  <a:cubicBezTo>
                    <a:pt x="35" y="56"/>
                    <a:pt x="34" y="56"/>
                    <a:pt x="32" y="57"/>
                  </a:cubicBezTo>
                  <a:lnTo>
                    <a:pt x="27" y="61"/>
                  </a:lnTo>
                  <a:lnTo>
                    <a:pt x="23" y="63"/>
                  </a:lnTo>
                  <a:lnTo>
                    <a:pt x="20" y="65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4" y="70"/>
                  </a:lnTo>
                  <a:lnTo>
                    <a:pt x="10" y="73"/>
                  </a:lnTo>
                  <a:cubicBezTo>
                    <a:pt x="8" y="74"/>
                    <a:pt x="7" y="74"/>
                    <a:pt x="6" y="74"/>
                  </a:cubicBezTo>
                  <a:cubicBezTo>
                    <a:pt x="5" y="74"/>
                    <a:pt x="4" y="74"/>
                    <a:pt x="3" y="75"/>
                  </a:cubicBezTo>
                  <a:cubicBezTo>
                    <a:pt x="1" y="75"/>
                    <a:pt x="1" y="75"/>
                    <a:pt x="1" y="76"/>
                  </a:cubicBezTo>
                  <a:lnTo>
                    <a:pt x="0" y="77"/>
                  </a:lnTo>
                  <a:cubicBezTo>
                    <a:pt x="2" y="78"/>
                    <a:pt x="3" y="78"/>
                    <a:pt x="3" y="79"/>
                  </a:cubicBezTo>
                  <a:cubicBezTo>
                    <a:pt x="4" y="79"/>
                    <a:pt x="4" y="80"/>
                    <a:pt x="3" y="81"/>
                  </a:cubicBezTo>
                  <a:lnTo>
                    <a:pt x="6" y="84"/>
                  </a:lnTo>
                  <a:lnTo>
                    <a:pt x="6" y="86"/>
                  </a:lnTo>
                  <a:lnTo>
                    <a:pt x="9" y="88"/>
                  </a:lnTo>
                  <a:lnTo>
                    <a:pt x="7" y="89"/>
                  </a:lnTo>
                  <a:lnTo>
                    <a:pt x="9" y="92"/>
                  </a:lnTo>
                  <a:lnTo>
                    <a:pt x="9" y="95"/>
                  </a:lnTo>
                  <a:lnTo>
                    <a:pt x="10" y="96"/>
                  </a:lnTo>
                  <a:lnTo>
                    <a:pt x="14" y="95"/>
                  </a:lnTo>
                  <a:lnTo>
                    <a:pt x="14" y="98"/>
                  </a:lnTo>
                  <a:lnTo>
                    <a:pt x="17" y="98"/>
                  </a:lnTo>
                  <a:lnTo>
                    <a:pt x="18" y="95"/>
                  </a:lnTo>
                  <a:lnTo>
                    <a:pt x="20" y="95"/>
                  </a:lnTo>
                  <a:lnTo>
                    <a:pt x="21" y="93"/>
                  </a:lnTo>
                  <a:lnTo>
                    <a:pt x="22" y="88"/>
                  </a:lnTo>
                  <a:cubicBezTo>
                    <a:pt x="22" y="86"/>
                    <a:pt x="23" y="85"/>
                    <a:pt x="23" y="84"/>
                  </a:cubicBezTo>
                  <a:cubicBezTo>
                    <a:pt x="23" y="84"/>
                    <a:pt x="23" y="83"/>
                    <a:pt x="24" y="82"/>
                  </a:cubicBezTo>
                  <a:cubicBezTo>
                    <a:pt x="25" y="82"/>
                    <a:pt x="26" y="81"/>
                    <a:pt x="26" y="81"/>
                  </a:cubicBezTo>
                  <a:cubicBezTo>
                    <a:pt x="26" y="80"/>
                    <a:pt x="26" y="79"/>
                    <a:pt x="25" y="79"/>
                  </a:cubicBezTo>
                  <a:lnTo>
                    <a:pt x="24" y="77"/>
                  </a:lnTo>
                  <a:lnTo>
                    <a:pt x="21" y="78"/>
                  </a:lnTo>
                  <a:lnTo>
                    <a:pt x="24" y="76"/>
                  </a:lnTo>
                  <a:lnTo>
                    <a:pt x="24" y="74"/>
                  </a:lnTo>
                  <a:cubicBezTo>
                    <a:pt x="23" y="73"/>
                    <a:pt x="22" y="73"/>
                    <a:pt x="21" y="74"/>
                  </a:cubicBezTo>
                  <a:cubicBezTo>
                    <a:pt x="21" y="74"/>
                    <a:pt x="20" y="74"/>
                    <a:pt x="20" y="74"/>
                  </a:cubicBezTo>
                  <a:lnTo>
                    <a:pt x="17" y="73"/>
                  </a:lnTo>
                  <a:lnTo>
                    <a:pt x="17" y="70"/>
                  </a:lnTo>
                  <a:lnTo>
                    <a:pt x="19" y="70"/>
                  </a:lnTo>
                  <a:lnTo>
                    <a:pt x="22" y="71"/>
                  </a:lnTo>
                  <a:lnTo>
                    <a:pt x="25" y="72"/>
                  </a:lnTo>
                  <a:cubicBezTo>
                    <a:pt x="26" y="72"/>
                    <a:pt x="27" y="71"/>
                    <a:pt x="28" y="71"/>
                  </a:cubicBezTo>
                  <a:cubicBezTo>
                    <a:pt x="29" y="71"/>
                    <a:pt x="29" y="71"/>
                    <a:pt x="29" y="71"/>
                  </a:cubicBezTo>
                  <a:lnTo>
                    <a:pt x="30" y="70"/>
                  </a:lnTo>
                  <a:cubicBezTo>
                    <a:pt x="31" y="70"/>
                    <a:pt x="31" y="70"/>
                    <a:pt x="33" y="70"/>
                  </a:cubicBezTo>
                  <a:lnTo>
                    <a:pt x="35" y="70"/>
                  </a:lnTo>
                  <a:lnTo>
                    <a:pt x="40" y="66"/>
                  </a:lnTo>
                  <a:lnTo>
                    <a:pt x="43" y="66"/>
                  </a:lnTo>
                  <a:lnTo>
                    <a:pt x="44" y="65"/>
                  </a:lnTo>
                  <a:cubicBezTo>
                    <a:pt x="46" y="65"/>
                    <a:pt x="47" y="64"/>
                    <a:pt x="48" y="64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3"/>
                    <a:pt x="50" y="64"/>
                    <a:pt x="50" y="63"/>
                  </a:cubicBezTo>
                  <a:cubicBezTo>
                    <a:pt x="51" y="63"/>
                    <a:pt x="52" y="63"/>
                    <a:pt x="52" y="64"/>
                  </a:cubicBezTo>
                  <a:lnTo>
                    <a:pt x="51" y="66"/>
                  </a:lnTo>
                  <a:cubicBezTo>
                    <a:pt x="50" y="68"/>
                    <a:pt x="50" y="69"/>
                    <a:pt x="51" y="69"/>
                  </a:cubicBezTo>
                  <a:lnTo>
                    <a:pt x="52" y="68"/>
                  </a:lnTo>
                  <a:cubicBezTo>
                    <a:pt x="52" y="67"/>
                    <a:pt x="52" y="66"/>
                    <a:pt x="52" y="65"/>
                  </a:cubicBezTo>
                  <a:cubicBezTo>
                    <a:pt x="53" y="64"/>
                    <a:pt x="54" y="63"/>
                    <a:pt x="57" y="64"/>
                  </a:cubicBezTo>
                  <a:lnTo>
                    <a:pt x="55" y="66"/>
                  </a:lnTo>
                  <a:cubicBezTo>
                    <a:pt x="55" y="68"/>
                    <a:pt x="54" y="69"/>
                    <a:pt x="54" y="69"/>
                  </a:cubicBezTo>
                  <a:cubicBezTo>
                    <a:pt x="53" y="70"/>
                    <a:pt x="53" y="71"/>
                    <a:pt x="54" y="72"/>
                  </a:cubicBezTo>
                  <a:lnTo>
                    <a:pt x="56" y="74"/>
                  </a:lnTo>
                  <a:lnTo>
                    <a:pt x="59" y="76"/>
                  </a:lnTo>
                  <a:cubicBezTo>
                    <a:pt x="61" y="75"/>
                    <a:pt x="62" y="75"/>
                    <a:pt x="63" y="74"/>
                  </a:cubicBezTo>
                  <a:cubicBezTo>
                    <a:pt x="63" y="73"/>
                    <a:pt x="64" y="73"/>
                    <a:pt x="64" y="72"/>
                  </a:cubicBezTo>
                  <a:cubicBezTo>
                    <a:pt x="65" y="71"/>
                    <a:pt x="66" y="70"/>
                    <a:pt x="66" y="69"/>
                  </a:cubicBezTo>
                  <a:cubicBezTo>
                    <a:pt x="67" y="69"/>
                    <a:pt x="67" y="69"/>
                    <a:pt x="68" y="69"/>
                  </a:cubicBezTo>
                  <a:cubicBezTo>
                    <a:pt x="68" y="69"/>
                    <a:pt x="69" y="69"/>
                    <a:pt x="69" y="69"/>
                  </a:cubicBezTo>
                  <a:cubicBezTo>
                    <a:pt x="69" y="69"/>
                    <a:pt x="69" y="68"/>
                    <a:pt x="70" y="68"/>
                  </a:cubicBezTo>
                  <a:cubicBezTo>
                    <a:pt x="70" y="68"/>
                    <a:pt x="71" y="68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71" y="66"/>
                  </a:lnTo>
                  <a:cubicBezTo>
                    <a:pt x="71" y="65"/>
                    <a:pt x="70" y="65"/>
                    <a:pt x="69" y="65"/>
                  </a:cubicBezTo>
                  <a:lnTo>
                    <a:pt x="68" y="63"/>
                  </a:lnTo>
                  <a:lnTo>
                    <a:pt x="69" y="62"/>
                  </a:lnTo>
                  <a:lnTo>
                    <a:pt x="72" y="64"/>
                  </a:lnTo>
                  <a:lnTo>
                    <a:pt x="74" y="66"/>
                  </a:lnTo>
                  <a:cubicBezTo>
                    <a:pt x="75" y="65"/>
                    <a:pt x="76" y="65"/>
                    <a:pt x="77" y="65"/>
                  </a:cubicBezTo>
                  <a:cubicBezTo>
                    <a:pt x="79" y="65"/>
                    <a:pt x="80" y="65"/>
                    <a:pt x="81" y="65"/>
                  </a:cubicBezTo>
                  <a:cubicBezTo>
                    <a:pt x="81" y="65"/>
                    <a:pt x="82" y="65"/>
                    <a:pt x="83" y="64"/>
                  </a:cubicBezTo>
                  <a:lnTo>
                    <a:pt x="84" y="62"/>
                  </a:lnTo>
                  <a:lnTo>
                    <a:pt x="88" y="61"/>
                  </a:lnTo>
                  <a:lnTo>
                    <a:pt x="88" y="65"/>
                  </a:lnTo>
                  <a:lnTo>
                    <a:pt x="90" y="64"/>
                  </a:lnTo>
                  <a:lnTo>
                    <a:pt x="91" y="62"/>
                  </a:lnTo>
                  <a:cubicBezTo>
                    <a:pt x="91" y="61"/>
                    <a:pt x="92" y="60"/>
                    <a:pt x="92" y="59"/>
                  </a:cubicBezTo>
                  <a:cubicBezTo>
                    <a:pt x="92" y="59"/>
                    <a:pt x="93" y="59"/>
                    <a:pt x="93" y="60"/>
                  </a:cubicBezTo>
                  <a:lnTo>
                    <a:pt x="99" y="56"/>
                  </a:lnTo>
                  <a:cubicBezTo>
                    <a:pt x="99" y="57"/>
                    <a:pt x="98" y="58"/>
                    <a:pt x="98" y="59"/>
                  </a:cubicBezTo>
                  <a:cubicBezTo>
                    <a:pt x="98" y="59"/>
                    <a:pt x="98" y="60"/>
                    <a:pt x="98" y="60"/>
                  </a:cubicBezTo>
                  <a:lnTo>
                    <a:pt x="96" y="61"/>
                  </a:lnTo>
                  <a:cubicBezTo>
                    <a:pt x="96" y="62"/>
                    <a:pt x="96" y="62"/>
                    <a:pt x="97" y="63"/>
                  </a:cubicBezTo>
                  <a:cubicBezTo>
                    <a:pt x="98" y="63"/>
                    <a:pt x="99" y="63"/>
                    <a:pt x="99" y="62"/>
                  </a:cubicBezTo>
                  <a:cubicBezTo>
                    <a:pt x="99" y="62"/>
                    <a:pt x="100" y="62"/>
                    <a:pt x="101" y="62"/>
                  </a:cubicBezTo>
                  <a:lnTo>
                    <a:pt x="102" y="62"/>
                  </a:lnTo>
                  <a:cubicBezTo>
                    <a:pt x="103" y="62"/>
                    <a:pt x="103" y="61"/>
                    <a:pt x="103" y="59"/>
                  </a:cubicBezTo>
                  <a:lnTo>
                    <a:pt x="103" y="57"/>
                  </a:lnTo>
                  <a:lnTo>
                    <a:pt x="107" y="54"/>
                  </a:lnTo>
                  <a:lnTo>
                    <a:pt x="106" y="53"/>
                  </a:lnTo>
                  <a:lnTo>
                    <a:pt x="104" y="49"/>
                  </a:lnTo>
                  <a:lnTo>
                    <a:pt x="105" y="47"/>
                  </a:lnTo>
                  <a:cubicBezTo>
                    <a:pt x="107" y="44"/>
                    <a:pt x="108" y="41"/>
                    <a:pt x="109" y="40"/>
                  </a:cubicBezTo>
                  <a:cubicBezTo>
                    <a:pt x="110" y="39"/>
                    <a:pt x="110" y="38"/>
                    <a:pt x="109" y="38"/>
                  </a:cubicBezTo>
                  <a:lnTo>
                    <a:pt x="109" y="38"/>
                  </a:lnTo>
                  <a:cubicBezTo>
                    <a:pt x="109" y="38"/>
                    <a:pt x="109" y="37"/>
                    <a:pt x="109" y="37"/>
                  </a:cubicBezTo>
                  <a:lnTo>
                    <a:pt x="108" y="33"/>
                  </a:lnTo>
                  <a:cubicBezTo>
                    <a:pt x="108" y="33"/>
                    <a:pt x="108" y="32"/>
                    <a:pt x="108" y="31"/>
                  </a:cubicBezTo>
                  <a:lnTo>
                    <a:pt x="111" y="30"/>
                  </a:lnTo>
                  <a:lnTo>
                    <a:pt x="113" y="30"/>
                  </a:lnTo>
                  <a:cubicBezTo>
                    <a:pt x="113" y="28"/>
                    <a:pt x="114" y="27"/>
                    <a:pt x="115" y="26"/>
                  </a:cubicBezTo>
                  <a:cubicBezTo>
                    <a:pt x="115" y="25"/>
                    <a:pt x="116" y="25"/>
                    <a:pt x="117" y="25"/>
                  </a:cubicBezTo>
                  <a:cubicBezTo>
                    <a:pt x="118" y="22"/>
                    <a:pt x="118" y="20"/>
                    <a:pt x="118" y="20"/>
                  </a:cubicBezTo>
                  <a:cubicBezTo>
                    <a:pt x="118" y="19"/>
                    <a:pt x="118" y="19"/>
                    <a:pt x="118" y="17"/>
                  </a:cubicBezTo>
                  <a:cubicBezTo>
                    <a:pt x="118" y="16"/>
                    <a:pt x="118" y="15"/>
                    <a:pt x="118" y="15"/>
                  </a:cubicBezTo>
                  <a:cubicBezTo>
                    <a:pt x="118" y="15"/>
                    <a:pt x="118" y="14"/>
                    <a:pt x="117" y="14"/>
                  </a:cubicBezTo>
                  <a:cubicBezTo>
                    <a:pt x="116" y="13"/>
                    <a:pt x="115" y="12"/>
                    <a:pt x="115" y="12"/>
                  </a:cubicBezTo>
                  <a:cubicBezTo>
                    <a:pt x="115" y="11"/>
                    <a:pt x="114" y="10"/>
                    <a:pt x="114" y="8"/>
                  </a:cubicBezTo>
                  <a:lnTo>
                    <a:pt x="113" y="6"/>
                  </a:lnTo>
                  <a:cubicBezTo>
                    <a:pt x="113" y="4"/>
                    <a:pt x="113" y="3"/>
                    <a:pt x="113" y="2"/>
                  </a:cubicBezTo>
                  <a:cubicBezTo>
                    <a:pt x="113" y="2"/>
                    <a:pt x="112" y="1"/>
                    <a:pt x="111" y="0"/>
                  </a:cubicBezTo>
                  <a:lnTo>
                    <a:pt x="108" y="0"/>
                  </a:lnTo>
                  <a:lnTo>
                    <a:pt x="107" y="4"/>
                  </a:lnTo>
                  <a:lnTo>
                    <a:pt x="106" y="6"/>
                  </a:lnTo>
                  <a:lnTo>
                    <a:pt x="104" y="3"/>
                  </a:lnTo>
                  <a:lnTo>
                    <a:pt x="102" y="3"/>
                  </a:lnTo>
                  <a:lnTo>
                    <a:pt x="101" y="6"/>
                  </a:lnTo>
                  <a:lnTo>
                    <a:pt x="100" y="6"/>
                  </a:lnTo>
                  <a:lnTo>
                    <a:pt x="97" y="8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6" y="15"/>
                  </a:lnTo>
                  <a:lnTo>
                    <a:pt x="97" y="16"/>
                  </a:lnTo>
                  <a:lnTo>
                    <a:pt x="99" y="17"/>
                  </a:lnTo>
                  <a:lnTo>
                    <a:pt x="98" y="20"/>
                  </a:lnTo>
                  <a:cubicBezTo>
                    <a:pt x="98" y="21"/>
                    <a:pt x="98" y="22"/>
                    <a:pt x="98" y="23"/>
                  </a:cubicBezTo>
                  <a:cubicBezTo>
                    <a:pt x="97" y="24"/>
                    <a:pt x="97" y="24"/>
                    <a:pt x="96" y="24"/>
                  </a:cubicBezTo>
                  <a:lnTo>
                    <a:pt x="96" y="29"/>
                  </a:lnTo>
                  <a:cubicBezTo>
                    <a:pt x="94" y="31"/>
                    <a:pt x="93" y="31"/>
                    <a:pt x="93" y="32"/>
                  </a:cubicBezTo>
                  <a:cubicBezTo>
                    <a:pt x="92" y="32"/>
                    <a:pt x="91" y="32"/>
                    <a:pt x="90" y="33"/>
                  </a:cubicBezTo>
                  <a:lnTo>
                    <a:pt x="88" y="35"/>
                  </a:lnTo>
                  <a:lnTo>
                    <a:pt x="87" y="38"/>
                  </a:lnTo>
                  <a:lnTo>
                    <a:pt x="73" y="44"/>
                  </a:lnTo>
                  <a:lnTo>
                    <a:pt x="72" y="43"/>
                  </a:lnTo>
                  <a:cubicBezTo>
                    <a:pt x="72" y="41"/>
                    <a:pt x="72" y="40"/>
                    <a:pt x="73" y="40"/>
                  </a:cubicBezTo>
                  <a:cubicBezTo>
                    <a:pt x="74" y="39"/>
                    <a:pt x="75" y="38"/>
                    <a:pt x="76" y="37"/>
                  </a:cubicBezTo>
                  <a:lnTo>
                    <a:pt x="72" y="37"/>
                  </a:lnTo>
                  <a:lnTo>
                    <a:pt x="69" y="39"/>
                  </a:lnTo>
                  <a:lnTo>
                    <a:pt x="69" y="42"/>
                  </a:lnTo>
                  <a:lnTo>
                    <a:pt x="68" y="45"/>
                  </a:lnTo>
                  <a:lnTo>
                    <a:pt x="66" y="47"/>
                  </a:lnTo>
                  <a:cubicBezTo>
                    <a:pt x="64" y="48"/>
                    <a:pt x="63" y="49"/>
                    <a:pt x="62" y="50"/>
                  </a:cubicBezTo>
                  <a:cubicBezTo>
                    <a:pt x="62" y="50"/>
                    <a:pt x="62" y="51"/>
                    <a:pt x="62" y="52"/>
                  </a:cubicBezTo>
                  <a:lnTo>
                    <a:pt x="62" y="55"/>
                  </a:lnTo>
                  <a:cubicBezTo>
                    <a:pt x="61" y="56"/>
                    <a:pt x="60" y="57"/>
                    <a:pt x="59" y="57"/>
                  </a:cubicBezTo>
                  <a:cubicBezTo>
                    <a:pt x="59" y="57"/>
                    <a:pt x="58" y="56"/>
                    <a:pt x="58" y="56"/>
                  </a:cubicBezTo>
                  <a:lnTo>
                    <a:pt x="56" y="55"/>
                  </a:lnTo>
                  <a:cubicBezTo>
                    <a:pt x="56" y="55"/>
                    <a:pt x="55" y="54"/>
                    <a:pt x="54" y="55"/>
                  </a:cubicBezTo>
                  <a:cubicBezTo>
                    <a:pt x="48" y="55"/>
                    <a:pt x="45" y="55"/>
                    <a:pt x="44" y="5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2" name="Freeform 585"/>
            <p:cNvSpPr>
              <a:spLocks/>
            </p:cNvSpPr>
            <p:nvPr/>
          </p:nvSpPr>
          <p:spPr bwMode="auto">
            <a:xfrm>
              <a:off x="7588374" y="2834057"/>
              <a:ext cx="6120" cy="4590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3 w 3"/>
                <a:gd name="T11" fmla="*/ 2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3" name="Freeform 586"/>
            <p:cNvSpPr>
              <a:spLocks/>
            </p:cNvSpPr>
            <p:nvPr/>
          </p:nvSpPr>
          <p:spPr bwMode="auto">
            <a:xfrm>
              <a:off x="7626625" y="2918218"/>
              <a:ext cx="55080" cy="48967"/>
            </a:xfrm>
            <a:custGeom>
              <a:avLst/>
              <a:gdLst>
                <a:gd name="T0" fmla="*/ 20 w 22"/>
                <a:gd name="T1" fmla="*/ 1 h 17"/>
                <a:gd name="T2" fmla="*/ 18 w 22"/>
                <a:gd name="T3" fmla="*/ 1 h 17"/>
                <a:gd name="T4" fmla="*/ 15 w 22"/>
                <a:gd name="T5" fmla="*/ 1 h 17"/>
                <a:gd name="T6" fmla="*/ 14 w 22"/>
                <a:gd name="T7" fmla="*/ 1 h 17"/>
                <a:gd name="T8" fmla="*/ 12 w 22"/>
                <a:gd name="T9" fmla="*/ 4 h 17"/>
                <a:gd name="T10" fmla="*/ 11 w 22"/>
                <a:gd name="T11" fmla="*/ 4 h 17"/>
                <a:gd name="T12" fmla="*/ 8 w 22"/>
                <a:gd name="T13" fmla="*/ 5 h 17"/>
                <a:gd name="T14" fmla="*/ 7 w 22"/>
                <a:gd name="T15" fmla="*/ 4 h 17"/>
                <a:gd name="T16" fmla="*/ 5 w 22"/>
                <a:gd name="T17" fmla="*/ 5 h 17"/>
                <a:gd name="T18" fmla="*/ 4 w 22"/>
                <a:gd name="T19" fmla="*/ 7 h 17"/>
                <a:gd name="T20" fmla="*/ 3 w 22"/>
                <a:gd name="T21" fmla="*/ 8 h 17"/>
                <a:gd name="T22" fmla="*/ 1 w 22"/>
                <a:gd name="T23" fmla="*/ 9 h 17"/>
                <a:gd name="T24" fmla="*/ 0 w 22"/>
                <a:gd name="T25" fmla="*/ 10 h 17"/>
                <a:gd name="T26" fmla="*/ 0 w 22"/>
                <a:gd name="T27" fmla="*/ 11 h 17"/>
                <a:gd name="T28" fmla="*/ 1 w 22"/>
                <a:gd name="T29" fmla="*/ 14 h 17"/>
                <a:gd name="T30" fmla="*/ 3 w 22"/>
                <a:gd name="T31" fmla="*/ 16 h 17"/>
                <a:gd name="T32" fmla="*/ 6 w 22"/>
                <a:gd name="T33" fmla="*/ 17 h 17"/>
                <a:gd name="T34" fmla="*/ 8 w 22"/>
                <a:gd name="T35" fmla="*/ 13 h 17"/>
                <a:gd name="T36" fmla="*/ 11 w 22"/>
                <a:gd name="T37" fmla="*/ 10 h 17"/>
                <a:gd name="T38" fmla="*/ 14 w 22"/>
                <a:gd name="T39" fmla="*/ 9 h 17"/>
                <a:gd name="T40" fmla="*/ 15 w 22"/>
                <a:gd name="T41" fmla="*/ 10 h 17"/>
                <a:gd name="T42" fmla="*/ 18 w 22"/>
                <a:gd name="T43" fmla="*/ 12 h 17"/>
                <a:gd name="T44" fmla="*/ 18 w 22"/>
                <a:gd name="T45" fmla="*/ 8 h 17"/>
                <a:gd name="T46" fmla="*/ 21 w 22"/>
                <a:gd name="T47" fmla="*/ 7 h 17"/>
                <a:gd name="T48" fmla="*/ 22 w 22"/>
                <a:gd name="T49" fmla="*/ 6 h 17"/>
                <a:gd name="T50" fmla="*/ 22 w 22"/>
                <a:gd name="T51" fmla="*/ 4 h 17"/>
                <a:gd name="T52" fmla="*/ 20 w 22"/>
                <a:gd name="T5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17">
                  <a:moveTo>
                    <a:pt x="20" y="1"/>
                  </a:moveTo>
                  <a:cubicBezTo>
                    <a:pt x="19" y="1"/>
                    <a:pt x="18" y="0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lnTo>
                    <a:pt x="12" y="4"/>
                  </a:lnTo>
                  <a:lnTo>
                    <a:pt x="11" y="4"/>
                  </a:lnTo>
                  <a:lnTo>
                    <a:pt x="8" y="5"/>
                  </a:lnTo>
                  <a:lnTo>
                    <a:pt x="7" y="4"/>
                  </a:lnTo>
                  <a:lnTo>
                    <a:pt x="5" y="5"/>
                  </a:lnTo>
                  <a:lnTo>
                    <a:pt x="4" y="7"/>
                  </a:lnTo>
                  <a:lnTo>
                    <a:pt x="3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3" y="16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11" y="10"/>
                  </a:lnTo>
                  <a:lnTo>
                    <a:pt x="14" y="9"/>
                  </a:lnTo>
                  <a:cubicBezTo>
                    <a:pt x="14" y="9"/>
                    <a:pt x="14" y="9"/>
                    <a:pt x="15" y="10"/>
                  </a:cubicBezTo>
                  <a:cubicBezTo>
                    <a:pt x="15" y="11"/>
                    <a:pt x="17" y="11"/>
                    <a:pt x="18" y="12"/>
                  </a:cubicBezTo>
                  <a:lnTo>
                    <a:pt x="18" y="8"/>
                  </a:lnTo>
                  <a:lnTo>
                    <a:pt x="21" y="7"/>
                  </a:ln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2" y="5"/>
                    <a:pt x="22" y="4"/>
                  </a:cubicBezTo>
                  <a:cubicBezTo>
                    <a:pt x="21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4" name="Freeform 587"/>
            <p:cNvSpPr>
              <a:spLocks/>
            </p:cNvSpPr>
            <p:nvPr/>
          </p:nvSpPr>
          <p:spPr bwMode="auto">
            <a:xfrm>
              <a:off x="7484334" y="2941172"/>
              <a:ext cx="21420" cy="10711"/>
            </a:xfrm>
            <a:custGeom>
              <a:avLst/>
              <a:gdLst>
                <a:gd name="T0" fmla="*/ 0 w 8"/>
                <a:gd name="T1" fmla="*/ 2 h 4"/>
                <a:gd name="T2" fmla="*/ 2 w 8"/>
                <a:gd name="T3" fmla="*/ 4 h 4"/>
                <a:gd name="T4" fmla="*/ 6 w 8"/>
                <a:gd name="T5" fmla="*/ 4 h 4"/>
                <a:gd name="T6" fmla="*/ 8 w 8"/>
                <a:gd name="T7" fmla="*/ 2 h 4"/>
                <a:gd name="T8" fmla="*/ 6 w 8"/>
                <a:gd name="T9" fmla="*/ 0 h 4"/>
                <a:gd name="T10" fmla="*/ 2 w 8"/>
                <a:gd name="T11" fmla="*/ 1 h 4"/>
                <a:gd name="T12" fmla="*/ 0 w 8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lnTo>
                    <a:pt x="2" y="4"/>
                  </a:lnTo>
                  <a:lnTo>
                    <a:pt x="6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5" name="Freeform 588"/>
            <p:cNvSpPr>
              <a:spLocks/>
            </p:cNvSpPr>
            <p:nvPr/>
          </p:nvSpPr>
          <p:spPr bwMode="auto">
            <a:xfrm>
              <a:off x="7534824" y="2965655"/>
              <a:ext cx="10710" cy="7651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0 h 3"/>
                <a:gd name="T4" fmla="*/ 0 w 4"/>
                <a:gd name="T5" fmla="*/ 1 h 3"/>
                <a:gd name="T6" fmla="*/ 1 w 4"/>
                <a:gd name="T7" fmla="*/ 2 h 3"/>
                <a:gd name="T8" fmla="*/ 2 w 4"/>
                <a:gd name="T9" fmla="*/ 3 h 3"/>
                <a:gd name="T10" fmla="*/ 4 w 4"/>
                <a:gd name="T11" fmla="*/ 2 h 3"/>
                <a:gd name="T12" fmla="*/ 2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6" name="Freeform 589"/>
            <p:cNvSpPr>
              <a:spLocks/>
            </p:cNvSpPr>
            <p:nvPr/>
          </p:nvSpPr>
          <p:spPr bwMode="auto">
            <a:xfrm>
              <a:off x="7544005" y="2956474"/>
              <a:ext cx="7650" cy="918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2 h 3"/>
                <a:gd name="T10" fmla="*/ 3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7" name="Freeform 590"/>
            <p:cNvSpPr>
              <a:spLocks/>
            </p:cNvSpPr>
            <p:nvPr/>
          </p:nvSpPr>
          <p:spPr bwMode="auto">
            <a:xfrm>
              <a:off x="7548594" y="3075830"/>
              <a:ext cx="19891" cy="18363"/>
            </a:xfrm>
            <a:custGeom>
              <a:avLst/>
              <a:gdLst>
                <a:gd name="T0" fmla="*/ 2 w 8"/>
                <a:gd name="T1" fmla="*/ 3 h 6"/>
                <a:gd name="T2" fmla="*/ 0 w 8"/>
                <a:gd name="T3" fmla="*/ 3 h 6"/>
                <a:gd name="T4" fmla="*/ 0 w 8"/>
                <a:gd name="T5" fmla="*/ 4 h 6"/>
                <a:gd name="T6" fmla="*/ 2 w 8"/>
                <a:gd name="T7" fmla="*/ 6 h 6"/>
                <a:gd name="T8" fmla="*/ 4 w 8"/>
                <a:gd name="T9" fmla="*/ 6 h 6"/>
                <a:gd name="T10" fmla="*/ 4 w 8"/>
                <a:gd name="T11" fmla="*/ 6 h 6"/>
                <a:gd name="T12" fmla="*/ 5 w 8"/>
                <a:gd name="T13" fmla="*/ 5 h 6"/>
                <a:gd name="T14" fmla="*/ 7 w 8"/>
                <a:gd name="T15" fmla="*/ 4 h 6"/>
                <a:gd name="T16" fmla="*/ 7 w 8"/>
                <a:gd name="T17" fmla="*/ 2 h 6"/>
                <a:gd name="T18" fmla="*/ 8 w 8"/>
                <a:gd name="T19" fmla="*/ 1 h 6"/>
                <a:gd name="T20" fmla="*/ 6 w 8"/>
                <a:gd name="T21" fmla="*/ 0 h 6"/>
                <a:gd name="T22" fmla="*/ 5 w 8"/>
                <a:gd name="T23" fmla="*/ 1 h 6"/>
                <a:gd name="T24" fmla="*/ 4 w 8"/>
                <a:gd name="T25" fmla="*/ 3 h 6"/>
                <a:gd name="T26" fmla="*/ 3 w 8"/>
                <a:gd name="T27" fmla="*/ 4 h 6"/>
                <a:gd name="T28" fmla="*/ 2 w 8"/>
                <a:gd name="T29" fmla="*/ 4 h 6"/>
                <a:gd name="T30" fmla="*/ 2 w 8"/>
                <a:gd name="T3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6">
                  <a:moveTo>
                    <a:pt x="2" y="3"/>
                  </a:moveTo>
                  <a:lnTo>
                    <a:pt x="0" y="3"/>
                  </a:lnTo>
                  <a:lnTo>
                    <a:pt x="0" y="4"/>
                  </a:lnTo>
                  <a:lnTo>
                    <a:pt x="2" y="6"/>
                  </a:ln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4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7" y="1"/>
                    <a:pt x="8" y="1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2"/>
                    <a:pt x="4" y="3"/>
                  </a:cubicBezTo>
                  <a:lnTo>
                    <a:pt x="3" y="4"/>
                  </a:lnTo>
                  <a:lnTo>
                    <a:pt x="2" y="4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8" name="Freeform 591"/>
            <p:cNvSpPr>
              <a:spLocks/>
            </p:cNvSpPr>
            <p:nvPr/>
          </p:nvSpPr>
          <p:spPr bwMode="auto">
            <a:xfrm>
              <a:off x="7423133" y="3184475"/>
              <a:ext cx="19891" cy="15302"/>
            </a:xfrm>
            <a:custGeom>
              <a:avLst/>
              <a:gdLst>
                <a:gd name="T0" fmla="*/ 3 w 8"/>
                <a:gd name="T1" fmla="*/ 2 h 5"/>
                <a:gd name="T2" fmla="*/ 3 w 8"/>
                <a:gd name="T3" fmla="*/ 2 h 5"/>
                <a:gd name="T4" fmla="*/ 2 w 8"/>
                <a:gd name="T5" fmla="*/ 2 h 5"/>
                <a:gd name="T6" fmla="*/ 0 w 8"/>
                <a:gd name="T7" fmla="*/ 2 h 5"/>
                <a:gd name="T8" fmla="*/ 0 w 8"/>
                <a:gd name="T9" fmla="*/ 4 h 5"/>
                <a:gd name="T10" fmla="*/ 0 w 8"/>
                <a:gd name="T11" fmla="*/ 5 h 5"/>
                <a:gd name="T12" fmla="*/ 2 w 8"/>
                <a:gd name="T13" fmla="*/ 4 h 5"/>
                <a:gd name="T14" fmla="*/ 3 w 8"/>
                <a:gd name="T15" fmla="*/ 4 h 5"/>
                <a:gd name="T16" fmla="*/ 5 w 8"/>
                <a:gd name="T17" fmla="*/ 4 h 5"/>
                <a:gd name="T18" fmla="*/ 6 w 8"/>
                <a:gd name="T19" fmla="*/ 3 h 5"/>
                <a:gd name="T20" fmla="*/ 7 w 8"/>
                <a:gd name="T21" fmla="*/ 3 h 5"/>
                <a:gd name="T22" fmla="*/ 8 w 8"/>
                <a:gd name="T23" fmla="*/ 2 h 5"/>
                <a:gd name="T24" fmla="*/ 7 w 8"/>
                <a:gd name="T25" fmla="*/ 1 h 5"/>
                <a:gd name="T26" fmla="*/ 5 w 8"/>
                <a:gd name="T27" fmla="*/ 1 h 5"/>
                <a:gd name="T28" fmla="*/ 4 w 8"/>
                <a:gd name="T29" fmla="*/ 1 h 5"/>
                <a:gd name="T30" fmla="*/ 3 w 8"/>
                <a:gd name="T3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5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lnTo>
                    <a:pt x="0" y="2"/>
                  </a:lnTo>
                  <a:lnTo>
                    <a:pt x="0" y="4"/>
                  </a:ln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2" y="4"/>
                    <a:pt x="2" y="4"/>
                  </a:cubicBezTo>
                  <a:lnTo>
                    <a:pt x="3" y="4"/>
                  </a:ln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lnTo>
                    <a:pt x="5" y="1"/>
                  </a:ln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49" name="Freeform 592"/>
            <p:cNvSpPr>
              <a:spLocks/>
            </p:cNvSpPr>
            <p:nvPr/>
          </p:nvSpPr>
          <p:spPr bwMode="auto">
            <a:xfrm>
              <a:off x="7458324" y="3176824"/>
              <a:ext cx="7650" cy="10711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0 h 4"/>
                <a:gd name="T4" fmla="*/ 0 w 3"/>
                <a:gd name="T5" fmla="*/ 2 h 4"/>
                <a:gd name="T6" fmla="*/ 1 w 3"/>
                <a:gd name="T7" fmla="*/ 4 h 4"/>
                <a:gd name="T8" fmla="*/ 2 w 3"/>
                <a:gd name="T9" fmla="*/ 4 h 4"/>
                <a:gd name="T10" fmla="*/ 3 w 3"/>
                <a:gd name="T11" fmla="*/ 3 h 4"/>
                <a:gd name="T12" fmla="*/ 2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0" name="Freeform 593"/>
            <p:cNvSpPr>
              <a:spLocks/>
            </p:cNvSpPr>
            <p:nvPr/>
          </p:nvSpPr>
          <p:spPr bwMode="auto">
            <a:xfrm>
              <a:off x="7544005" y="3094193"/>
              <a:ext cx="7650" cy="13771"/>
            </a:xfrm>
            <a:custGeom>
              <a:avLst/>
              <a:gdLst>
                <a:gd name="T0" fmla="*/ 3 w 3"/>
                <a:gd name="T1" fmla="*/ 1 h 5"/>
                <a:gd name="T2" fmla="*/ 1 w 3"/>
                <a:gd name="T3" fmla="*/ 0 h 5"/>
                <a:gd name="T4" fmla="*/ 0 w 3"/>
                <a:gd name="T5" fmla="*/ 0 h 5"/>
                <a:gd name="T6" fmla="*/ 0 w 3"/>
                <a:gd name="T7" fmla="*/ 1 h 5"/>
                <a:gd name="T8" fmla="*/ 1 w 3"/>
                <a:gd name="T9" fmla="*/ 3 h 5"/>
                <a:gd name="T10" fmla="*/ 1 w 3"/>
                <a:gd name="T11" fmla="*/ 4 h 5"/>
                <a:gd name="T12" fmla="*/ 2 w 3"/>
                <a:gd name="T13" fmla="*/ 5 h 5"/>
                <a:gd name="T14" fmla="*/ 3 w 3"/>
                <a:gd name="T15" fmla="*/ 4 h 5"/>
                <a:gd name="T16" fmla="*/ 3 w 3"/>
                <a:gd name="T17" fmla="*/ 3 h 5"/>
                <a:gd name="T18" fmla="*/ 3 w 3"/>
                <a:gd name="T19" fmla="*/ 2 h 5"/>
                <a:gd name="T20" fmla="*/ 3 w 3"/>
                <a:gd name="T21" fmla="*/ 1 h 5"/>
                <a:gd name="T22" fmla="*/ 3 w 3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lnTo>
                    <a:pt x="1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4"/>
                  </a:ln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1" name="Freeform 594"/>
            <p:cNvSpPr>
              <a:spLocks/>
            </p:cNvSpPr>
            <p:nvPr/>
          </p:nvSpPr>
          <p:spPr bwMode="auto">
            <a:xfrm>
              <a:off x="7533294" y="3104904"/>
              <a:ext cx="12240" cy="9181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0 h 3"/>
                <a:gd name="T4" fmla="*/ 1 w 5"/>
                <a:gd name="T5" fmla="*/ 1 h 3"/>
                <a:gd name="T6" fmla="*/ 1 w 5"/>
                <a:gd name="T7" fmla="*/ 1 h 3"/>
                <a:gd name="T8" fmla="*/ 0 w 5"/>
                <a:gd name="T9" fmla="*/ 2 h 3"/>
                <a:gd name="T10" fmla="*/ 1 w 5"/>
                <a:gd name="T11" fmla="*/ 3 h 3"/>
                <a:gd name="T12" fmla="*/ 2 w 5"/>
                <a:gd name="T13" fmla="*/ 3 h 3"/>
                <a:gd name="T14" fmla="*/ 4 w 5"/>
                <a:gd name="T15" fmla="*/ 3 h 3"/>
                <a:gd name="T16" fmla="*/ 5 w 5"/>
                <a:gd name="T17" fmla="*/ 2 h 3"/>
                <a:gd name="T18" fmla="*/ 4 w 5"/>
                <a:gd name="T19" fmla="*/ 1 h 3"/>
                <a:gd name="T20" fmla="*/ 3 w 5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2" y="0"/>
                  </a:ln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lnTo>
                    <a:pt x="2" y="3"/>
                  </a:ln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2"/>
                  </a:cubicBezTo>
                  <a:lnTo>
                    <a:pt x="4" y="1"/>
                  </a:ln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2" name="Freeform 595"/>
            <p:cNvSpPr>
              <a:spLocks/>
            </p:cNvSpPr>
            <p:nvPr/>
          </p:nvSpPr>
          <p:spPr bwMode="auto">
            <a:xfrm>
              <a:off x="7517994" y="3124797"/>
              <a:ext cx="19891" cy="29074"/>
            </a:xfrm>
            <a:custGeom>
              <a:avLst/>
              <a:gdLst>
                <a:gd name="T0" fmla="*/ 3 w 8"/>
                <a:gd name="T1" fmla="*/ 4 h 10"/>
                <a:gd name="T2" fmla="*/ 1 w 8"/>
                <a:gd name="T3" fmla="*/ 6 h 10"/>
                <a:gd name="T4" fmla="*/ 0 w 8"/>
                <a:gd name="T5" fmla="*/ 8 h 10"/>
                <a:gd name="T6" fmla="*/ 0 w 8"/>
                <a:gd name="T7" fmla="*/ 9 h 10"/>
                <a:gd name="T8" fmla="*/ 1 w 8"/>
                <a:gd name="T9" fmla="*/ 10 h 10"/>
                <a:gd name="T10" fmla="*/ 2 w 8"/>
                <a:gd name="T11" fmla="*/ 9 h 10"/>
                <a:gd name="T12" fmla="*/ 4 w 8"/>
                <a:gd name="T13" fmla="*/ 8 h 10"/>
                <a:gd name="T14" fmla="*/ 5 w 8"/>
                <a:gd name="T15" fmla="*/ 5 h 10"/>
                <a:gd name="T16" fmla="*/ 6 w 8"/>
                <a:gd name="T17" fmla="*/ 4 h 10"/>
                <a:gd name="T18" fmla="*/ 6 w 8"/>
                <a:gd name="T19" fmla="*/ 3 h 10"/>
                <a:gd name="T20" fmla="*/ 8 w 8"/>
                <a:gd name="T21" fmla="*/ 1 h 10"/>
                <a:gd name="T22" fmla="*/ 7 w 8"/>
                <a:gd name="T23" fmla="*/ 0 h 10"/>
                <a:gd name="T24" fmla="*/ 7 w 8"/>
                <a:gd name="T25" fmla="*/ 0 h 10"/>
                <a:gd name="T26" fmla="*/ 5 w 8"/>
                <a:gd name="T27" fmla="*/ 0 h 10"/>
                <a:gd name="T28" fmla="*/ 4 w 8"/>
                <a:gd name="T29" fmla="*/ 2 h 10"/>
                <a:gd name="T30" fmla="*/ 3 w 8"/>
                <a:gd name="T3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0">
                  <a:moveTo>
                    <a:pt x="3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7"/>
                    <a:pt x="0" y="8"/>
                  </a:cubicBezTo>
                  <a:lnTo>
                    <a:pt x="0" y="9"/>
                  </a:lnTo>
                  <a:lnTo>
                    <a:pt x="1" y="10"/>
                  </a:ln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3" y="8"/>
                    <a:pt x="4" y="8"/>
                  </a:cubicBezTo>
                  <a:cubicBezTo>
                    <a:pt x="4" y="6"/>
                    <a:pt x="5" y="5"/>
                    <a:pt x="5" y="5"/>
                  </a:cubicBezTo>
                  <a:lnTo>
                    <a:pt x="6" y="4"/>
                  </a:lnTo>
                  <a:cubicBezTo>
                    <a:pt x="6" y="4"/>
                    <a:pt x="6" y="3"/>
                    <a:pt x="6" y="3"/>
                  </a:cubicBezTo>
                  <a:cubicBezTo>
                    <a:pt x="7" y="3"/>
                    <a:pt x="7" y="2"/>
                    <a:pt x="8" y="1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4" y="2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3" name="Freeform 596"/>
            <p:cNvSpPr>
              <a:spLocks/>
            </p:cNvSpPr>
            <p:nvPr/>
          </p:nvSpPr>
          <p:spPr bwMode="auto">
            <a:xfrm>
              <a:off x="7488924" y="3135508"/>
              <a:ext cx="10710" cy="9181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3 w 4"/>
                <a:gd name="T7" fmla="*/ 2 h 3"/>
                <a:gd name="T8" fmla="*/ 4 w 4"/>
                <a:gd name="T9" fmla="*/ 1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2" y="3"/>
                  </a:cubicBezTo>
                  <a:lnTo>
                    <a:pt x="3" y="2"/>
                  </a:lnTo>
                  <a:lnTo>
                    <a:pt x="4" y="1"/>
                  </a:ln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4" name="Freeform 597"/>
            <p:cNvSpPr>
              <a:spLocks/>
            </p:cNvSpPr>
            <p:nvPr/>
          </p:nvSpPr>
          <p:spPr bwMode="auto">
            <a:xfrm>
              <a:off x="7592965" y="3016152"/>
              <a:ext cx="7650" cy="18363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4 h 7"/>
                <a:gd name="T4" fmla="*/ 0 w 3"/>
                <a:gd name="T5" fmla="*/ 7 h 7"/>
                <a:gd name="T6" fmla="*/ 2 w 3"/>
                <a:gd name="T7" fmla="*/ 6 h 7"/>
                <a:gd name="T8" fmla="*/ 3 w 3"/>
                <a:gd name="T9" fmla="*/ 3 h 7"/>
                <a:gd name="T10" fmla="*/ 2 w 3"/>
                <a:gd name="T11" fmla="*/ 1 h 7"/>
                <a:gd name="T12" fmla="*/ 1 w 3"/>
                <a:gd name="T13" fmla="*/ 0 h 7"/>
                <a:gd name="T14" fmla="*/ 0 w 3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lnTo>
                    <a:pt x="0" y="7"/>
                  </a:lnTo>
                  <a:lnTo>
                    <a:pt x="2" y="6"/>
                  </a:lnTo>
                  <a:lnTo>
                    <a:pt x="3" y="3"/>
                  </a:lnTo>
                  <a:lnTo>
                    <a:pt x="2" y="1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5" name="Freeform 598"/>
            <p:cNvSpPr>
              <a:spLocks/>
            </p:cNvSpPr>
            <p:nvPr/>
          </p:nvSpPr>
          <p:spPr bwMode="auto">
            <a:xfrm>
              <a:off x="7559305" y="3039105"/>
              <a:ext cx="9180" cy="13771"/>
            </a:xfrm>
            <a:custGeom>
              <a:avLst/>
              <a:gdLst>
                <a:gd name="T0" fmla="*/ 4 w 4"/>
                <a:gd name="T1" fmla="*/ 0 h 5"/>
                <a:gd name="T2" fmla="*/ 2 w 4"/>
                <a:gd name="T3" fmla="*/ 0 h 5"/>
                <a:gd name="T4" fmla="*/ 2 w 4"/>
                <a:gd name="T5" fmla="*/ 0 h 5"/>
                <a:gd name="T6" fmla="*/ 2 w 4"/>
                <a:gd name="T7" fmla="*/ 2 h 5"/>
                <a:gd name="T8" fmla="*/ 1 w 4"/>
                <a:gd name="T9" fmla="*/ 3 h 5"/>
                <a:gd name="T10" fmla="*/ 0 w 4"/>
                <a:gd name="T11" fmla="*/ 4 h 5"/>
                <a:gd name="T12" fmla="*/ 0 w 4"/>
                <a:gd name="T13" fmla="*/ 5 h 5"/>
                <a:gd name="T14" fmla="*/ 1 w 4"/>
                <a:gd name="T15" fmla="*/ 5 h 5"/>
                <a:gd name="T16" fmla="*/ 3 w 4"/>
                <a:gd name="T17" fmla="*/ 4 h 5"/>
                <a:gd name="T18" fmla="*/ 4 w 4"/>
                <a:gd name="T19" fmla="*/ 3 h 5"/>
                <a:gd name="T20" fmla="*/ 4 w 4"/>
                <a:gd name="T21" fmla="*/ 2 h 5"/>
                <a:gd name="T22" fmla="*/ 4 w 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1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6" name="Freeform 599"/>
            <p:cNvSpPr>
              <a:spLocks/>
            </p:cNvSpPr>
            <p:nvPr/>
          </p:nvSpPr>
          <p:spPr bwMode="auto">
            <a:xfrm>
              <a:off x="7576134" y="3025333"/>
              <a:ext cx="9180" cy="9181"/>
            </a:xfrm>
            <a:custGeom>
              <a:avLst/>
              <a:gdLst>
                <a:gd name="T0" fmla="*/ 2 w 3"/>
                <a:gd name="T1" fmla="*/ 2 h 3"/>
                <a:gd name="T2" fmla="*/ 3 w 3"/>
                <a:gd name="T3" fmla="*/ 3 h 3"/>
                <a:gd name="T4" fmla="*/ 3 w 3"/>
                <a:gd name="T5" fmla="*/ 1 h 3"/>
                <a:gd name="T6" fmla="*/ 2 w 3"/>
                <a:gd name="T7" fmla="*/ 0 h 3"/>
                <a:gd name="T8" fmla="*/ 1 w 3"/>
                <a:gd name="T9" fmla="*/ 0 h 3"/>
                <a:gd name="T10" fmla="*/ 0 w 3"/>
                <a:gd name="T11" fmla="*/ 1 h 3"/>
                <a:gd name="T12" fmla="*/ 2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3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7" name="Freeform 600"/>
            <p:cNvSpPr>
              <a:spLocks/>
            </p:cNvSpPr>
            <p:nvPr/>
          </p:nvSpPr>
          <p:spPr bwMode="auto">
            <a:xfrm>
              <a:off x="7568485" y="3083481"/>
              <a:ext cx="4590" cy="9181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2 h 3"/>
                <a:gd name="T8" fmla="*/ 2 w 2"/>
                <a:gd name="T9" fmla="*/ 1 h 3"/>
                <a:gd name="T10" fmla="*/ 1 w 2"/>
                <a:gd name="T11" fmla="*/ 0 h 3"/>
                <a:gd name="T12" fmla="*/ 0 w 2"/>
                <a:gd name="T13" fmla="*/ 1 h 3"/>
                <a:gd name="T14" fmla="*/ 0 w 2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lnTo>
                    <a:pt x="2" y="1"/>
                  </a:lnTo>
                  <a:lnTo>
                    <a:pt x="1" y="0"/>
                  </a:ln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8" name="Freeform 601"/>
            <p:cNvSpPr>
              <a:spLocks/>
            </p:cNvSpPr>
            <p:nvPr/>
          </p:nvSpPr>
          <p:spPr bwMode="auto">
            <a:xfrm>
              <a:off x="7597554" y="3150810"/>
              <a:ext cx="7651" cy="7652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1 w 3"/>
                <a:gd name="T9" fmla="*/ 3 h 3"/>
                <a:gd name="T10" fmla="*/ 2 w 3"/>
                <a:gd name="T11" fmla="*/ 3 h 3"/>
                <a:gd name="T12" fmla="*/ 3 w 3"/>
                <a:gd name="T13" fmla="*/ 2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2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1" y="3"/>
                  </a:ln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59" name="Freeform 602"/>
            <p:cNvSpPr>
              <a:spLocks/>
            </p:cNvSpPr>
            <p:nvPr/>
          </p:nvSpPr>
          <p:spPr bwMode="auto">
            <a:xfrm>
              <a:off x="7600614" y="3187535"/>
              <a:ext cx="4591" cy="9181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3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0" name="Freeform 603"/>
            <p:cNvSpPr>
              <a:spLocks/>
            </p:cNvSpPr>
            <p:nvPr/>
          </p:nvSpPr>
          <p:spPr bwMode="auto">
            <a:xfrm>
              <a:off x="8171309" y="2465275"/>
              <a:ext cx="9180" cy="9181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0 h 3"/>
                <a:gd name="T4" fmla="*/ 0 w 3"/>
                <a:gd name="T5" fmla="*/ 0 h 3"/>
                <a:gd name="T6" fmla="*/ 0 w 3"/>
                <a:gd name="T7" fmla="*/ 2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0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1" name="Freeform 604"/>
            <p:cNvSpPr>
              <a:spLocks/>
            </p:cNvSpPr>
            <p:nvPr/>
          </p:nvSpPr>
          <p:spPr bwMode="auto">
            <a:xfrm>
              <a:off x="8168249" y="2471396"/>
              <a:ext cx="30600" cy="21423"/>
            </a:xfrm>
            <a:custGeom>
              <a:avLst/>
              <a:gdLst>
                <a:gd name="T0" fmla="*/ 5 w 12"/>
                <a:gd name="T1" fmla="*/ 3 h 7"/>
                <a:gd name="T2" fmla="*/ 5 w 12"/>
                <a:gd name="T3" fmla="*/ 3 h 7"/>
                <a:gd name="T4" fmla="*/ 5 w 12"/>
                <a:gd name="T5" fmla="*/ 3 h 7"/>
                <a:gd name="T6" fmla="*/ 3 w 12"/>
                <a:gd name="T7" fmla="*/ 4 h 7"/>
                <a:gd name="T8" fmla="*/ 0 w 12"/>
                <a:gd name="T9" fmla="*/ 7 h 7"/>
                <a:gd name="T10" fmla="*/ 1 w 12"/>
                <a:gd name="T11" fmla="*/ 7 h 7"/>
                <a:gd name="T12" fmla="*/ 2 w 12"/>
                <a:gd name="T13" fmla="*/ 7 h 7"/>
                <a:gd name="T14" fmla="*/ 3 w 12"/>
                <a:gd name="T15" fmla="*/ 6 h 7"/>
                <a:gd name="T16" fmla="*/ 5 w 12"/>
                <a:gd name="T17" fmla="*/ 5 h 7"/>
                <a:gd name="T18" fmla="*/ 6 w 12"/>
                <a:gd name="T19" fmla="*/ 4 h 7"/>
                <a:gd name="T20" fmla="*/ 11 w 12"/>
                <a:gd name="T21" fmla="*/ 2 h 7"/>
                <a:gd name="T22" fmla="*/ 12 w 12"/>
                <a:gd name="T23" fmla="*/ 1 h 7"/>
                <a:gd name="T24" fmla="*/ 11 w 12"/>
                <a:gd name="T25" fmla="*/ 0 h 7"/>
                <a:gd name="T26" fmla="*/ 9 w 12"/>
                <a:gd name="T27" fmla="*/ 0 h 7"/>
                <a:gd name="T28" fmla="*/ 5 w 12"/>
                <a:gd name="T2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7">
                  <a:moveTo>
                    <a:pt x="5" y="3"/>
                  </a:moveTo>
                  <a:lnTo>
                    <a:pt x="5" y="3"/>
                  </a:lnTo>
                  <a:lnTo>
                    <a:pt x="5" y="3"/>
                  </a:lnTo>
                  <a:cubicBezTo>
                    <a:pt x="5" y="3"/>
                    <a:pt x="4" y="3"/>
                    <a:pt x="3" y="4"/>
                  </a:cubicBez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lnTo>
                    <a:pt x="6" y="4"/>
                  </a:lnTo>
                  <a:cubicBezTo>
                    <a:pt x="6" y="4"/>
                    <a:pt x="8" y="3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7" y="2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2" name="Freeform 605"/>
            <p:cNvSpPr>
              <a:spLocks/>
            </p:cNvSpPr>
            <p:nvPr/>
          </p:nvSpPr>
          <p:spPr bwMode="auto">
            <a:xfrm>
              <a:off x="8145298" y="2498940"/>
              <a:ext cx="6120" cy="918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2 h 3"/>
                <a:gd name="T8" fmla="*/ 3 w 3"/>
                <a:gd name="T9" fmla="*/ 0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3" name="Freeform 606"/>
            <p:cNvSpPr>
              <a:spLocks/>
            </p:cNvSpPr>
            <p:nvPr/>
          </p:nvSpPr>
          <p:spPr bwMode="auto">
            <a:xfrm>
              <a:off x="8134588" y="2518833"/>
              <a:ext cx="13770" cy="15302"/>
            </a:xfrm>
            <a:custGeom>
              <a:avLst/>
              <a:gdLst>
                <a:gd name="T0" fmla="*/ 0 w 5"/>
                <a:gd name="T1" fmla="*/ 3 h 5"/>
                <a:gd name="T2" fmla="*/ 1 w 5"/>
                <a:gd name="T3" fmla="*/ 5 h 5"/>
                <a:gd name="T4" fmla="*/ 3 w 5"/>
                <a:gd name="T5" fmla="*/ 5 h 5"/>
                <a:gd name="T6" fmla="*/ 5 w 5"/>
                <a:gd name="T7" fmla="*/ 3 h 5"/>
                <a:gd name="T8" fmla="*/ 5 w 5"/>
                <a:gd name="T9" fmla="*/ 2 h 5"/>
                <a:gd name="T10" fmla="*/ 4 w 5"/>
                <a:gd name="T11" fmla="*/ 0 h 5"/>
                <a:gd name="T12" fmla="*/ 4 w 5"/>
                <a:gd name="T13" fmla="*/ 0 h 5"/>
                <a:gd name="T14" fmla="*/ 0 w 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lnTo>
                    <a:pt x="1" y="5"/>
                  </a:ln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5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4" name="Freeform 607"/>
            <p:cNvSpPr>
              <a:spLocks/>
            </p:cNvSpPr>
            <p:nvPr/>
          </p:nvSpPr>
          <p:spPr bwMode="auto">
            <a:xfrm>
              <a:off x="8148358" y="2508121"/>
              <a:ext cx="9180" cy="13772"/>
            </a:xfrm>
            <a:custGeom>
              <a:avLst/>
              <a:gdLst>
                <a:gd name="T0" fmla="*/ 2 w 4"/>
                <a:gd name="T1" fmla="*/ 2 h 5"/>
                <a:gd name="T2" fmla="*/ 0 w 4"/>
                <a:gd name="T3" fmla="*/ 2 h 5"/>
                <a:gd name="T4" fmla="*/ 0 w 4"/>
                <a:gd name="T5" fmla="*/ 4 h 5"/>
                <a:gd name="T6" fmla="*/ 2 w 4"/>
                <a:gd name="T7" fmla="*/ 5 h 5"/>
                <a:gd name="T8" fmla="*/ 3 w 4"/>
                <a:gd name="T9" fmla="*/ 5 h 5"/>
                <a:gd name="T10" fmla="*/ 4 w 4"/>
                <a:gd name="T11" fmla="*/ 3 h 5"/>
                <a:gd name="T12" fmla="*/ 3 w 4"/>
                <a:gd name="T13" fmla="*/ 0 h 5"/>
                <a:gd name="T14" fmla="*/ 2 w 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2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4" y="3"/>
                  </a:lnTo>
                  <a:lnTo>
                    <a:pt x="3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5" name="Freeform 608"/>
            <p:cNvSpPr>
              <a:spLocks/>
            </p:cNvSpPr>
            <p:nvPr/>
          </p:nvSpPr>
          <p:spPr bwMode="auto">
            <a:xfrm>
              <a:off x="8084098" y="2569329"/>
              <a:ext cx="18360" cy="18363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3 h 6"/>
                <a:gd name="T4" fmla="*/ 0 w 6"/>
                <a:gd name="T5" fmla="*/ 5 h 6"/>
                <a:gd name="T6" fmla="*/ 2 w 6"/>
                <a:gd name="T7" fmla="*/ 6 h 6"/>
                <a:gd name="T8" fmla="*/ 3 w 6"/>
                <a:gd name="T9" fmla="*/ 5 h 6"/>
                <a:gd name="T10" fmla="*/ 4 w 6"/>
                <a:gd name="T11" fmla="*/ 4 h 6"/>
                <a:gd name="T12" fmla="*/ 6 w 6"/>
                <a:gd name="T13" fmla="*/ 3 h 6"/>
                <a:gd name="T14" fmla="*/ 6 w 6"/>
                <a:gd name="T15" fmla="*/ 1 h 6"/>
                <a:gd name="T16" fmla="*/ 4 w 6"/>
                <a:gd name="T17" fmla="*/ 0 h 6"/>
                <a:gd name="T18" fmla="*/ 2 w 6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2" y="2"/>
                    <a:pt x="2" y="2"/>
                    <a:pt x="0" y="3"/>
                  </a:cubicBezTo>
                  <a:lnTo>
                    <a:pt x="0" y="5"/>
                  </a:ln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3"/>
                    <a:pt x="6" y="3"/>
                  </a:cubicBezTo>
                  <a:lnTo>
                    <a:pt x="6" y="1"/>
                  </a:lnTo>
                  <a:lnTo>
                    <a:pt x="4" y="0"/>
                  </a:ln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6" name="Freeform 609"/>
            <p:cNvSpPr>
              <a:spLocks/>
            </p:cNvSpPr>
            <p:nvPr/>
          </p:nvSpPr>
          <p:spPr bwMode="auto">
            <a:xfrm>
              <a:off x="8119288" y="2544846"/>
              <a:ext cx="6120" cy="6121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2 h 2"/>
                <a:gd name="T4" fmla="*/ 3 w 3"/>
                <a:gd name="T5" fmla="*/ 1 h 2"/>
                <a:gd name="T6" fmla="*/ 2 w 3"/>
                <a:gd name="T7" fmla="*/ 0 h 2"/>
                <a:gd name="T8" fmla="*/ 0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lnTo>
                    <a:pt x="2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7" name="Freeform 610"/>
            <p:cNvSpPr>
              <a:spLocks/>
            </p:cNvSpPr>
            <p:nvPr/>
          </p:nvSpPr>
          <p:spPr bwMode="auto">
            <a:xfrm>
              <a:off x="8111638" y="2550967"/>
              <a:ext cx="9180" cy="9181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3 w 4"/>
                <a:gd name="T7" fmla="*/ 3 h 3"/>
                <a:gd name="T8" fmla="*/ 4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8" name="Freeform 611"/>
            <p:cNvSpPr>
              <a:spLocks/>
            </p:cNvSpPr>
            <p:nvPr/>
          </p:nvSpPr>
          <p:spPr bwMode="auto">
            <a:xfrm>
              <a:off x="8102458" y="2563209"/>
              <a:ext cx="6120" cy="9181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3 w 3"/>
                <a:gd name="T11" fmla="*/ 2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69" name="Freeform 612"/>
            <p:cNvSpPr>
              <a:spLocks/>
            </p:cNvSpPr>
            <p:nvPr/>
          </p:nvSpPr>
          <p:spPr bwMode="auto">
            <a:xfrm>
              <a:off x="8032077" y="2593813"/>
              <a:ext cx="24480" cy="26014"/>
            </a:xfrm>
            <a:custGeom>
              <a:avLst/>
              <a:gdLst>
                <a:gd name="T0" fmla="*/ 10 w 10"/>
                <a:gd name="T1" fmla="*/ 4 h 9"/>
                <a:gd name="T2" fmla="*/ 10 w 10"/>
                <a:gd name="T3" fmla="*/ 1 h 9"/>
                <a:gd name="T4" fmla="*/ 8 w 10"/>
                <a:gd name="T5" fmla="*/ 0 h 9"/>
                <a:gd name="T6" fmla="*/ 7 w 10"/>
                <a:gd name="T7" fmla="*/ 2 h 9"/>
                <a:gd name="T8" fmla="*/ 4 w 10"/>
                <a:gd name="T9" fmla="*/ 4 h 9"/>
                <a:gd name="T10" fmla="*/ 1 w 10"/>
                <a:gd name="T11" fmla="*/ 5 h 9"/>
                <a:gd name="T12" fmla="*/ 0 w 10"/>
                <a:gd name="T13" fmla="*/ 7 h 9"/>
                <a:gd name="T14" fmla="*/ 0 w 10"/>
                <a:gd name="T15" fmla="*/ 9 h 9"/>
                <a:gd name="T16" fmla="*/ 3 w 10"/>
                <a:gd name="T17" fmla="*/ 8 h 9"/>
                <a:gd name="T18" fmla="*/ 5 w 10"/>
                <a:gd name="T19" fmla="*/ 6 h 9"/>
                <a:gd name="T20" fmla="*/ 7 w 10"/>
                <a:gd name="T21" fmla="*/ 5 h 9"/>
                <a:gd name="T22" fmla="*/ 10 w 10"/>
                <a:gd name="T2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10" y="4"/>
                  </a:moveTo>
                  <a:lnTo>
                    <a:pt x="10" y="1"/>
                  </a:lnTo>
                  <a:cubicBezTo>
                    <a:pt x="9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3" y="4"/>
                    <a:pt x="1" y="5"/>
                  </a:cubicBezTo>
                  <a:lnTo>
                    <a:pt x="0" y="7"/>
                  </a:lnTo>
                  <a:lnTo>
                    <a:pt x="0" y="9"/>
                  </a:ln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7"/>
                    <a:pt x="5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8" y="4"/>
                    <a:pt x="10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0" name="Freeform 613"/>
            <p:cNvSpPr>
              <a:spLocks/>
            </p:cNvSpPr>
            <p:nvPr/>
          </p:nvSpPr>
          <p:spPr bwMode="auto">
            <a:xfrm>
              <a:off x="7984647" y="2612175"/>
              <a:ext cx="33660" cy="24483"/>
            </a:xfrm>
            <a:custGeom>
              <a:avLst/>
              <a:gdLst>
                <a:gd name="T0" fmla="*/ 5 w 13"/>
                <a:gd name="T1" fmla="*/ 3 h 8"/>
                <a:gd name="T2" fmla="*/ 1 w 13"/>
                <a:gd name="T3" fmla="*/ 6 h 8"/>
                <a:gd name="T4" fmla="*/ 0 w 13"/>
                <a:gd name="T5" fmla="*/ 8 h 8"/>
                <a:gd name="T6" fmla="*/ 3 w 13"/>
                <a:gd name="T7" fmla="*/ 8 h 8"/>
                <a:gd name="T8" fmla="*/ 5 w 13"/>
                <a:gd name="T9" fmla="*/ 6 h 8"/>
                <a:gd name="T10" fmla="*/ 9 w 13"/>
                <a:gd name="T11" fmla="*/ 5 h 8"/>
                <a:gd name="T12" fmla="*/ 12 w 13"/>
                <a:gd name="T13" fmla="*/ 4 h 8"/>
                <a:gd name="T14" fmla="*/ 13 w 13"/>
                <a:gd name="T15" fmla="*/ 2 h 8"/>
                <a:gd name="T16" fmla="*/ 13 w 13"/>
                <a:gd name="T17" fmla="*/ 0 h 8"/>
                <a:gd name="T18" fmla="*/ 8 w 13"/>
                <a:gd name="T19" fmla="*/ 2 h 8"/>
                <a:gd name="T20" fmla="*/ 5 w 13"/>
                <a:gd name="T2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3"/>
                  </a:moveTo>
                  <a:lnTo>
                    <a:pt x="1" y="6"/>
                  </a:lnTo>
                  <a:lnTo>
                    <a:pt x="0" y="8"/>
                  </a:lnTo>
                  <a:lnTo>
                    <a:pt x="3" y="8"/>
                  </a:lnTo>
                  <a:lnTo>
                    <a:pt x="5" y="6"/>
                  </a:lnTo>
                  <a:cubicBezTo>
                    <a:pt x="7" y="5"/>
                    <a:pt x="9" y="5"/>
                    <a:pt x="9" y="5"/>
                  </a:cubicBezTo>
                  <a:cubicBezTo>
                    <a:pt x="9" y="5"/>
                    <a:pt x="10" y="5"/>
                    <a:pt x="12" y="4"/>
                  </a:cubicBezTo>
                  <a:lnTo>
                    <a:pt x="13" y="2"/>
                  </a:lnTo>
                  <a:lnTo>
                    <a:pt x="13" y="0"/>
                  </a:lnTo>
                  <a:lnTo>
                    <a:pt x="8" y="2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1" name="Freeform 614"/>
            <p:cNvSpPr>
              <a:spLocks/>
            </p:cNvSpPr>
            <p:nvPr/>
          </p:nvSpPr>
          <p:spPr bwMode="auto">
            <a:xfrm>
              <a:off x="7828586" y="2616766"/>
              <a:ext cx="12240" cy="13771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4 w 4"/>
                <a:gd name="T5" fmla="*/ 2 h 5"/>
                <a:gd name="T6" fmla="*/ 3 w 4"/>
                <a:gd name="T7" fmla="*/ 1 h 5"/>
                <a:gd name="T8" fmla="*/ 2 w 4"/>
                <a:gd name="T9" fmla="*/ 0 h 5"/>
                <a:gd name="T10" fmla="*/ 0 w 4"/>
                <a:gd name="T11" fmla="*/ 0 h 5"/>
                <a:gd name="T12" fmla="*/ 0 w 4"/>
                <a:gd name="T13" fmla="*/ 2 h 5"/>
                <a:gd name="T14" fmla="*/ 2 w 4"/>
                <a:gd name="T15" fmla="*/ 4 h 5"/>
                <a:gd name="T16" fmla="*/ 3 w 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lnTo>
                    <a:pt x="4" y="4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0"/>
                  </a:lnTo>
                  <a:cubicBezTo>
                    <a:pt x="2" y="0"/>
                    <a:pt x="1" y="0"/>
                    <a:pt x="0" y="0"/>
                  </a:cubicBezTo>
                  <a:lnTo>
                    <a:pt x="0" y="2"/>
                  </a:lnTo>
                  <a:lnTo>
                    <a:pt x="2" y="4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2" name="Freeform 615"/>
            <p:cNvSpPr>
              <a:spLocks/>
            </p:cNvSpPr>
            <p:nvPr/>
          </p:nvSpPr>
          <p:spPr bwMode="auto">
            <a:xfrm>
              <a:off x="7804106" y="2616766"/>
              <a:ext cx="140761" cy="111705"/>
            </a:xfrm>
            <a:custGeom>
              <a:avLst/>
              <a:gdLst>
                <a:gd name="T0" fmla="*/ 6 w 55"/>
                <a:gd name="T1" fmla="*/ 23 h 38"/>
                <a:gd name="T2" fmla="*/ 2 w 55"/>
                <a:gd name="T3" fmla="*/ 26 h 38"/>
                <a:gd name="T4" fmla="*/ 0 w 55"/>
                <a:gd name="T5" fmla="*/ 27 h 38"/>
                <a:gd name="T6" fmla="*/ 0 w 55"/>
                <a:gd name="T7" fmla="*/ 31 h 38"/>
                <a:gd name="T8" fmla="*/ 2 w 55"/>
                <a:gd name="T9" fmla="*/ 35 h 38"/>
                <a:gd name="T10" fmla="*/ 6 w 55"/>
                <a:gd name="T11" fmla="*/ 37 h 38"/>
                <a:gd name="T12" fmla="*/ 10 w 55"/>
                <a:gd name="T13" fmla="*/ 36 h 38"/>
                <a:gd name="T14" fmla="*/ 13 w 55"/>
                <a:gd name="T15" fmla="*/ 35 h 38"/>
                <a:gd name="T16" fmla="*/ 12 w 55"/>
                <a:gd name="T17" fmla="*/ 33 h 38"/>
                <a:gd name="T18" fmla="*/ 6 w 55"/>
                <a:gd name="T19" fmla="*/ 30 h 38"/>
                <a:gd name="T20" fmla="*/ 5 w 55"/>
                <a:gd name="T21" fmla="*/ 29 h 38"/>
                <a:gd name="T22" fmla="*/ 10 w 55"/>
                <a:gd name="T23" fmla="*/ 27 h 38"/>
                <a:gd name="T24" fmla="*/ 11 w 55"/>
                <a:gd name="T25" fmla="*/ 31 h 38"/>
                <a:gd name="T26" fmla="*/ 14 w 55"/>
                <a:gd name="T27" fmla="*/ 28 h 38"/>
                <a:gd name="T28" fmla="*/ 17 w 55"/>
                <a:gd name="T29" fmla="*/ 27 h 38"/>
                <a:gd name="T30" fmla="*/ 24 w 55"/>
                <a:gd name="T31" fmla="*/ 30 h 38"/>
                <a:gd name="T32" fmla="*/ 26 w 55"/>
                <a:gd name="T33" fmla="*/ 31 h 38"/>
                <a:gd name="T34" fmla="*/ 30 w 55"/>
                <a:gd name="T35" fmla="*/ 33 h 38"/>
                <a:gd name="T36" fmla="*/ 34 w 55"/>
                <a:gd name="T37" fmla="*/ 32 h 38"/>
                <a:gd name="T38" fmla="*/ 37 w 55"/>
                <a:gd name="T39" fmla="*/ 26 h 38"/>
                <a:gd name="T40" fmla="*/ 42 w 55"/>
                <a:gd name="T41" fmla="*/ 24 h 38"/>
                <a:gd name="T42" fmla="*/ 48 w 55"/>
                <a:gd name="T43" fmla="*/ 24 h 38"/>
                <a:gd name="T44" fmla="*/ 51 w 55"/>
                <a:gd name="T45" fmla="*/ 23 h 38"/>
                <a:gd name="T46" fmla="*/ 55 w 55"/>
                <a:gd name="T47" fmla="*/ 20 h 38"/>
                <a:gd name="T48" fmla="*/ 51 w 55"/>
                <a:gd name="T49" fmla="*/ 19 h 38"/>
                <a:gd name="T50" fmla="*/ 49 w 55"/>
                <a:gd name="T51" fmla="*/ 17 h 38"/>
                <a:gd name="T52" fmla="*/ 49 w 55"/>
                <a:gd name="T53" fmla="*/ 15 h 38"/>
                <a:gd name="T54" fmla="*/ 52 w 55"/>
                <a:gd name="T55" fmla="*/ 13 h 38"/>
                <a:gd name="T56" fmla="*/ 51 w 55"/>
                <a:gd name="T57" fmla="*/ 11 h 38"/>
                <a:gd name="T58" fmla="*/ 50 w 55"/>
                <a:gd name="T59" fmla="*/ 12 h 38"/>
                <a:gd name="T60" fmla="*/ 46 w 55"/>
                <a:gd name="T61" fmla="*/ 14 h 38"/>
                <a:gd name="T62" fmla="*/ 43 w 55"/>
                <a:gd name="T63" fmla="*/ 14 h 38"/>
                <a:gd name="T64" fmla="*/ 39 w 55"/>
                <a:gd name="T65" fmla="*/ 12 h 38"/>
                <a:gd name="T66" fmla="*/ 35 w 55"/>
                <a:gd name="T67" fmla="*/ 11 h 38"/>
                <a:gd name="T68" fmla="*/ 28 w 55"/>
                <a:gd name="T69" fmla="*/ 7 h 38"/>
                <a:gd name="T70" fmla="*/ 27 w 55"/>
                <a:gd name="T71" fmla="*/ 6 h 38"/>
                <a:gd name="T72" fmla="*/ 24 w 55"/>
                <a:gd name="T73" fmla="*/ 2 h 38"/>
                <a:gd name="T74" fmla="*/ 20 w 55"/>
                <a:gd name="T75" fmla="*/ 0 h 38"/>
                <a:gd name="T76" fmla="*/ 18 w 55"/>
                <a:gd name="T77" fmla="*/ 1 h 38"/>
                <a:gd name="T78" fmla="*/ 16 w 55"/>
                <a:gd name="T79" fmla="*/ 4 h 38"/>
                <a:gd name="T80" fmla="*/ 18 w 55"/>
                <a:gd name="T81" fmla="*/ 9 h 38"/>
                <a:gd name="T82" fmla="*/ 17 w 55"/>
                <a:gd name="T83" fmla="*/ 13 h 38"/>
                <a:gd name="T84" fmla="*/ 14 w 55"/>
                <a:gd name="T85" fmla="*/ 17 h 38"/>
                <a:gd name="T86" fmla="*/ 12 w 55"/>
                <a:gd name="T87" fmla="*/ 21 h 38"/>
                <a:gd name="T88" fmla="*/ 9 w 55"/>
                <a:gd name="T89" fmla="*/ 21 h 38"/>
                <a:gd name="T90" fmla="*/ 6 w 55"/>
                <a:gd name="T9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" h="38">
                  <a:moveTo>
                    <a:pt x="5" y="21"/>
                  </a:moveTo>
                  <a:lnTo>
                    <a:pt x="5" y="22"/>
                  </a:lnTo>
                  <a:cubicBezTo>
                    <a:pt x="5" y="22"/>
                    <a:pt x="6" y="22"/>
                    <a:pt x="6" y="23"/>
                  </a:cubicBezTo>
                  <a:cubicBezTo>
                    <a:pt x="6" y="23"/>
                    <a:pt x="7" y="23"/>
                    <a:pt x="6" y="23"/>
                  </a:cubicBezTo>
                  <a:cubicBezTo>
                    <a:pt x="6" y="23"/>
                    <a:pt x="6" y="24"/>
                    <a:pt x="5" y="24"/>
                  </a:cubicBezTo>
                  <a:cubicBezTo>
                    <a:pt x="4" y="24"/>
                    <a:pt x="4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1" y="28"/>
                  </a:cubicBezTo>
                  <a:lnTo>
                    <a:pt x="0" y="29"/>
                  </a:lnTo>
                  <a:lnTo>
                    <a:pt x="0" y="31"/>
                  </a:ln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3" y="32"/>
                    <a:pt x="3" y="33"/>
                  </a:cubicBezTo>
                  <a:cubicBezTo>
                    <a:pt x="3" y="34"/>
                    <a:pt x="2" y="35"/>
                    <a:pt x="2" y="35"/>
                  </a:cubicBezTo>
                  <a:cubicBezTo>
                    <a:pt x="1" y="35"/>
                    <a:pt x="2" y="36"/>
                    <a:pt x="2" y="37"/>
                  </a:cubicBezTo>
                  <a:cubicBezTo>
                    <a:pt x="2" y="38"/>
                    <a:pt x="2" y="38"/>
                    <a:pt x="3" y="38"/>
                  </a:cubicBezTo>
                  <a:lnTo>
                    <a:pt x="6" y="37"/>
                  </a:lnTo>
                  <a:lnTo>
                    <a:pt x="8" y="35"/>
                  </a:lnTo>
                  <a:cubicBezTo>
                    <a:pt x="8" y="35"/>
                    <a:pt x="8" y="35"/>
                    <a:pt x="9" y="35"/>
                  </a:cubicBezTo>
                  <a:cubicBezTo>
                    <a:pt x="9" y="35"/>
                    <a:pt x="9" y="36"/>
                    <a:pt x="10" y="36"/>
                  </a:cubicBezTo>
                  <a:cubicBezTo>
                    <a:pt x="10" y="36"/>
                    <a:pt x="11" y="36"/>
                    <a:pt x="11" y="36"/>
                  </a:cubicBezTo>
                  <a:lnTo>
                    <a:pt x="13" y="35"/>
                  </a:lnTo>
                  <a:cubicBezTo>
                    <a:pt x="13" y="35"/>
                    <a:pt x="13" y="35"/>
                    <a:pt x="13" y="35"/>
                  </a:cubicBezTo>
                  <a:lnTo>
                    <a:pt x="13" y="34"/>
                  </a:lnTo>
                  <a:cubicBezTo>
                    <a:pt x="13" y="34"/>
                    <a:pt x="13" y="34"/>
                    <a:pt x="13" y="33"/>
                  </a:cubicBezTo>
                  <a:lnTo>
                    <a:pt x="12" y="33"/>
                  </a:lnTo>
                  <a:cubicBezTo>
                    <a:pt x="12" y="32"/>
                    <a:pt x="11" y="32"/>
                    <a:pt x="11" y="32"/>
                  </a:cubicBezTo>
                  <a:lnTo>
                    <a:pt x="7" y="31"/>
                  </a:lnTo>
                  <a:cubicBezTo>
                    <a:pt x="7" y="31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8"/>
                    <a:pt x="6" y="27"/>
                    <a:pt x="7" y="27"/>
                  </a:cubicBezTo>
                  <a:lnTo>
                    <a:pt x="8" y="27"/>
                  </a:lnTo>
                  <a:cubicBezTo>
                    <a:pt x="9" y="27"/>
                    <a:pt x="9" y="27"/>
                    <a:pt x="10" y="27"/>
                  </a:cubicBezTo>
                  <a:cubicBezTo>
                    <a:pt x="10" y="28"/>
                    <a:pt x="10" y="28"/>
                    <a:pt x="11" y="28"/>
                  </a:cubicBezTo>
                  <a:lnTo>
                    <a:pt x="11" y="30"/>
                  </a:lnTo>
                  <a:cubicBezTo>
                    <a:pt x="11" y="31"/>
                    <a:pt x="11" y="31"/>
                    <a:pt x="11" y="31"/>
                  </a:cubicBezTo>
                  <a:lnTo>
                    <a:pt x="12" y="30"/>
                  </a:lnTo>
                  <a:cubicBezTo>
                    <a:pt x="12" y="29"/>
                    <a:pt x="13" y="29"/>
                    <a:pt x="13" y="29"/>
                  </a:cubicBezTo>
                  <a:lnTo>
                    <a:pt x="14" y="28"/>
                  </a:lnTo>
                  <a:cubicBezTo>
                    <a:pt x="14" y="28"/>
                    <a:pt x="15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19" y="28"/>
                    <a:pt x="20" y="29"/>
                    <a:pt x="21" y="29"/>
                  </a:cubicBez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cubicBezTo>
                    <a:pt x="25" y="30"/>
                    <a:pt x="26" y="30"/>
                    <a:pt x="26" y="31"/>
                  </a:cubicBezTo>
                  <a:cubicBezTo>
                    <a:pt x="27" y="31"/>
                    <a:pt x="27" y="32"/>
                    <a:pt x="28" y="32"/>
                  </a:cubicBezTo>
                  <a:lnTo>
                    <a:pt x="29" y="33"/>
                  </a:lnTo>
                  <a:cubicBezTo>
                    <a:pt x="29" y="33"/>
                    <a:pt x="29" y="33"/>
                    <a:pt x="30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2" y="33"/>
                    <a:pt x="33" y="33"/>
                  </a:cubicBezTo>
                  <a:cubicBezTo>
                    <a:pt x="33" y="33"/>
                    <a:pt x="33" y="33"/>
                    <a:pt x="34" y="32"/>
                  </a:cubicBezTo>
                  <a:cubicBezTo>
                    <a:pt x="34" y="31"/>
                    <a:pt x="34" y="30"/>
                    <a:pt x="34" y="30"/>
                  </a:cubicBezTo>
                  <a:lnTo>
                    <a:pt x="36" y="27"/>
                  </a:lnTo>
                  <a:cubicBezTo>
                    <a:pt x="37" y="27"/>
                    <a:pt x="37" y="26"/>
                    <a:pt x="37" y="26"/>
                  </a:cubicBezTo>
                  <a:cubicBezTo>
                    <a:pt x="37" y="26"/>
                    <a:pt x="38" y="25"/>
                    <a:pt x="38" y="25"/>
                  </a:cubicBezTo>
                  <a:lnTo>
                    <a:pt x="41" y="24"/>
                  </a:lnTo>
                  <a:cubicBezTo>
                    <a:pt x="41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lnTo>
                    <a:pt x="44" y="24"/>
                  </a:lnTo>
                  <a:cubicBezTo>
                    <a:pt x="46" y="24"/>
                    <a:pt x="47" y="24"/>
                    <a:pt x="48" y="24"/>
                  </a:cubicBezTo>
                  <a:cubicBezTo>
                    <a:pt x="48" y="24"/>
                    <a:pt x="48" y="24"/>
                    <a:pt x="49" y="23"/>
                  </a:cubicBezTo>
                  <a:lnTo>
                    <a:pt x="49" y="23"/>
                  </a:lnTo>
                  <a:cubicBezTo>
                    <a:pt x="49" y="23"/>
                    <a:pt x="50" y="23"/>
                    <a:pt x="51" y="23"/>
                  </a:cubicBezTo>
                  <a:cubicBezTo>
                    <a:pt x="52" y="23"/>
                    <a:pt x="53" y="23"/>
                    <a:pt x="53" y="23"/>
                  </a:cubicBezTo>
                  <a:cubicBezTo>
                    <a:pt x="54" y="23"/>
                    <a:pt x="54" y="22"/>
                    <a:pt x="54" y="22"/>
                  </a:cubicBezTo>
                  <a:cubicBezTo>
                    <a:pt x="54" y="22"/>
                    <a:pt x="55" y="21"/>
                    <a:pt x="55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lnTo>
                    <a:pt x="51" y="19"/>
                  </a:lnTo>
                  <a:cubicBezTo>
                    <a:pt x="51" y="19"/>
                    <a:pt x="51" y="19"/>
                    <a:pt x="51" y="19"/>
                  </a:cubicBezTo>
                  <a:cubicBezTo>
                    <a:pt x="51" y="18"/>
                    <a:pt x="51" y="18"/>
                    <a:pt x="50" y="18"/>
                  </a:cubicBezTo>
                  <a:cubicBezTo>
                    <a:pt x="50" y="18"/>
                    <a:pt x="49" y="18"/>
                    <a:pt x="49" y="17"/>
                  </a:cubicBezTo>
                  <a:lnTo>
                    <a:pt x="49" y="17"/>
                  </a:lnTo>
                  <a:cubicBezTo>
                    <a:pt x="49" y="17"/>
                    <a:pt x="49" y="17"/>
                    <a:pt x="49" y="17"/>
                  </a:cubicBezTo>
                  <a:lnTo>
                    <a:pt x="49" y="15"/>
                  </a:lnTo>
                  <a:cubicBezTo>
                    <a:pt x="50" y="14"/>
                    <a:pt x="50" y="14"/>
                    <a:pt x="50" y="14"/>
                  </a:cubicBezTo>
                  <a:lnTo>
                    <a:pt x="51" y="14"/>
                  </a:lnTo>
                  <a:cubicBezTo>
                    <a:pt x="51" y="14"/>
                    <a:pt x="51" y="14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2"/>
                    <a:pt x="51" y="12"/>
                    <a:pt x="51" y="11"/>
                  </a:cubicBezTo>
                  <a:lnTo>
                    <a:pt x="51" y="11"/>
                  </a:lnTo>
                  <a:cubicBezTo>
                    <a:pt x="51" y="10"/>
                    <a:pt x="51" y="11"/>
                    <a:pt x="51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3"/>
                    <a:pt x="49" y="13"/>
                    <a:pt x="49" y="13"/>
                  </a:cubicBezTo>
                  <a:lnTo>
                    <a:pt x="47" y="13"/>
                  </a:lnTo>
                  <a:cubicBezTo>
                    <a:pt x="46" y="13"/>
                    <a:pt x="46" y="13"/>
                    <a:pt x="46" y="14"/>
                  </a:cubicBezTo>
                  <a:lnTo>
                    <a:pt x="45" y="15"/>
                  </a:ln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4" y="15"/>
                    <a:pt x="43" y="14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3"/>
                    <a:pt x="42" y="13"/>
                    <a:pt x="41" y="13"/>
                  </a:cubicBezTo>
                  <a:cubicBezTo>
                    <a:pt x="41" y="13"/>
                    <a:pt x="40" y="12"/>
                    <a:pt x="39" y="12"/>
                  </a:cubicBezTo>
                  <a:cubicBezTo>
                    <a:pt x="38" y="12"/>
                    <a:pt x="37" y="11"/>
                    <a:pt x="37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5" y="10"/>
                    <a:pt x="33" y="10"/>
                  </a:cubicBezTo>
                  <a:cubicBezTo>
                    <a:pt x="32" y="9"/>
                    <a:pt x="31" y="9"/>
                    <a:pt x="30" y="8"/>
                  </a:cubicBezTo>
                  <a:cubicBezTo>
                    <a:pt x="28" y="8"/>
                    <a:pt x="28" y="7"/>
                    <a:pt x="28" y="7"/>
                  </a:cubicBezTo>
                  <a:lnTo>
                    <a:pt x="28" y="7"/>
                  </a:lnTo>
                  <a:cubicBezTo>
                    <a:pt x="28" y="7"/>
                    <a:pt x="28" y="7"/>
                    <a:pt x="28" y="7"/>
                  </a:cubicBezTo>
                  <a:cubicBezTo>
                    <a:pt x="27" y="6"/>
                    <a:pt x="27" y="6"/>
                    <a:pt x="27" y="6"/>
                  </a:cubicBezTo>
                  <a:lnTo>
                    <a:pt x="26" y="5"/>
                  </a:lnTo>
                  <a:cubicBezTo>
                    <a:pt x="25" y="4"/>
                    <a:pt x="25" y="4"/>
                    <a:pt x="25" y="4"/>
                  </a:cubicBezTo>
                  <a:lnTo>
                    <a:pt x="24" y="2"/>
                  </a:lnTo>
                  <a:cubicBezTo>
                    <a:pt x="24" y="1"/>
                    <a:pt x="23" y="1"/>
                    <a:pt x="23" y="1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lnTo>
                    <a:pt x="18" y="1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8" y="5"/>
                  </a:lnTo>
                  <a:lnTo>
                    <a:pt x="19" y="7"/>
                  </a:lnTo>
                  <a:cubicBezTo>
                    <a:pt x="19" y="8"/>
                    <a:pt x="18" y="8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lnTo>
                    <a:pt x="17" y="10"/>
                  </a:lnTo>
                  <a:cubicBezTo>
                    <a:pt x="17" y="10"/>
                    <a:pt x="17" y="11"/>
                    <a:pt x="17" y="13"/>
                  </a:cubicBezTo>
                  <a:lnTo>
                    <a:pt x="17" y="15"/>
                  </a:lnTo>
                  <a:cubicBezTo>
                    <a:pt x="16" y="15"/>
                    <a:pt x="15" y="15"/>
                    <a:pt x="14" y="15"/>
                  </a:cubicBezTo>
                  <a:cubicBezTo>
                    <a:pt x="13" y="15"/>
                    <a:pt x="13" y="16"/>
                    <a:pt x="14" y="17"/>
                  </a:cubicBezTo>
                  <a:lnTo>
                    <a:pt x="15" y="19"/>
                  </a:lnTo>
                  <a:lnTo>
                    <a:pt x="14" y="21"/>
                  </a:lnTo>
                  <a:cubicBezTo>
                    <a:pt x="13" y="21"/>
                    <a:pt x="13" y="21"/>
                    <a:pt x="12" y="21"/>
                  </a:cubicBezTo>
                  <a:cubicBezTo>
                    <a:pt x="12" y="21"/>
                    <a:pt x="11" y="21"/>
                    <a:pt x="11" y="21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7" y="20"/>
                  </a:cubicBezTo>
                  <a:cubicBezTo>
                    <a:pt x="7" y="19"/>
                    <a:pt x="6" y="19"/>
                    <a:pt x="6" y="19"/>
                  </a:cubicBezTo>
                  <a:lnTo>
                    <a:pt x="6" y="20"/>
                  </a:lnTo>
                  <a:cubicBezTo>
                    <a:pt x="6" y="20"/>
                    <a:pt x="6" y="20"/>
                    <a:pt x="5" y="20"/>
                  </a:cubicBezTo>
                  <a:cubicBezTo>
                    <a:pt x="5" y="20"/>
                    <a:pt x="5" y="20"/>
                    <a:pt x="5" y="2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3" name="Freeform 616"/>
            <p:cNvSpPr>
              <a:spLocks/>
            </p:cNvSpPr>
            <p:nvPr/>
          </p:nvSpPr>
          <p:spPr bwMode="auto">
            <a:xfrm>
              <a:off x="7788806" y="2702458"/>
              <a:ext cx="10710" cy="10711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3 w 4"/>
                <a:gd name="T11" fmla="*/ 0 h 4"/>
                <a:gd name="T12" fmla="*/ 2 w 4"/>
                <a:gd name="T13" fmla="*/ 1 h 4"/>
                <a:gd name="T14" fmla="*/ 0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3" y="0"/>
                  </a:lnTo>
                  <a:lnTo>
                    <a:pt x="2" y="1"/>
                  </a:ln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4" name="Freeform 617"/>
            <p:cNvSpPr>
              <a:spLocks/>
            </p:cNvSpPr>
            <p:nvPr/>
          </p:nvSpPr>
          <p:spPr bwMode="auto">
            <a:xfrm>
              <a:off x="7958637" y="2661142"/>
              <a:ext cx="13771" cy="9181"/>
            </a:xfrm>
            <a:custGeom>
              <a:avLst/>
              <a:gdLst>
                <a:gd name="T0" fmla="*/ 4 w 5"/>
                <a:gd name="T1" fmla="*/ 0 h 3"/>
                <a:gd name="T2" fmla="*/ 3 w 5"/>
                <a:gd name="T3" fmla="*/ 0 h 3"/>
                <a:gd name="T4" fmla="*/ 1 w 5"/>
                <a:gd name="T5" fmla="*/ 1 h 3"/>
                <a:gd name="T6" fmla="*/ 0 w 5"/>
                <a:gd name="T7" fmla="*/ 1 h 3"/>
                <a:gd name="T8" fmla="*/ 0 w 5"/>
                <a:gd name="T9" fmla="*/ 2 h 3"/>
                <a:gd name="T10" fmla="*/ 2 w 5"/>
                <a:gd name="T11" fmla="*/ 3 h 3"/>
                <a:gd name="T12" fmla="*/ 5 w 5"/>
                <a:gd name="T13" fmla="*/ 2 h 3"/>
                <a:gd name="T14" fmla="*/ 4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lnTo>
                    <a:pt x="3" y="0"/>
                  </a:lnTo>
                  <a:lnTo>
                    <a:pt x="1" y="1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3"/>
                  </a:lnTo>
                  <a:lnTo>
                    <a:pt x="5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5" name="Freeform 618"/>
            <p:cNvSpPr>
              <a:spLocks/>
            </p:cNvSpPr>
            <p:nvPr/>
          </p:nvSpPr>
          <p:spPr bwMode="auto">
            <a:xfrm>
              <a:off x="7947927" y="2639719"/>
              <a:ext cx="16830" cy="1377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3 h 5"/>
                <a:gd name="T4" fmla="*/ 4 w 6"/>
                <a:gd name="T5" fmla="*/ 1 h 5"/>
                <a:gd name="T6" fmla="*/ 1 w 6"/>
                <a:gd name="T7" fmla="*/ 1 h 5"/>
                <a:gd name="T8" fmla="*/ 0 w 6"/>
                <a:gd name="T9" fmla="*/ 1 h 5"/>
                <a:gd name="T10" fmla="*/ 0 w 6"/>
                <a:gd name="T11" fmla="*/ 2 h 5"/>
                <a:gd name="T12" fmla="*/ 0 w 6"/>
                <a:gd name="T13" fmla="*/ 3 h 5"/>
                <a:gd name="T14" fmla="*/ 4 w 6"/>
                <a:gd name="T15" fmla="*/ 5 h 5"/>
                <a:gd name="T16" fmla="*/ 6 w 6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3"/>
                  </a:lnTo>
                  <a:lnTo>
                    <a:pt x="4" y="1"/>
                  </a:lnTo>
                  <a:lnTo>
                    <a:pt x="1" y="1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4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6" name="Freeform 619"/>
            <p:cNvSpPr>
              <a:spLocks/>
            </p:cNvSpPr>
            <p:nvPr/>
          </p:nvSpPr>
          <p:spPr bwMode="auto">
            <a:xfrm>
              <a:off x="7947927" y="2670323"/>
              <a:ext cx="6120" cy="6121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1 w 2"/>
                <a:gd name="T9" fmla="*/ 3 h 3"/>
                <a:gd name="T10" fmla="*/ 2 w 2"/>
                <a:gd name="T11" fmla="*/ 3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7" name="Freeform 620"/>
            <p:cNvSpPr>
              <a:spLocks/>
            </p:cNvSpPr>
            <p:nvPr/>
          </p:nvSpPr>
          <p:spPr bwMode="auto">
            <a:xfrm>
              <a:off x="7768916" y="2809573"/>
              <a:ext cx="4591" cy="21423"/>
            </a:xfrm>
            <a:custGeom>
              <a:avLst/>
              <a:gdLst>
                <a:gd name="T0" fmla="*/ 1 w 2"/>
                <a:gd name="T1" fmla="*/ 6 h 7"/>
                <a:gd name="T2" fmla="*/ 2 w 2"/>
                <a:gd name="T3" fmla="*/ 1 h 7"/>
                <a:gd name="T4" fmla="*/ 1 w 2"/>
                <a:gd name="T5" fmla="*/ 0 h 7"/>
                <a:gd name="T6" fmla="*/ 0 w 2"/>
                <a:gd name="T7" fmla="*/ 0 h 7"/>
                <a:gd name="T8" fmla="*/ 0 w 2"/>
                <a:gd name="T9" fmla="*/ 3 h 7"/>
                <a:gd name="T10" fmla="*/ 0 w 2"/>
                <a:gd name="T11" fmla="*/ 6 h 7"/>
                <a:gd name="T12" fmla="*/ 0 w 2"/>
                <a:gd name="T13" fmla="*/ 7 h 7"/>
                <a:gd name="T14" fmla="*/ 1 w 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1" y="6"/>
                  </a:moveTo>
                  <a:lnTo>
                    <a:pt x="2" y="1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0" y="6"/>
                  </a:cubicBezTo>
                  <a:lnTo>
                    <a:pt x="0" y="7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8" name="Freeform 621"/>
            <p:cNvSpPr>
              <a:spLocks/>
            </p:cNvSpPr>
            <p:nvPr/>
          </p:nvSpPr>
          <p:spPr bwMode="auto">
            <a:xfrm>
              <a:off x="7790336" y="2924339"/>
              <a:ext cx="9180" cy="918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79" name="Freeform 622"/>
            <p:cNvSpPr>
              <a:spLocks/>
            </p:cNvSpPr>
            <p:nvPr/>
          </p:nvSpPr>
          <p:spPr bwMode="auto">
            <a:xfrm>
              <a:off x="7797986" y="2950353"/>
              <a:ext cx="6120" cy="9181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3 h 3"/>
                <a:gd name="T10" fmla="*/ 3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0" name="Freeform 623"/>
            <p:cNvSpPr>
              <a:spLocks/>
            </p:cNvSpPr>
            <p:nvPr/>
          </p:nvSpPr>
          <p:spPr bwMode="auto">
            <a:xfrm>
              <a:off x="7811756" y="3023803"/>
              <a:ext cx="7651" cy="765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1" name="Freeform 624"/>
            <p:cNvSpPr>
              <a:spLocks/>
            </p:cNvSpPr>
            <p:nvPr/>
          </p:nvSpPr>
          <p:spPr bwMode="auto">
            <a:xfrm>
              <a:off x="7834706" y="3179885"/>
              <a:ext cx="9180" cy="765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2 w 3"/>
                <a:gd name="T5" fmla="*/ 3 h 3"/>
                <a:gd name="T6" fmla="*/ 3 w 3"/>
                <a:gd name="T7" fmla="*/ 2 h 3"/>
                <a:gd name="T8" fmla="*/ 3 w 3"/>
                <a:gd name="T9" fmla="*/ 0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2" name="Freeform 625"/>
            <p:cNvSpPr>
              <a:spLocks/>
            </p:cNvSpPr>
            <p:nvPr/>
          </p:nvSpPr>
          <p:spPr bwMode="auto">
            <a:xfrm>
              <a:off x="7834706" y="3161522"/>
              <a:ext cx="9180" cy="6121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0 h 2"/>
                <a:gd name="T8" fmla="*/ 1 w 3"/>
                <a:gd name="T9" fmla="*/ 0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3" name="Freeform 626"/>
            <p:cNvSpPr>
              <a:spLocks/>
            </p:cNvSpPr>
            <p:nvPr/>
          </p:nvSpPr>
          <p:spPr bwMode="auto">
            <a:xfrm>
              <a:off x="7823996" y="3111025"/>
              <a:ext cx="7651" cy="918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2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3" y="3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4" name="Freeform 627"/>
            <p:cNvSpPr>
              <a:spLocks/>
            </p:cNvSpPr>
            <p:nvPr/>
          </p:nvSpPr>
          <p:spPr bwMode="auto">
            <a:xfrm>
              <a:off x="7857656" y="3114085"/>
              <a:ext cx="6120" cy="13772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0 w 2"/>
                <a:gd name="T5" fmla="*/ 0 h 4"/>
                <a:gd name="T6" fmla="*/ 0 w 2"/>
                <a:gd name="T7" fmla="*/ 2 h 4"/>
                <a:gd name="T8" fmla="*/ 0 w 2"/>
                <a:gd name="T9" fmla="*/ 3 h 4"/>
                <a:gd name="T10" fmla="*/ 1 w 2"/>
                <a:gd name="T11" fmla="*/ 4 h 4"/>
                <a:gd name="T12" fmla="*/ 1 w 2"/>
                <a:gd name="T13" fmla="*/ 4 h 4"/>
                <a:gd name="T14" fmla="*/ 2 w 2"/>
                <a:gd name="T15" fmla="*/ 3 h 4"/>
                <a:gd name="T16" fmla="*/ 2 w 2"/>
                <a:gd name="T17" fmla="*/ 3 h 4"/>
                <a:gd name="T18" fmla="*/ 2 w 2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lnTo>
                    <a:pt x="2" y="3"/>
                  </a:ln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5" name="Freeform 628"/>
            <p:cNvSpPr>
              <a:spLocks/>
            </p:cNvSpPr>
            <p:nvPr/>
          </p:nvSpPr>
          <p:spPr bwMode="auto">
            <a:xfrm>
              <a:off x="7856127" y="3100314"/>
              <a:ext cx="7650" cy="10711"/>
            </a:xfrm>
            <a:custGeom>
              <a:avLst/>
              <a:gdLst>
                <a:gd name="T0" fmla="*/ 1 w 3"/>
                <a:gd name="T1" fmla="*/ 3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2 h 4"/>
                <a:gd name="T8" fmla="*/ 2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1 h 4"/>
                <a:gd name="T16" fmla="*/ 0 w 3"/>
                <a:gd name="T17" fmla="*/ 2 h 4"/>
                <a:gd name="T18" fmla="*/ 1 w 3"/>
                <a:gd name="T19" fmla="*/ 3 h 4"/>
                <a:gd name="T20" fmla="*/ 1 w 3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3"/>
                  </a:cubicBezTo>
                  <a:lnTo>
                    <a:pt x="3" y="2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6" name="Freeform 629"/>
            <p:cNvSpPr>
              <a:spLocks/>
            </p:cNvSpPr>
            <p:nvPr/>
          </p:nvSpPr>
          <p:spPr bwMode="auto">
            <a:xfrm>
              <a:off x="7857656" y="3129387"/>
              <a:ext cx="6120" cy="918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1 h 3"/>
                <a:gd name="T14" fmla="*/ 1 w 2"/>
                <a:gd name="T15" fmla="*/ 0 h 3"/>
                <a:gd name="T16" fmla="*/ 1 w 2"/>
                <a:gd name="T17" fmla="*/ 0 h 3"/>
                <a:gd name="T18" fmla="*/ 0 w 2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7" name="Freeform 630"/>
            <p:cNvSpPr>
              <a:spLocks/>
            </p:cNvSpPr>
            <p:nvPr/>
          </p:nvSpPr>
          <p:spPr bwMode="auto">
            <a:xfrm>
              <a:off x="7931097" y="3308423"/>
              <a:ext cx="7651" cy="765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3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8" name="Freeform 631"/>
            <p:cNvSpPr>
              <a:spLocks/>
            </p:cNvSpPr>
            <p:nvPr/>
          </p:nvSpPr>
          <p:spPr bwMode="auto">
            <a:xfrm>
              <a:off x="7923447" y="3294650"/>
              <a:ext cx="4590" cy="12242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2 h 4"/>
                <a:gd name="T6" fmla="*/ 1 w 2"/>
                <a:gd name="T7" fmla="*/ 0 h 4"/>
                <a:gd name="T8" fmla="*/ 0 w 2"/>
                <a:gd name="T9" fmla="*/ 2 h 4"/>
                <a:gd name="T10" fmla="*/ 0 w 2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lnTo>
                    <a:pt x="1" y="4"/>
                  </a:lnTo>
                  <a:lnTo>
                    <a:pt x="2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89" name="Freeform 632"/>
            <p:cNvSpPr>
              <a:spLocks/>
            </p:cNvSpPr>
            <p:nvPr/>
          </p:nvSpPr>
          <p:spPr bwMode="auto">
            <a:xfrm>
              <a:off x="7940277" y="3340557"/>
              <a:ext cx="7651" cy="12242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0" name="Freeform 633"/>
            <p:cNvSpPr>
              <a:spLocks/>
            </p:cNvSpPr>
            <p:nvPr/>
          </p:nvSpPr>
          <p:spPr bwMode="auto">
            <a:xfrm>
              <a:off x="7934157" y="3319134"/>
              <a:ext cx="6120" cy="918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1 h 3"/>
                <a:gd name="T10" fmla="*/ 0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3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1" name="Freeform 634"/>
            <p:cNvSpPr>
              <a:spLocks/>
            </p:cNvSpPr>
            <p:nvPr/>
          </p:nvSpPr>
          <p:spPr bwMode="auto">
            <a:xfrm>
              <a:off x="7940277" y="3358919"/>
              <a:ext cx="7651" cy="10712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2 h 4"/>
                <a:gd name="T12" fmla="*/ 2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2" name="Freeform 635"/>
            <p:cNvSpPr>
              <a:spLocks/>
            </p:cNvSpPr>
            <p:nvPr/>
          </p:nvSpPr>
          <p:spPr bwMode="auto">
            <a:xfrm>
              <a:off x="7943337" y="3375752"/>
              <a:ext cx="7651" cy="15302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5 h 5"/>
                <a:gd name="T6" fmla="*/ 2 w 3"/>
                <a:gd name="T7" fmla="*/ 3 h 5"/>
                <a:gd name="T8" fmla="*/ 3 w 3"/>
                <a:gd name="T9" fmla="*/ 1 h 5"/>
                <a:gd name="T10" fmla="*/ 3 w 3"/>
                <a:gd name="T11" fmla="*/ 0 h 5"/>
                <a:gd name="T12" fmla="*/ 2 w 3"/>
                <a:gd name="T13" fmla="*/ 0 h 5"/>
                <a:gd name="T14" fmla="*/ 0 w 3"/>
                <a:gd name="T15" fmla="*/ 0 h 5"/>
                <a:gd name="T16" fmla="*/ 0 w 3"/>
                <a:gd name="T17" fmla="*/ 2 h 5"/>
                <a:gd name="T18" fmla="*/ 1 w 3"/>
                <a:gd name="T19" fmla="*/ 3 h 5"/>
                <a:gd name="T20" fmla="*/ 0 w 3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3" name="Freeform 636"/>
            <p:cNvSpPr>
              <a:spLocks/>
            </p:cNvSpPr>
            <p:nvPr/>
          </p:nvSpPr>
          <p:spPr bwMode="auto">
            <a:xfrm>
              <a:off x="7762795" y="3593042"/>
              <a:ext cx="6120" cy="9181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3 h 3"/>
                <a:gd name="T8" fmla="*/ 2 w 2"/>
                <a:gd name="T9" fmla="*/ 1 h 3"/>
                <a:gd name="T10" fmla="*/ 2 w 2"/>
                <a:gd name="T11" fmla="*/ 0 h 3"/>
                <a:gd name="T12" fmla="*/ 1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lnTo>
                    <a:pt x="0" y="2"/>
                  </a:ln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lnTo>
                    <a:pt x="2" y="1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4" name="Freeform 637"/>
            <p:cNvSpPr>
              <a:spLocks/>
            </p:cNvSpPr>
            <p:nvPr/>
          </p:nvSpPr>
          <p:spPr bwMode="auto">
            <a:xfrm>
              <a:off x="7943337" y="3398705"/>
              <a:ext cx="4591" cy="6121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5" name="Freeform 638"/>
            <p:cNvSpPr>
              <a:spLocks/>
            </p:cNvSpPr>
            <p:nvPr/>
          </p:nvSpPr>
          <p:spPr bwMode="auto">
            <a:xfrm>
              <a:off x="7938747" y="3407886"/>
              <a:ext cx="6120" cy="918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3 h 3"/>
                <a:gd name="T8" fmla="*/ 3 w 3"/>
                <a:gd name="T9" fmla="*/ 1 h 3"/>
                <a:gd name="T10" fmla="*/ 1 w 3"/>
                <a:gd name="T11" fmla="*/ 0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6" name="Freeform 639"/>
            <p:cNvSpPr>
              <a:spLocks/>
            </p:cNvSpPr>
            <p:nvPr/>
          </p:nvSpPr>
          <p:spPr bwMode="auto">
            <a:xfrm>
              <a:off x="7938747" y="3441551"/>
              <a:ext cx="9180" cy="12242"/>
            </a:xfrm>
            <a:custGeom>
              <a:avLst/>
              <a:gdLst>
                <a:gd name="T0" fmla="*/ 1 w 4"/>
                <a:gd name="T1" fmla="*/ 1 h 5"/>
                <a:gd name="T2" fmla="*/ 1 w 4"/>
                <a:gd name="T3" fmla="*/ 2 h 5"/>
                <a:gd name="T4" fmla="*/ 0 w 4"/>
                <a:gd name="T5" fmla="*/ 3 h 5"/>
                <a:gd name="T6" fmla="*/ 1 w 4"/>
                <a:gd name="T7" fmla="*/ 5 h 5"/>
                <a:gd name="T8" fmla="*/ 3 w 4"/>
                <a:gd name="T9" fmla="*/ 5 h 5"/>
                <a:gd name="T10" fmla="*/ 3 w 4"/>
                <a:gd name="T11" fmla="*/ 3 h 5"/>
                <a:gd name="T12" fmla="*/ 4 w 4"/>
                <a:gd name="T13" fmla="*/ 2 h 5"/>
                <a:gd name="T14" fmla="*/ 4 w 4"/>
                <a:gd name="T15" fmla="*/ 0 h 5"/>
                <a:gd name="T16" fmla="*/ 2 w 4"/>
                <a:gd name="T17" fmla="*/ 0 h 5"/>
                <a:gd name="T18" fmla="*/ 1 w 4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7" name="Freeform 640"/>
            <p:cNvSpPr>
              <a:spLocks/>
            </p:cNvSpPr>
            <p:nvPr/>
          </p:nvSpPr>
          <p:spPr bwMode="auto">
            <a:xfrm>
              <a:off x="7926507" y="3470625"/>
              <a:ext cx="12240" cy="4590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0 h 2"/>
                <a:gd name="T4" fmla="*/ 2 w 5"/>
                <a:gd name="T5" fmla="*/ 0 h 2"/>
                <a:gd name="T6" fmla="*/ 1 w 5"/>
                <a:gd name="T7" fmla="*/ 1 h 2"/>
                <a:gd name="T8" fmla="*/ 0 w 5"/>
                <a:gd name="T9" fmla="*/ 1 h 2"/>
                <a:gd name="T10" fmla="*/ 1 w 5"/>
                <a:gd name="T11" fmla="*/ 2 h 2"/>
                <a:gd name="T12" fmla="*/ 4 w 5"/>
                <a:gd name="T13" fmla="*/ 2 h 2"/>
                <a:gd name="T14" fmla="*/ 5 w 5"/>
                <a:gd name="T15" fmla="*/ 2 h 2"/>
                <a:gd name="T16" fmla="*/ 5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8" name="Freeform 641"/>
            <p:cNvSpPr>
              <a:spLocks/>
            </p:cNvSpPr>
            <p:nvPr/>
          </p:nvSpPr>
          <p:spPr bwMode="auto">
            <a:xfrm>
              <a:off x="7915796" y="3481336"/>
              <a:ext cx="12240" cy="19893"/>
            </a:xfrm>
            <a:custGeom>
              <a:avLst/>
              <a:gdLst>
                <a:gd name="T0" fmla="*/ 0 w 4"/>
                <a:gd name="T1" fmla="*/ 4 h 7"/>
                <a:gd name="T2" fmla="*/ 0 w 4"/>
                <a:gd name="T3" fmla="*/ 5 h 7"/>
                <a:gd name="T4" fmla="*/ 1 w 4"/>
                <a:gd name="T5" fmla="*/ 7 h 7"/>
                <a:gd name="T6" fmla="*/ 2 w 4"/>
                <a:gd name="T7" fmla="*/ 6 h 7"/>
                <a:gd name="T8" fmla="*/ 3 w 4"/>
                <a:gd name="T9" fmla="*/ 5 h 7"/>
                <a:gd name="T10" fmla="*/ 4 w 4"/>
                <a:gd name="T11" fmla="*/ 3 h 7"/>
                <a:gd name="T12" fmla="*/ 3 w 4"/>
                <a:gd name="T13" fmla="*/ 1 h 7"/>
                <a:gd name="T14" fmla="*/ 3 w 4"/>
                <a:gd name="T15" fmla="*/ 0 h 7"/>
                <a:gd name="T16" fmla="*/ 1 w 4"/>
                <a:gd name="T17" fmla="*/ 1 h 7"/>
                <a:gd name="T18" fmla="*/ 0 w 4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0" y="4"/>
                  </a:moveTo>
                  <a:lnTo>
                    <a:pt x="0" y="5"/>
                  </a:lnTo>
                  <a:lnTo>
                    <a:pt x="1" y="7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3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399" name="Freeform 642"/>
            <p:cNvSpPr>
              <a:spLocks/>
            </p:cNvSpPr>
            <p:nvPr/>
          </p:nvSpPr>
          <p:spPr bwMode="auto">
            <a:xfrm>
              <a:off x="7954047" y="3652720"/>
              <a:ext cx="4590" cy="6121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1 w 2"/>
                <a:gd name="T5" fmla="*/ 0 h 3"/>
                <a:gd name="T6" fmla="*/ 0 w 2"/>
                <a:gd name="T7" fmla="*/ 0 h 3"/>
                <a:gd name="T8" fmla="*/ 0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0" name="Freeform 643"/>
            <p:cNvSpPr>
              <a:spLocks/>
            </p:cNvSpPr>
            <p:nvPr/>
          </p:nvSpPr>
          <p:spPr bwMode="auto">
            <a:xfrm>
              <a:off x="7898967" y="3655781"/>
              <a:ext cx="7650" cy="6121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2 w 3"/>
                <a:gd name="T5" fmla="*/ 3 h 3"/>
                <a:gd name="T6" fmla="*/ 3 w 3"/>
                <a:gd name="T7" fmla="*/ 2 h 3"/>
                <a:gd name="T8" fmla="*/ 2 w 3"/>
                <a:gd name="T9" fmla="*/ 0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1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1" name="Freeform 644"/>
            <p:cNvSpPr>
              <a:spLocks/>
            </p:cNvSpPr>
            <p:nvPr/>
          </p:nvSpPr>
          <p:spPr bwMode="auto">
            <a:xfrm>
              <a:off x="7879076" y="3671083"/>
              <a:ext cx="6120" cy="13772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2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2" name="Freeform 645"/>
            <p:cNvSpPr>
              <a:spLocks/>
            </p:cNvSpPr>
            <p:nvPr/>
          </p:nvSpPr>
          <p:spPr bwMode="auto">
            <a:xfrm>
              <a:off x="7695475" y="3873071"/>
              <a:ext cx="29071" cy="22954"/>
            </a:xfrm>
            <a:custGeom>
              <a:avLst/>
              <a:gdLst>
                <a:gd name="T0" fmla="*/ 3 w 11"/>
                <a:gd name="T1" fmla="*/ 4 h 7"/>
                <a:gd name="T2" fmla="*/ 6 w 11"/>
                <a:gd name="T3" fmla="*/ 6 h 7"/>
                <a:gd name="T4" fmla="*/ 7 w 11"/>
                <a:gd name="T5" fmla="*/ 6 h 7"/>
                <a:gd name="T6" fmla="*/ 8 w 11"/>
                <a:gd name="T7" fmla="*/ 7 h 7"/>
                <a:gd name="T8" fmla="*/ 10 w 11"/>
                <a:gd name="T9" fmla="*/ 7 h 7"/>
                <a:gd name="T10" fmla="*/ 11 w 11"/>
                <a:gd name="T11" fmla="*/ 5 h 7"/>
                <a:gd name="T12" fmla="*/ 8 w 11"/>
                <a:gd name="T13" fmla="*/ 4 h 7"/>
                <a:gd name="T14" fmla="*/ 2 w 11"/>
                <a:gd name="T15" fmla="*/ 0 h 7"/>
                <a:gd name="T16" fmla="*/ 0 w 11"/>
                <a:gd name="T17" fmla="*/ 0 h 7"/>
                <a:gd name="T18" fmla="*/ 0 w 11"/>
                <a:gd name="T19" fmla="*/ 2 h 7"/>
                <a:gd name="T20" fmla="*/ 1 w 11"/>
                <a:gd name="T21" fmla="*/ 3 h 7"/>
                <a:gd name="T22" fmla="*/ 1 w 11"/>
                <a:gd name="T23" fmla="*/ 3 h 7"/>
                <a:gd name="T24" fmla="*/ 3 w 11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">
                  <a:moveTo>
                    <a:pt x="3" y="4"/>
                  </a:moveTo>
                  <a:lnTo>
                    <a:pt x="6" y="6"/>
                  </a:ln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lnTo>
                    <a:pt x="11" y="5"/>
                  </a:lnTo>
                  <a:lnTo>
                    <a:pt x="8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3" name="Freeform 646"/>
            <p:cNvSpPr>
              <a:spLocks/>
            </p:cNvSpPr>
            <p:nvPr/>
          </p:nvSpPr>
          <p:spPr bwMode="auto">
            <a:xfrm>
              <a:off x="7684765" y="3899085"/>
              <a:ext cx="48960" cy="16832"/>
            </a:xfrm>
            <a:custGeom>
              <a:avLst/>
              <a:gdLst>
                <a:gd name="T0" fmla="*/ 10 w 19"/>
                <a:gd name="T1" fmla="*/ 2 h 6"/>
                <a:gd name="T2" fmla="*/ 9 w 19"/>
                <a:gd name="T3" fmla="*/ 1 h 6"/>
                <a:gd name="T4" fmla="*/ 6 w 19"/>
                <a:gd name="T5" fmla="*/ 1 h 6"/>
                <a:gd name="T6" fmla="*/ 4 w 19"/>
                <a:gd name="T7" fmla="*/ 0 h 6"/>
                <a:gd name="T8" fmla="*/ 2 w 19"/>
                <a:gd name="T9" fmla="*/ 0 h 6"/>
                <a:gd name="T10" fmla="*/ 1 w 19"/>
                <a:gd name="T11" fmla="*/ 1 h 6"/>
                <a:gd name="T12" fmla="*/ 0 w 19"/>
                <a:gd name="T13" fmla="*/ 1 h 6"/>
                <a:gd name="T14" fmla="*/ 1 w 19"/>
                <a:gd name="T15" fmla="*/ 2 h 6"/>
                <a:gd name="T16" fmla="*/ 5 w 19"/>
                <a:gd name="T17" fmla="*/ 2 h 6"/>
                <a:gd name="T18" fmla="*/ 6 w 19"/>
                <a:gd name="T19" fmla="*/ 4 h 6"/>
                <a:gd name="T20" fmla="*/ 8 w 19"/>
                <a:gd name="T21" fmla="*/ 4 h 6"/>
                <a:gd name="T22" fmla="*/ 12 w 19"/>
                <a:gd name="T23" fmla="*/ 4 h 6"/>
                <a:gd name="T24" fmla="*/ 16 w 19"/>
                <a:gd name="T25" fmla="*/ 5 h 6"/>
                <a:gd name="T26" fmla="*/ 17 w 19"/>
                <a:gd name="T27" fmla="*/ 5 h 6"/>
                <a:gd name="T28" fmla="*/ 19 w 19"/>
                <a:gd name="T29" fmla="*/ 4 h 6"/>
                <a:gd name="T30" fmla="*/ 19 w 19"/>
                <a:gd name="T31" fmla="*/ 3 h 6"/>
                <a:gd name="T32" fmla="*/ 17 w 19"/>
                <a:gd name="T33" fmla="*/ 2 h 6"/>
                <a:gd name="T34" fmla="*/ 12 w 19"/>
                <a:gd name="T35" fmla="*/ 2 h 6"/>
                <a:gd name="T36" fmla="*/ 10 w 19"/>
                <a:gd name="T3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6">
                  <a:moveTo>
                    <a:pt x="10" y="2"/>
                  </a:move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1"/>
                    <a:pt x="6" y="1"/>
                  </a:cubicBez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5" y="2"/>
                  </a:lnTo>
                  <a:cubicBezTo>
                    <a:pt x="5" y="3"/>
                    <a:pt x="6" y="4"/>
                    <a:pt x="6" y="4"/>
                  </a:cubicBezTo>
                  <a:lnTo>
                    <a:pt x="8" y="4"/>
                  </a:lnTo>
                  <a:cubicBezTo>
                    <a:pt x="8" y="4"/>
                    <a:pt x="10" y="4"/>
                    <a:pt x="12" y="4"/>
                  </a:cubicBezTo>
                  <a:lnTo>
                    <a:pt x="16" y="5"/>
                  </a:lnTo>
                  <a:cubicBezTo>
                    <a:pt x="16" y="5"/>
                    <a:pt x="17" y="6"/>
                    <a:pt x="17" y="5"/>
                  </a:cubicBezTo>
                  <a:cubicBezTo>
                    <a:pt x="18" y="5"/>
                    <a:pt x="18" y="5"/>
                    <a:pt x="19" y="4"/>
                  </a:cubicBezTo>
                  <a:lnTo>
                    <a:pt x="19" y="3"/>
                  </a:lnTo>
                  <a:lnTo>
                    <a:pt x="17" y="2"/>
                  </a:lnTo>
                  <a:lnTo>
                    <a:pt x="12" y="2"/>
                  </a:lnTo>
                  <a:cubicBezTo>
                    <a:pt x="11" y="2"/>
                    <a:pt x="11" y="2"/>
                    <a:pt x="1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4" name="Freeform 647"/>
            <p:cNvSpPr>
              <a:spLocks/>
            </p:cNvSpPr>
            <p:nvPr/>
          </p:nvSpPr>
          <p:spPr bwMode="auto">
            <a:xfrm>
              <a:off x="7579194" y="3870010"/>
              <a:ext cx="247862" cy="240244"/>
            </a:xfrm>
            <a:custGeom>
              <a:avLst/>
              <a:gdLst>
                <a:gd name="T0" fmla="*/ 62 w 96"/>
                <a:gd name="T1" fmla="*/ 13 h 82"/>
                <a:gd name="T2" fmla="*/ 62 w 96"/>
                <a:gd name="T3" fmla="*/ 17 h 82"/>
                <a:gd name="T4" fmla="*/ 55 w 96"/>
                <a:gd name="T5" fmla="*/ 17 h 82"/>
                <a:gd name="T6" fmla="*/ 50 w 96"/>
                <a:gd name="T7" fmla="*/ 26 h 82"/>
                <a:gd name="T8" fmla="*/ 41 w 96"/>
                <a:gd name="T9" fmla="*/ 27 h 82"/>
                <a:gd name="T10" fmla="*/ 39 w 96"/>
                <a:gd name="T11" fmla="*/ 23 h 82"/>
                <a:gd name="T12" fmla="*/ 38 w 96"/>
                <a:gd name="T13" fmla="*/ 24 h 82"/>
                <a:gd name="T14" fmla="*/ 35 w 96"/>
                <a:gd name="T15" fmla="*/ 17 h 82"/>
                <a:gd name="T16" fmla="*/ 36 w 96"/>
                <a:gd name="T17" fmla="*/ 9 h 82"/>
                <a:gd name="T18" fmla="*/ 34 w 96"/>
                <a:gd name="T19" fmla="*/ 4 h 82"/>
                <a:gd name="T20" fmla="*/ 25 w 96"/>
                <a:gd name="T21" fmla="*/ 2 h 82"/>
                <a:gd name="T22" fmla="*/ 15 w 96"/>
                <a:gd name="T23" fmla="*/ 1 h 82"/>
                <a:gd name="T24" fmla="*/ 8 w 96"/>
                <a:gd name="T25" fmla="*/ 5 h 82"/>
                <a:gd name="T26" fmla="*/ 7 w 96"/>
                <a:gd name="T27" fmla="*/ 6 h 82"/>
                <a:gd name="T28" fmla="*/ 2 w 96"/>
                <a:gd name="T29" fmla="*/ 5 h 82"/>
                <a:gd name="T30" fmla="*/ 4 w 96"/>
                <a:gd name="T31" fmla="*/ 10 h 82"/>
                <a:gd name="T32" fmla="*/ 10 w 96"/>
                <a:gd name="T33" fmla="*/ 12 h 82"/>
                <a:gd name="T34" fmla="*/ 14 w 96"/>
                <a:gd name="T35" fmla="*/ 14 h 82"/>
                <a:gd name="T36" fmla="*/ 20 w 96"/>
                <a:gd name="T37" fmla="*/ 19 h 82"/>
                <a:gd name="T38" fmla="*/ 22 w 96"/>
                <a:gd name="T39" fmla="*/ 19 h 82"/>
                <a:gd name="T40" fmla="*/ 31 w 96"/>
                <a:gd name="T41" fmla="*/ 19 h 82"/>
                <a:gd name="T42" fmla="*/ 26 w 96"/>
                <a:gd name="T43" fmla="*/ 19 h 82"/>
                <a:gd name="T44" fmla="*/ 21 w 96"/>
                <a:gd name="T45" fmla="*/ 22 h 82"/>
                <a:gd name="T46" fmla="*/ 16 w 96"/>
                <a:gd name="T47" fmla="*/ 21 h 82"/>
                <a:gd name="T48" fmla="*/ 15 w 96"/>
                <a:gd name="T49" fmla="*/ 25 h 82"/>
                <a:gd name="T50" fmla="*/ 20 w 96"/>
                <a:gd name="T51" fmla="*/ 28 h 82"/>
                <a:gd name="T52" fmla="*/ 21 w 96"/>
                <a:gd name="T53" fmla="*/ 33 h 82"/>
                <a:gd name="T54" fmla="*/ 26 w 96"/>
                <a:gd name="T55" fmla="*/ 37 h 82"/>
                <a:gd name="T56" fmla="*/ 29 w 96"/>
                <a:gd name="T57" fmla="*/ 34 h 82"/>
                <a:gd name="T58" fmla="*/ 34 w 96"/>
                <a:gd name="T59" fmla="*/ 35 h 82"/>
                <a:gd name="T60" fmla="*/ 40 w 96"/>
                <a:gd name="T61" fmla="*/ 37 h 82"/>
                <a:gd name="T62" fmla="*/ 50 w 96"/>
                <a:gd name="T63" fmla="*/ 40 h 82"/>
                <a:gd name="T64" fmla="*/ 58 w 96"/>
                <a:gd name="T65" fmla="*/ 43 h 82"/>
                <a:gd name="T66" fmla="*/ 66 w 96"/>
                <a:gd name="T67" fmla="*/ 48 h 82"/>
                <a:gd name="T68" fmla="*/ 72 w 96"/>
                <a:gd name="T69" fmla="*/ 53 h 82"/>
                <a:gd name="T70" fmla="*/ 74 w 96"/>
                <a:gd name="T71" fmla="*/ 60 h 82"/>
                <a:gd name="T72" fmla="*/ 76 w 96"/>
                <a:gd name="T73" fmla="*/ 66 h 82"/>
                <a:gd name="T74" fmla="*/ 72 w 96"/>
                <a:gd name="T75" fmla="*/ 66 h 82"/>
                <a:gd name="T76" fmla="*/ 67 w 96"/>
                <a:gd name="T77" fmla="*/ 72 h 82"/>
                <a:gd name="T78" fmla="*/ 72 w 96"/>
                <a:gd name="T79" fmla="*/ 77 h 82"/>
                <a:gd name="T80" fmla="*/ 78 w 96"/>
                <a:gd name="T81" fmla="*/ 77 h 82"/>
                <a:gd name="T82" fmla="*/ 81 w 96"/>
                <a:gd name="T83" fmla="*/ 74 h 82"/>
                <a:gd name="T84" fmla="*/ 88 w 96"/>
                <a:gd name="T85" fmla="*/ 74 h 82"/>
                <a:gd name="T86" fmla="*/ 96 w 96"/>
                <a:gd name="T87" fmla="*/ 63 h 82"/>
                <a:gd name="T88" fmla="*/ 95 w 96"/>
                <a:gd name="T89" fmla="*/ 58 h 82"/>
                <a:gd name="T90" fmla="*/ 92 w 96"/>
                <a:gd name="T91" fmla="*/ 19 h 82"/>
                <a:gd name="T92" fmla="*/ 80 w 96"/>
                <a:gd name="T93" fmla="*/ 17 h 82"/>
                <a:gd name="T94" fmla="*/ 75 w 96"/>
                <a:gd name="T95" fmla="*/ 14 h 82"/>
                <a:gd name="T96" fmla="*/ 69 w 96"/>
                <a:gd name="T97" fmla="*/ 1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82">
                  <a:moveTo>
                    <a:pt x="69" y="10"/>
                  </a:moveTo>
                  <a:lnTo>
                    <a:pt x="65" y="11"/>
                  </a:lnTo>
                  <a:cubicBezTo>
                    <a:pt x="63" y="13"/>
                    <a:pt x="62" y="13"/>
                    <a:pt x="62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lnTo>
                    <a:pt x="62" y="17"/>
                  </a:lnTo>
                  <a:lnTo>
                    <a:pt x="61" y="17"/>
                  </a:lnTo>
                  <a:lnTo>
                    <a:pt x="57" y="17"/>
                  </a:lnTo>
                  <a:lnTo>
                    <a:pt x="55" y="17"/>
                  </a:lnTo>
                  <a:lnTo>
                    <a:pt x="55" y="19"/>
                  </a:lnTo>
                  <a:lnTo>
                    <a:pt x="51" y="24"/>
                  </a:lnTo>
                  <a:lnTo>
                    <a:pt x="50" y="26"/>
                  </a:lnTo>
                  <a:cubicBezTo>
                    <a:pt x="48" y="28"/>
                    <a:pt x="46" y="28"/>
                    <a:pt x="46" y="28"/>
                  </a:cubicBezTo>
                  <a:lnTo>
                    <a:pt x="43" y="29"/>
                  </a:lnTo>
                  <a:cubicBezTo>
                    <a:pt x="42" y="29"/>
                    <a:pt x="42" y="28"/>
                    <a:pt x="41" y="27"/>
                  </a:cubicBezTo>
                  <a:lnTo>
                    <a:pt x="41" y="24"/>
                  </a:lnTo>
                  <a:lnTo>
                    <a:pt x="40" y="25"/>
                  </a:lnTo>
                  <a:cubicBezTo>
                    <a:pt x="39" y="24"/>
                    <a:pt x="39" y="23"/>
                    <a:pt x="39" y="23"/>
                  </a:cubicBezTo>
                  <a:cubicBezTo>
                    <a:pt x="39" y="22"/>
                    <a:pt x="39" y="21"/>
                    <a:pt x="39" y="19"/>
                  </a:cubicBezTo>
                  <a:lnTo>
                    <a:pt x="38" y="20"/>
                  </a:lnTo>
                  <a:lnTo>
                    <a:pt x="38" y="24"/>
                  </a:lnTo>
                  <a:cubicBezTo>
                    <a:pt x="37" y="23"/>
                    <a:pt x="36" y="22"/>
                    <a:pt x="36" y="21"/>
                  </a:cubicBezTo>
                  <a:cubicBezTo>
                    <a:pt x="36" y="21"/>
                    <a:pt x="36" y="20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ubicBezTo>
                    <a:pt x="35" y="17"/>
                    <a:pt x="35" y="16"/>
                    <a:pt x="34" y="15"/>
                  </a:cubicBezTo>
                  <a:cubicBezTo>
                    <a:pt x="35" y="13"/>
                    <a:pt x="35" y="12"/>
                    <a:pt x="35" y="11"/>
                  </a:cubicBezTo>
                  <a:cubicBezTo>
                    <a:pt x="35" y="11"/>
                    <a:pt x="35" y="10"/>
                    <a:pt x="36" y="9"/>
                  </a:cubicBezTo>
                  <a:cubicBezTo>
                    <a:pt x="35" y="7"/>
                    <a:pt x="34" y="6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lnTo>
                    <a:pt x="34" y="4"/>
                  </a:lnTo>
                  <a:cubicBezTo>
                    <a:pt x="34" y="4"/>
                    <a:pt x="34" y="4"/>
                    <a:pt x="32" y="4"/>
                  </a:cubicBezTo>
                  <a:cubicBezTo>
                    <a:pt x="29" y="3"/>
                    <a:pt x="27" y="3"/>
                    <a:pt x="27" y="3"/>
                  </a:cubicBezTo>
                  <a:cubicBezTo>
                    <a:pt x="26" y="3"/>
                    <a:pt x="26" y="2"/>
                    <a:pt x="25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20" y="0"/>
                    <a:pt x="19" y="0"/>
                    <a:pt x="18" y="0"/>
                  </a:cubicBezTo>
                  <a:lnTo>
                    <a:pt x="15" y="1"/>
                  </a:lnTo>
                  <a:lnTo>
                    <a:pt x="13" y="4"/>
                  </a:lnTo>
                  <a:lnTo>
                    <a:pt x="10" y="4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9"/>
                  </a:ln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6" y="5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lnTo>
                    <a:pt x="2" y="8"/>
                  </a:lnTo>
                  <a:lnTo>
                    <a:pt x="4" y="10"/>
                  </a:lnTo>
                  <a:lnTo>
                    <a:pt x="7" y="12"/>
                  </a:ln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10" y="12"/>
                  </a:cubicBezTo>
                  <a:lnTo>
                    <a:pt x="11" y="12"/>
                  </a:lnTo>
                  <a:cubicBezTo>
                    <a:pt x="11" y="12"/>
                    <a:pt x="12" y="12"/>
                    <a:pt x="14" y="13"/>
                  </a:cubicBezTo>
                  <a:lnTo>
                    <a:pt x="14" y="14"/>
                  </a:lnTo>
                  <a:cubicBezTo>
                    <a:pt x="14" y="15"/>
                    <a:pt x="14" y="15"/>
                    <a:pt x="15" y="16"/>
                  </a:cubicBezTo>
                  <a:lnTo>
                    <a:pt x="17" y="18"/>
                  </a:lnTo>
                  <a:cubicBezTo>
                    <a:pt x="19" y="18"/>
                    <a:pt x="20" y="18"/>
                    <a:pt x="20" y="19"/>
                  </a:cubicBezTo>
                  <a:cubicBezTo>
                    <a:pt x="20" y="19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3" y="18"/>
                    <a:pt x="24" y="18"/>
                    <a:pt x="25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0" y="18"/>
                    <a:pt x="31" y="19"/>
                  </a:cubicBezTo>
                  <a:lnTo>
                    <a:pt x="30" y="20"/>
                  </a:lnTo>
                  <a:lnTo>
                    <a:pt x="29" y="20"/>
                  </a:lnTo>
                  <a:cubicBezTo>
                    <a:pt x="27" y="19"/>
                    <a:pt x="26" y="19"/>
                    <a:pt x="26" y="19"/>
                  </a:cubicBezTo>
                  <a:cubicBezTo>
                    <a:pt x="25" y="19"/>
                    <a:pt x="25" y="19"/>
                    <a:pt x="25" y="20"/>
                  </a:cubicBezTo>
                  <a:lnTo>
                    <a:pt x="21" y="23"/>
                  </a:lnTo>
                  <a:cubicBezTo>
                    <a:pt x="21" y="23"/>
                    <a:pt x="21" y="22"/>
                    <a:pt x="21" y="22"/>
                  </a:cubicBezTo>
                  <a:cubicBezTo>
                    <a:pt x="21" y="22"/>
                    <a:pt x="21" y="22"/>
                    <a:pt x="20" y="22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18" y="21"/>
                    <a:pt x="16" y="21"/>
                  </a:cubicBezTo>
                  <a:lnTo>
                    <a:pt x="14" y="22"/>
                  </a:lnTo>
                  <a:cubicBezTo>
                    <a:pt x="14" y="23"/>
                    <a:pt x="14" y="24"/>
                    <a:pt x="14" y="25"/>
                  </a:cubicBezTo>
                  <a:cubicBezTo>
                    <a:pt x="14" y="26"/>
                    <a:pt x="15" y="26"/>
                    <a:pt x="15" y="25"/>
                  </a:cubicBezTo>
                  <a:lnTo>
                    <a:pt x="16" y="26"/>
                  </a:lnTo>
                  <a:cubicBezTo>
                    <a:pt x="18" y="26"/>
                    <a:pt x="18" y="26"/>
                    <a:pt x="19" y="26"/>
                  </a:cubicBezTo>
                  <a:cubicBezTo>
                    <a:pt x="19" y="26"/>
                    <a:pt x="20" y="27"/>
                    <a:pt x="20" y="28"/>
                  </a:cubicBezTo>
                  <a:lnTo>
                    <a:pt x="21" y="30"/>
                  </a:lnTo>
                  <a:lnTo>
                    <a:pt x="21" y="31"/>
                  </a:lnTo>
                  <a:lnTo>
                    <a:pt x="21" y="33"/>
                  </a:lnTo>
                  <a:lnTo>
                    <a:pt x="24" y="36"/>
                  </a:lnTo>
                  <a:cubicBezTo>
                    <a:pt x="25" y="36"/>
                    <a:pt x="25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7"/>
                    <a:pt x="28" y="37"/>
                    <a:pt x="29" y="36"/>
                  </a:cubicBezTo>
                  <a:lnTo>
                    <a:pt x="29" y="34"/>
                  </a:lnTo>
                  <a:lnTo>
                    <a:pt x="30" y="31"/>
                  </a:lnTo>
                  <a:lnTo>
                    <a:pt x="33" y="34"/>
                  </a:lnTo>
                  <a:lnTo>
                    <a:pt x="34" y="35"/>
                  </a:lnTo>
                  <a:cubicBezTo>
                    <a:pt x="35" y="35"/>
                    <a:pt x="36" y="35"/>
                    <a:pt x="37" y="35"/>
                  </a:cubicBezTo>
                  <a:cubicBezTo>
                    <a:pt x="38" y="35"/>
                    <a:pt x="38" y="36"/>
                    <a:pt x="39" y="36"/>
                  </a:cubicBezTo>
                  <a:lnTo>
                    <a:pt x="40" y="37"/>
                  </a:lnTo>
                  <a:lnTo>
                    <a:pt x="43" y="39"/>
                  </a:lnTo>
                  <a:cubicBezTo>
                    <a:pt x="45" y="40"/>
                    <a:pt x="46" y="40"/>
                    <a:pt x="46" y="40"/>
                  </a:cubicBezTo>
                  <a:cubicBezTo>
                    <a:pt x="46" y="40"/>
                    <a:pt x="48" y="40"/>
                    <a:pt x="50" y="40"/>
                  </a:cubicBezTo>
                  <a:cubicBezTo>
                    <a:pt x="52" y="41"/>
                    <a:pt x="53" y="41"/>
                    <a:pt x="54" y="42"/>
                  </a:cubicBezTo>
                  <a:cubicBezTo>
                    <a:pt x="54" y="42"/>
                    <a:pt x="55" y="42"/>
                    <a:pt x="56" y="42"/>
                  </a:cubicBezTo>
                  <a:cubicBezTo>
                    <a:pt x="57" y="43"/>
                    <a:pt x="58" y="43"/>
                    <a:pt x="58" y="43"/>
                  </a:cubicBezTo>
                  <a:cubicBezTo>
                    <a:pt x="58" y="43"/>
                    <a:pt x="59" y="43"/>
                    <a:pt x="60" y="44"/>
                  </a:cubicBezTo>
                  <a:lnTo>
                    <a:pt x="62" y="44"/>
                  </a:lnTo>
                  <a:cubicBezTo>
                    <a:pt x="62" y="45"/>
                    <a:pt x="63" y="46"/>
                    <a:pt x="66" y="48"/>
                  </a:cubicBezTo>
                  <a:cubicBezTo>
                    <a:pt x="68" y="49"/>
                    <a:pt x="69" y="49"/>
                    <a:pt x="69" y="49"/>
                  </a:cubicBezTo>
                  <a:cubicBezTo>
                    <a:pt x="69" y="50"/>
                    <a:pt x="70" y="50"/>
                    <a:pt x="70" y="52"/>
                  </a:cubicBezTo>
                  <a:lnTo>
                    <a:pt x="72" y="53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4" y="60"/>
                  </a:lnTo>
                  <a:lnTo>
                    <a:pt x="74" y="61"/>
                  </a:lnTo>
                  <a:lnTo>
                    <a:pt x="75" y="63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4" y="66"/>
                  </a:lnTo>
                  <a:cubicBezTo>
                    <a:pt x="73" y="66"/>
                    <a:pt x="72" y="66"/>
                    <a:pt x="72" y="66"/>
                  </a:cubicBezTo>
                  <a:cubicBezTo>
                    <a:pt x="71" y="66"/>
                    <a:pt x="71" y="66"/>
                    <a:pt x="70" y="67"/>
                  </a:cubicBezTo>
                  <a:lnTo>
                    <a:pt x="68" y="68"/>
                  </a:lnTo>
                  <a:cubicBezTo>
                    <a:pt x="67" y="70"/>
                    <a:pt x="67" y="72"/>
                    <a:pt x="67" y="72"/>
                  </a:cubicBezTo>
                  <a:cubicBezTo>
                    <a:pt x="67" y="72"/>
                    <a:pt x="67" y="73"/>
                    <a:pt x="66" y="74"/>
                  </a:cubicBezTo>
                  <a:lnTo>
                    <a:pt x="65" y="76"/>
                  </a:lnTo>
                  <a:lnTo>
                    <a:pt x="72" y="77"/>
                  </a:lnTo>
                  <a:cubicBezTo>
                    <a:pt x="73" y="77"/>
                    <a:pt x="74" y="77"/>
                    <a:pt x="74" y="77"/>
                  </a:cubicBezTo>
                  <a:cubicBezTo>
                    <a:pt x="74" y="76"/>
                    <a:pt x="75" y="76"/>
                    <a:pt x="75" y="76"/>
                  </a:cubicBezTo>
                  <a:cubicBezTo>
                    <a:pt x="76" y="76"/>
                    <a:pt x="77" y="77"/>
                    <a:pt x="78" y="77"/>
                  </a:cubicBezTo>
                  <a:cubicBezTo>
                    <a:pt x="78" y="77"/>
                    <a:pt x="78" y="76"/>
                    <a:pt x="79" y="76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0" y="74"/>
                    <a:pt x="80" y="74"/>
                    <a:pt x="81" y="74"/>
                  </a:cubicBezTo>
                  <a:cubicBezTo>
                    <a:pt x="81" y="74"/>
                    <a:pt x="82" y="75"/>
                    <a:pt x="82" y="75"/>
                  </a:cubicBezTo>
                  <a:cubicBezTo>
                    <a:pt x="84" y="74"/>
                    <a:pt x="85" y="74"/>
                    <a:pt x="85" y="74"/>
                  </a:cubicBezTo>
                  <a:cubicBezTo>
                    <a:pt x="86" y="73"/>
                    <a:pt x="87" y="73"/>
                    <a:pt x="88" y="74"/>
                  </a:cubicBezTo>
                  <a:lnTo>
                    <a:pt x="96" y="82"/>
                  </a:lnTo>
                  <a:cubicBezTo>
                    <a:pt x="96" y="76"/>
                    <a:pt x="96" y="70"/>
                    <a:pt x="96" y="64"/>
                  </a:cubicBezTo>
                  <a:cubicBezTo>
                    <a:pt x="96" y="64"/>
                    <a:pt x="96" y="64"/>
                    <a:pt x="96" y="63"/>
                  </a:cubicBezTo>
                  <a:lnTo>
                    <a:pt x="96" y="62"/>
                  </a:lnTo>
                  <a:lnTo>
                    <a:pt x="95" y="60"/>
                  </a:lnTo>
                  <a:lnTo>
                    <a:pt x="95" y="58"/>
                  </a:lnTo>
                  <a:lnTo>
                    <a:pt x="96" y="56"/>
                  </a:lnTo>
                  <a:lnTo>
                    <a:pt x="96" y="21"/>
                  </a:lnTo>
                  <a:lnTo>
                    <a:pt x="92" y="19"/>
                  </a:lnTo>
                  <a:lnTo>
                    <a:pt x="89" y="20"/>
                  </a:lnTo>
                  <a:lnTo>
                    <a:pt x="84" y="18"/>
                  </a:lnTo>
                  <a:cubicBezTo>
                    <a:pt x="82" y="17"/>
                    <a:pt x="80" y="17"/>
                    <a:pt x="80" y="17"/>
                  </a:cubicBezTo>
                  <a:cubicBezTo>
                    <a:pt x="80" y="17"/>
                    <a:pt x="79" y="17"/>
                    <a:pt x="79" y="16"/>
                  </a:cubicBezTo>
                  <a:lnTo>
                    <a:pt x="78" y="15"/>
                  </a:lnTo>
                  <a:cubicBezTo>
                    <a:pt x="77" y="15"/>
                    <a:pt x="76" y="14"/>
                    <a:pt x="75" y="14"/>
                  </a:cubicBezTo>
                  <a:cubicBezTo>
                    <a:pt x="75" y="14"/>
                    <a:pt x="74" y="14"/>
                    <a:pt x="74" y="13"/>
                  </a:cubicBezTo>
                  <a:cubicBezTo>
                    <a:pt x="73" y="13"/>
                    <a:pt x="72" y="13"/>
                    <a:pt x="72" y="13"/>
                  </a:cubicBezTo>
                  <a:cubicBezTo>
                    <a:pt x="71" y="12"/>
                    <a:pt x="70" y="11"/>
                    <a:pt x="69" y="1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5" name="Freeform 648"/>
            <p:cNvSpPr>
              <a:spLocks/>
            </p:cNvSpPr>
            <p:nvPr/>
          </p:nvSpPr>
          <p:spPr bwMode="auto">
            <a:xfrm>
              <a:off x="7823996" y="3931219"/>
              <a:ext cx="249392" cy="223411"/>
            </a:xfrm>
            <a:custGeom>
              <a:avLst/>
              <a:gdLst>
                <a:gd name="T0" fmla="*/ 20 w 96"/>
                <a:gd name="T1" fmla="*/ 7 h 76"/>
                <a:gd name="T2" fmla="*/ 13 w 96"/>
                <a:gd name="T3" fmla="*/ 5 h 76"/>
                <a:gd name="T4" fmla="*/ 7 w 96"/>
                <a:gd name="T5" fmla="*/ 2 h 76"/>
                <a:gd name="T6" fmla="*/ 1 w 96"/>
                <a:gd name="T7" fmla="*/ 35 h 76"/>
                <a:gd name="T8" fmla="*/ 0 w 96"/>
                <a:gd name="T9" fmla="*/ 39 h 76"/>
                <a:gd name="T10" fmla="*/ 1 w 96"/>
                <a:gd name="T11" fmla="*/ 42 h 76"/>
                <a:gd name="T12" fmla="*/ 1 w 96"/>
                <a:gd name="T13" fmla="*/ 61 h 76"/>
                <a:gd name="T14" fmla="*/ 5 w 96"/>
                <a:gd name="T15" fmla="*/ 63 h 76"/>
                <a:gd name="T16" fmla="*/ 10 w 96"/>
                <a:gd name="T17" fmla="*/ 64 h 76"/>
                <a:gd name="T18" fmla="*/ 13 w 96"/>
                <a:gd name="T19" fmla="*/ 64 h 76"/>
                <a:gd name="T20" fmla="*/ 17 w 96"/>
                <a:gd name="T21" fmla="*/ 64 h 76"/>
                <a:gd name="T22" fmla="*/ 20 w 96"/>
                <a:gd name="T23" fmla="*/ 64 h 76"/>
                <a:gd name="T24" fmla="*/ 24 w 96"/>
                <a:gd name="T25" fmla="*/ 61 h 76"/>
                <a:gd name="T26" fmla="*/ 27 w 96"/>
                <a:gd name="T27" fmla="*/ 58 h 76"/>
                <a:gd name="T28" fmla="*/ 29 w 96"/>
                <a:gd name="T29" fmla="*/ 54 h 76"/>
                <a:gd name="T30" fmla="*/ 33 w 96"/>
                <a:gd name="T31" fmla="*/ 50 h 76"/>
                <a:gd name="T32" fmla="*/ 43 w 96"/>
                <a:gd name="T33" fmla="*/ 50 h 76"/>
                <a:gd name="T34" fmla="*/ 50 w 96"/>
                <a:gd name="T35" fmla="*/ 54 h 76"/>
                <a:gd name="T36" fmla="*/ 52 w 96"/>
                <a:gd name="T37" fmla="*/ 57 h 76"/>
                <a:gd name="T38" fmla="*/ 54 w 96"/>
                <a:gd name="T39" fmla="*/ 61 h 76"/>
                <a:gd name="T40" fmla="*/ 57 w 96"/>
                <a:gd name="T41" fmla="*/ 65 h 76"/>
                <a:gd name="T42" fmla="*/ 60 w 96"/>
                <a:gd name="T43" fmla="*/ 65 h 76"/>
                <a:gd name="T44" fmla="*/ 62 w 96"/>
                <a:gd name="T45" fmla="*/ 69 h 76"/>
                <a:gd name="T46" fmla="*/ 72 w 96"/>
                <a:gd name="T47" fmla="*/ 72 h 76"/>
                <a:gd name="T48" fmla="*/ 79 w 96"/>
                <a:gd name="T49" fmla="*/ 73 h 76"/>
                <a:gd name="T50" fmla="*/ 85 w 96"/>
                <a:gd name="T51" fmla="*/ 75 h 76"/>
                <a:gd name="T52" fmla="*/ 89 w 96"/>
                <a:gd name="T53" fmla="*/ 76 h 76"/>
                <a:gd name="T54" fmla="*/ 96 w 96"/>
                <a:gd name="T55" fmla="*/ 76 h 76"/>
                <a:gd name="T56" fmla="*/ 95 w 96"/>
                <a:gd name="T57" fmla="*/ 75 h 76"/>
                <a:gd name="T58" fmla="*/ 92 w 96"/>
                <a:gd name="T59" fmla="*/ 75 h 76"/>
                <a:gd name="T60" fmla="*/ 90 w 96"/>
                <a:gd name="T61" fmla="*/ 73 h 76"/>
                <a:gd name="T62" fmla="*/ 90 w 96"/>
                <a:gd name="T63" fmla="*/ 73 h 76"/>
                <a:gd name="T64" fmla="*/ 86 w 96"/>
                <a:gd name="T65" fmla="*/ 70 h 76"/>
                <a:gd name="T66" fmla="*/ 83 w 96"/>
                <a:gd name="T67" fmla="*/ 68 h 76"/>
                <a:gd name="T68" fmla="*/ 86 w 96"/>
                <a:gd name="T69" fmla="*/ 66 h 76"/>
                <a:gd name="T70" fmla="*/ 81 w 96"/>
                <a:gd name="T71" fmla="*/ 65 h 76"/>
                <a:gd name="T72" fmla="*/ 78 w 96"/>
                <a:gd name="T73" fmla="*/ 63 h 76"/>
                <a:gd name="T74" fmla="*/ 78 w 96"/>
                <a:gd name="T75" fmla="*/ 60 h 76"/>
                <a:gd name="T76" fmla="*/ 72 w 96"/>
                <a:gd name="T77" fmla="*/ 60 h 76"/>
                <a:gd name="T78" fmla="*/ 70 w 96"/>
                <a:gd name="T79" fmla="*/ 57 h 76"/>
                <a:gd name="T80" fmla="*/ 69 w 96"/>
                <a:gd name="T81" fmla="*/ 53 h 76"/>
                <a:gd name="T82" fmla="*/ 65 w 96"/>
                <a:gd name="T83" fmla="*/ 50 h 76"/>
                <a:gd name="T84" fmla="*/ 64 w 96"/>
                <a:gd name="T85" fmla="*/ 49 h 76"/>
                <a:gd name="T86" fmla="*/ 62 w 96"/>
                <a:gd name="T87" fmla="*/ 47 h 76"/>
                <a:gd name="T88" fmla="*/ 59 w 96"/>
                <a:gd name="T89" fmla="*/ 44 h 76"/>
                <a:gd name="T90" fmla="*/ 58 w 96"/>
                <a:gd name="T91" fmla="*/ 41 h 76"/>
                <a:gd name="T92" fmla="*/ 58 w 96"/>
                <a:gd name="T93" fmla="*/ 39 h 76"/>
                <a:gd name="T94" fmla="*/ 66 w 96"/>
                <a:gd name="T95" fmla="*/ 38 h 76"/>
                <a:gd name="T96" fmla="*/ 66 w 96"/>
                <a:gd name="T97" fmla="*/ 36 h 76"/>
                <a:gd name="T98" fmla="*/ 65 w 96"/>
                <a:gd name="T99" fmla="*/ 34 h 76"/>
                <a:gd name="T100" fmla="*/ 63 w 96"/>
                <a:gd name="T101" fmla="*/ 32 h 76"/>
                <a:gd name="T102" fmla="*/ 61 w 96"/>
                <a:gd name="T103" fmla="*/ 31 h 76"/>
                <a:gd name="T104" fmla="*/ 56 w 96"/>
                <a:gd name="T105" fmla="*/ 31 h 76"/>
                <a:gd name="T106" fmla="*/ 48 w 96"/>
                <a:gd name="T107" fmla="*/ 27 h 76"/>
                <a:gd name="T108" fmla="*/ 47 w 96"/>
                <a:gd name="T109" fmla="*/ 24 h 76"/>
                <a:gd name="T110" fmla="*/ 45 w 96"/>
                <a:gd name="T111" fmla="*/ 19 h 76"/>
                <a:gd name="T112" fmla="*/ 41 w 96"/>
                <a:gd name="T113" fmla="*/ 17 h 76"/>
                <a:gd name="T114" fmla="*/ 36 w 96"/>
                <a:gd name="T115" fmla="*/ 13 h 76"/>
                <a:gd name="T116" fmla="*/ 34 w 96"/>
                <a:gd name="T117" fmla="*/ 11 h 76"/>
                <a:gd name="T118" fmla="*/ 29 w 96"/>
                <a:gd name="T119" fmla="*/ 10 h 76"/>
                <a:gd name="T120" fmla="*/ 26 w 96"/>
                <a:gd name="T121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76">
                  <a:moveTo>
                    <a:pt x="25" y="7"/>
                  </a:moveTo>
                  <a:lnTo>
                    <a:pt x="20" y="7"/>
                  </a:ln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6" y="6"/>
                    <a:pt x="13" y="5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lnTo>
                    <a:pt x="1" y="0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1" y="41"/>
                  </a:lnTo>
                  <a:lnTo>
                    <a:pt x="1" y="42"/>
                  </a:lnTo>
                  <a:cubicBezTo>
                    <a:pt x="1" y="43"/>
                    <a:pt x="1" y="43"/>
                    <a:pt x="1" y="43"/>
                  </a:cubicBezTo>
                  <a:cubicBezTo>
                    <a:pt x="1" y="49"/>
                    <a:pt x="1" y="55"/>
                    <a:pt x="1" y="61"/>
                  </a:cubicBezTo>
                  <a:lnTo>
                    <a:pt x="3" y="63"/>
                  </a:lnTo>
                  <a:lnTo>
                    <a:pt x="5" y="63"/>
                  </a:lnTo>
                  <a:cubicBezTo>
                    <a:pt x="7" y="64"/>
                    <a:pt x="8" y="64"/>
                    <a:pt x="9" y="64"/>
                  </a:cubicBezTo>
                  <a:cubicBezTo>
                    <a:pt x="9" y="64"/>
                    <a:pt x="9" y="64"/>
                    <a:pt x="10" y="64"/>
                  </a:cubicBezTo>
                  <a:cubicBezTo>
                    <a:pt x="10" y="64"/>
                    <a:pt x="11" y="64"/>
                    <a:pt x="12" y="63"/>
                  </a:cubicBezTo>
                  <a:cubicBezTo>
                    <a:pt x="12" y="63"/>
                    <a:pt x="12" y="63"/>
                    <a:pt x="13" y="64"/>
                  </a:cubicBezTo>
                  <a:cubicBezTo>
                    <a:pt x="14" y="64"/>
                    <a:pt x="15" y="64"/>
                    <a:pt x="15" y="64"/>
                  </a:cubicBezTo>
                  <a:cubicBezTo>
                    <a:pt x="16" y="64"/>
                    <a:pt x="16" y="64"/>
                    <a:pt x="17" y="64"/>
                  </a:cubicBezTo>
                  <a:cubicBezTo>
                    <a:pt x="17" y="64"/>
                    <a:pt x="18" y="64"/>
                    <a:pt x="18" y="64"/>
                  </a:cubicBezTo>
                  <a:cubicBezTo>
                    <a:pt x="18" y="64"/>
                    <a:pt x="19" y="64"/>
                    <a:pt x="20" y="64"/>
                  </a:cubicBezTo>
                  <a:cubicBezTo>
                    <a:pt x="21" y="63"/>
                    <a:pt x="22" y="62"/>
                    <a:pt x="23" y="62"/>
                  </a:cubicBezTo>
                  <a:cubicBezTo>
                    <a:pt x="23" y="62"/>
                    <a:pt x="23" y="62"/>
                    <a:pt x="24" y="61"/>
                  </a:cubicBezTo>
                  <a:cubicBezTo>
                    <a:pt x="24" y="61"/>
                    <a:pt x="25" y="61"/>
                    <a:pt x="25" y="60"/>
                  </a:cubicBezTo>
                  <a:cubicBezTo>
                    <a:pt x="26" y="60"/>
                    <a:pt x="27" y="59"/>
                    <a:pt x="27" y="58"/>
                  </a:cubicBezTo>
                  <a:cubicBezTo>
                    <a:pt x="27" y="56"/>
                    <a:pt x="28" y="55"/>
                    <a:pt x="28" y="55"/>
                  </a:cubicBezTo>
                  <a:cubicBezTo>
                    <a:pt x="28" y="54"/>
                    <a:pt x="28" y="54"/>
                    <a:pt x="29" y="54"/>
                  </a:cubicBezTo>
                  <a:cubicBezTo>
                    <a:pt x="29" y="53"/>
                    <a:pt x="30" y="53"/>
                    <a:pt x="30" y="52"/>
                  </a:cubicBezTo>
                  <a:cubicBezTo>
                    <a:pt x="30" y="52"/>
                    <a:pt x="31" y="51"/>
                    <a:pt x="33" y="50"/>
                  </a:cubicBezTo>
                  <a:cubicBezTo>
                    <a:pt x="36" y="50"/>
                    <a:pt x="38" y="50"/>
                    <a:pt x="38" y="50"/>
                  </a:cubicBezTo>
                  <a:lnTo>
                    <a:pt x="43" y="50"/>
                  </a:lnTo>
                  <a:cubicBezTo>
                    <a:pt x="43" y="51"/>
                    <a:pt x="45" y="51"/>
                    <a:pt x="47" y="52"/>
                  </a:cubicBezTo>
                  <a:cubicBezTo>
                    <a:pt x="48" y="53"/>
                    <a:pt x="49" y="53"/>
                    <a:pt x="50" y="54"/>
                  </a:cubicBezTo>
                  <a:cubicBezTo>
                    <a:pt x="50" y="54"/>
                    <a:pt x="50" y="54"/>
                    <a:pt x="51" y="55"/>
                  </a:cubicBezTo>
                  <a:cubicBezTo>
                    <a:pt x="51" y="56"/>
                    <a:pt x="52" y="57"/>
                    <a:pt x="52" y="57"/>
                  </a:cubicBezTo>
                  <a:cubicBezTo>
                    <a:pt x="52" y="58"/>
                    <a:pt x="53" y="58"/>
                    <a:pt x="53" y="59"/>
                  </a:cubicBezTo>
                  <a:lnTo>
                    <a:pt x="54" y="61"/>
                  </a:lnTo>
                  <a:lnTo>
                    <a:pt x="56" y="62"/>
                  </a:lnTo>
                  <a:lnTo>
                    <a:pt x="57" y="65"/>
                  </a:lnTo>
                  <a:lnTo>
                    <a:pt x="59" y="65"/>
                  </a:lnTo>
                  <a:lnTo>
                    <a:pt x="60" y="65"/>
                  </a:lnTo>
                  <a:cubicBezTo>
                    <a:pt x="61" y="66"/>
                    <a:pt x="61" y="67"/>
                    <a:pt x="61" y="67"/>
                  </a:cubicBezTo>
                  <a:cubicBezTo>
                    <a:pt x="61" y="67"/>
                    <a:pt x="62" y="68"/>
                    <a:pt x="62" y="69"/>
                  </a:cubicBezTo>
                  <a:cubicBezTo>
                    <a:pt x="65" y="70"/>
                    <a:pt x="66" y="71"/>
                    <a:pt x="67" y="71"/>
                  </a:cubicBezTo>
                  <a:cubicBezTo>
                    <a:pt x="68" y="72"/>
                    <a:pt x="69" y="72"/>
                    <a:pt x="72" y="72"/>
                  </a:cubicBezTo>
                  <a:cubicBezTo>
                    <a:pt x="72" y="72"/>
                    <a:pt x="74" y="72"/>
                    <a:pt x="76" y="72"/>
                  </a:cubicBezTo>
                  <a:lnTo>
                    <a:pt x="79" y="73"/>
                  </a:lnTo>
                  <a:lnTo>
                    <a:pt x="83" y="73"/>
                  </a:lnTo>
                  <a:lnTo>
                    <a:pt x="85" y="75"/>
                  </a:lnTo>
                  <a:lnTo>
                    <a:pt x="86" y="76"/>
                  </a:lnTo>
                  <a:cubicBezTo>
                    <a:pt x="88" y="76"/>
                    <a:pt x="89" y="76"/>
                    <a:pt x="89" y="76"/>
                  </a:cubicBezTo>
                  <a:cubicBezTo>
                    <a:pt x="90" y="76"/>
                    <a:pt x="90" y="76"/>
                    <a:pt x="92" y="76"/>
                  </a:cubicBezTo>
                  <a:lnTo>
                    <a:pt x="96" y="76"/>
                  </a:lnTo>
                  <a:cubicBezTo>
                    <a:pt x="96" y="76"/>
                    <a:pt x="96" y="76"/>
                    <a:pt x="96" y="76"/>
                  </a:cubicBezTo>
                  <a:cubicBezTo>
                    <a:pt x="96" y="75"/>
                    <a:pt x="96" y="75"/>
                    <a:pt x="95" y="75"/>
                  </a:cubicBezTo>
                  <a:cubicBezTo>
                    <a:pt x="94" y="75"/>
                    <a:pt x="93" y="75"/>
                    <a:pt x="93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0" y="74"/>
                    <a:pt x="90" y="74"/>
                    <a:pt x="90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90" y="73"/>
                  </a:cubicBezTo>
                  <a:lnTo>
                    <a:pt x="94" y="72"/>
                  </a:lnTo>
                  <a:lnTo>
                    <a:pt x="86" y="70"/>
                  </a:lnTo>
                  <a:cubicBezTo>
                    <a:pt x="85" y="69"/>
                    <a:pt x="84" y="69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lnTo>
                    <a:pt x="86" y="67"/>
                  </a:lnTo>
                  <a:lnTo>
                    <a:pt x="86" y="66"/>
                  </a:lnTo>
                  <a:lnTo>
                    <a:pt x="83" y="65"/>
                  </a:lnTo>
                  <a:lnTo>
                    <a:pt x="81" y="65"/>
                  </a:lnTo>
                  <a:lnTo>
                    <a:pt x="78" y="65"/>
                  </a:lnTo>
                  <a:cubicBezTo>
                    <a:pt x="78" y="64"/>
                    <a:pt x="78" y="63"/>
                    <a:pt x="78" y="63"/>
                  </a:cubicBezTo>
                  <a:cubicBezTo>
                    <a:pt x="79" y="63"/>
                    <a:pt x="79" y="62"/>
                    <a:pt x="79" y="61"/>
                  </a:cubicBezTo>
                  <a:lnTo>
                    <a:pt x="78" y="60"/>
                  </a:lnTo>
                  <a:lnTo>
                    <a:pt x="75" y="61"/>
                  </a:lnTo>
                  <a:lnTo>
                    <a:pt x="72" y="60"/>
                  </a:lnTo>
                  <a:lnTo>
                    <a:pt x="71" y="58"/>
                  </a:lnTo>
                  <a:lnTo>
                    <a:pt x="70" y="57"/>
                  </a:lnTo>
                  <a:cubicBezTo>
                    <a:pt x="69" y="56"/>
                    <a:pt x="69" y="56"/>
                    <a:pt x="69" y="56"/>
                  </a:cubicBezTo>
                  <a:lnTo>
                    <a:pt x="69" y="53"/>
                  </a:lnTo>
                  <a:cubicBezTo>
                    <a:pt x="69" y="53"/>
                    <a:pt x="68" y="52"/>
                    <a:pt x="68" y="51"/>
                  </a:cubicBezTo>
                  <a:cubicBezTo>
                    <a:pt x="66" y="51"/>
                    <a:pt x="65" y="51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4" y="49"/>
                  </a:lnTo>
                  <a:cubicBezTo>
                    <a:pt x="64" y="49"/>
                    <a:pt x="64" y="48"/>
                    <a:pt x="63" y="47"/>
                  </a:cubicBezTo>
                  <a:cubicBezTo>
                    <a:pt x="63" y="47"/>
                    <a:pt x="62" y="47"/>
                    <a:pt x="62" y="47"/>
                  </a:cubicBezTo>
                  <a:lnTo>
                    <a:pt x="62" y="47"/>
                  </a:lnTo>
                  <a:cubicBezTo>
                    <a:pt x="61" y="47"/>
                    <a:pt x="60" y="46"/>
                    <a:pt x="59" y="44"/>
                  </a:cubicBezTo>
                  <a:cubicBezTo>
                    <a:pt x="59" y="43"/>
                    <a:pt x="58" y="42"/>
                    <a:pt x="58" y="42"/>
                  </a:cubicBezTo>
                  <a:cubicBezTo>
                    <a:pt x="58" y="42"/>
                    <a:pt x="58" y="41"/>
                    <a:pt x="58" y="41"/>
                  </a:cubicBezTo>
                  <a:cubicBezTo>
                    <a:pt x="58" y="41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lnTo>
                    <a:pt x="64" y="39"/>
                  </a:lnTo>
                  <a:cubicBezTo>
                    <a:pt x="65" y="39"/>
                    <a:pt x="66" y="38"/>
                    <a:pt x="66" y="38"/>
                  </a:cubicBezTo>
                  <a:cubicBezTo>
                    <a:pt x="66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5" y="35"/>
                    <a:pt x="65" y="35"/>
                  </a:cubicBezTo>
                  <a:cubicBezTo>
                    <a:pt x="65" y="35"/>
                    <a:pt x="65" y="35"/>
                    <a:pt x="65" y="34"/>
                  </a:cubicBezTo>
                  <a:cubicBezTo>
                    <a:pt x="65" y="34"/>
                    <a:pt x="64" y="33"/>
                    <a:pt x="64" y="33"/>
                  </a:cubicBezTo>
                  <a:cubicBezTo>
                    <a:pt x="64" y="33"/>
                    <a:pt x="64" y="33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1" y="32"/>
                    <a:pt x="61" y="31"/>
                  </a:cubicBezTo>
                  <a:lnTo>
                    <a:pt x="59" y="31"/>
                  </a:lnTo>
                  <a:cubicBezTo>
                    <a:pt x="59" y="31"/>
                    <a:pt x="58" y="31"/>
                    <a:pt x="56" y="31"/>
                  </a:cubicBezTo>
                  <a:lnTo>
                    <a:pt x="53" y="29"/>
                  </a:lnTo>
                  <a:lnTo>
                    <a:pt x="48" y="27"/>
                  </a:lnTo>
                  <a:lnTo>
                    <a:pt x="46" y="27"/>
                  </a:lnTo>
                  <a:cubicBezTo>
                    <a:pt x="47" y="25"/>
                    <a:pt x="47" y="24"/>
                    <a:pt x="47" y="24"/>
                  </a:cubicBezTo>
                  <a:cubicBezTo>
                    <a:pt x="47" y="24"/>
                    <a:pt x="47" y="23"/>
                    <a:pt x="47" y="21"/>
                  </a:cubicBezTo>
                  <a:cubicBezTo>
                    <a:pt x="46" y="20"/>
                    <a:pt x="46" y="20"/>
                    <a:pt x="45" y="19"/>
                  </a:cubicBezTo>
                  <a:cubicBezTo>
                    <a:pt x="45" y="19"/>
                    <a:pt x="45" y="18"/>
                    <a:pt x="44" y="17"/>
                  </a:cubicBezTo>
                  <a:cubicBezTo>
                    <a:pt x="43" y="17"/>
                    <a:pt x="42" y="17"/>
                    <a:pt x="41" y="17"/>
                  </a:cubicBezTo>
                  <a:cubicBezTo>
                    <a:pt x="40" y="16"/>
                    <a:pt x="40" y="16"/>
                    <a:pt x="39" y="15"/>
                  </a:cubicBezTo>
                  <a:lnTo>
                    <a:pt x="36" y="13"/>
                  </a:lnTo>
                  <a:cubicBezTo>
                    <a:pt x="36" y="13"/>
                    <a:pt x="35" y="12"/>
                    <a:pt x="35" y="12"/>
                  </a:cubicBezTo>
                  <a:cubicBezTo>
                    <a:pt x="35" y="11"/>
                    <a:pt x="35" y="11"/>
                    <a:pt x="34" y="11"/>
                  </a:cubicBezTo>
                  <a:lnTo>
                    <a:pt x="31" y="11"/>
                  </a:lnTo>
                  <a:cubicBezTo>
                    <a:pt x="30" y="10"/>
                    <a:pt x="29" y="10"/>
                    <a:pt x="29" y="10"/>
                  </a:cubicBezTo>
                  <a:cubicBezTo>
                    <a:pt x="28" y="10"/>
                    <a:pt x="28" y="10"/>
                    <a:pt x="27" y="9"/>
                  </a:cubicBezTo>
                  <a:cubicBezTo>
                    <a:pt x="26" y="8"/>
                    <a:pt x="26" y="7"/>
                    <a:pt x="26" y="7"/>
                  </a:cubicBezTo>
                  <a:cubicBezTo>
                    <a:pt x="25" y="6"/>
                    <a:pt x="25" y="6"/>
                    <a:pt x="25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6" name="Freeform 649"/>
            <p:cNvSpPr>
              <a:spLocks/>
            </p:cNvSpPr>
            <p:nvPr/>
          </p:nvSpPr>
          <p:spPr bwMode="auto">
            <a:xfrm>
              <a:off x="7898967" y="3882252"/>
              <a:ext cx="16830" cy="16833"/>
            </a:xfrm>
            <a:custGeom>
              <a:avLst/>
              <a:gdLst>
                <a:gd name="T0" fmla="*/ 6 w 6"/>
                <a:gd name="T1" fmla="*/ 4 h 5"/>
                <a:gd name="T2" fmla="*/ 5 w 6"/>
                <a:gd name="T3" fmla="*/ 0 h 5"/>
                <a:gd name="T4" fmla="*/ 1 w 6"/>
                <a:gd name="T5" fmla="*/ 1 h 5"/>
                <a:gd name="T6" fmla="*/ 0 w 6"/>
                <a:gd name="T7" fmla="*/ 2 h 5"/>
                <a:gd name="T8" fmla="*/ 2 w 6"/>
                <a:gd name="T9" fmla="*/ 4 h 5"/>
                <a:gd name="T10" fmla="*/ 3 w 6"/>
                <a:gd name="T11" fmla="*/ 2 h 5"/>
                <a:gd name="T12" fmla="*/ 4 w 6"/>
                <a:gd name="T13" fmla="*/ 3 h 5"/>
                <a:gd name="T14" fmla="*/ 3 w 6"/>
                <a:gd name="T15" fmla="*/ 5 h 5"/>
                <a:gd name="T16" fmla="*/ 5 w 6"/>
                <a:gd name="T17" fmla="*/ 5 h 5"/>
                <a:gd name="T18" fmla="*/ 6 w 6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5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3"/>
                    <a:pt x="3" y="2"/>
                  </a:cubicBezTo>
                  <a:lnTo>
                    <a:pt x="4" y="3"/>
                  </a:lnTo>
                  <a:lnTo>
                    <a:pt x="3" y="5"/>
                  </a:lnTo>
                  <a:lnTo>
                    <a:pt x="5" y="5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7" name="Freeform 650"/>
            <p:cNvSpPr>
              <a:spLocks/>
            </p:cNvSpPr>
            <p:nvPr/>
          </p:nvSpPr>
          <p:spPr bwMode="auto">
            <a:xfrm>
              <a:off x="7866836" y="3899085"/>
              <a:ext cx="6120" cy="765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3 h 3"/>
                <a:gd name="T8" fmla="*/ 3 w 3"/>
                <a:gd name="T9" fmla="*/ 2 h 3"/>
                <a:gd name="T10" fmla="*/ 2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8" name="Freeform 651"/>
            <p:cNvSpPr>
              <a:spLocks/>
            </p:cNvSpPr>
            <p:nvPr/>
          </p:nvSpPr>
          <p:spPr bwMode="auto">
            <a:xfrm>
              <a:off x="7955577" y="3906735"/>
              <a:ext cx="29071" cy="15302"/>
            </a:xfrm>
            <a:custGeom>
              <a:avLst/>
              <a:gdLst>
                <a:gd name="T0" fmla="*/ 7 w 11"/>
                <a:gd name="T1" fmla="*/ 0 h 5"/>
                <a:gd name="T2" fmla="*/ 4 w 11"/>
                <a:gd name="T3" fmla="*/ 1 h 5"/>
                <a:gd name="T4" fmla="*/ 1 w 11"/>
                <a:gd name="T5" fmla="*/ 3 h 5"/>
                <a:gd name="T6" fmla="*/ 0 w 11"/>
                <a:gd name="T7" fmla="*/ 4 h 5"/>
                <a:gd name="T8" fmla="*/ 1 w 11"/>
                <a:gd name="T9" fmla="*/ 5 h 5"/>
                <a:gd name="T10" fmla="*/ 4 w 11"/>
                <a:gd name="T11" fmla="*/ 4 h 5"/>
                <a:gd name="T12" fmla="*/ 7 w 11"/>
                <a:gd name="T13" fmla="*/ 3 h 5"/>
                <a:gd name="T14" fmla="*/ 10 w 11"/>
                <a:gd name="T15" fmla="*/ 2 h 5"/>
                <a:gd name="T16" fmla="*/ 10 w 11"/>
                <a:gd name="T17" fmla="*/ 1 h 5"/>
                <a:gd name="T18" fmla="*/ 11 w 11"/>
                <a:gd name="T19" fmla="*/ 0 h 5"/>
                <a:gd name="T20" fmla="*/ 10 w 11"/>
                <a:gd name="T21" fmla="*/ 0 h 5"/>
                <a:gd name="T22" fmla="*/ 8 w 11"/>
                <a:gd name="T23" fmla="*/ 0 h 5"/>
                <a:gd name="T24" fmla="*/ 7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7" y="0"/>
                  </a:moveTo>
                  <a:lnTo>
                    <a:pt x="4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1" y="5"/>
                  </a:lnTo>
                  <a:cubicBezTo>
                    <a:pt x="3" y="4"/>
                    <a:pt x="4" y="4"/>
                    <a:pt x="4" y="4"/>
                  </a:cubicBezTo>
                  <a:lnTo>
                    <a:pt x="7" y="3"/>
                  </a:lnTo>
                  <a:lnTo>
                    <a:pt x="10" y="2"/>
                  </a:ln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09" name="Freeform 652"/>
            <p:cNvSpPr>
              <a:spLocks/>
            </p:cNvSpPr>
            <p:nvPr/>
          </p:nvSpPr>
          <p:spPr bwMode="auto">
            <a:xfrm>
              <a:off x="7972407" y="3998548"/>
              <a:ext cx="7650" cy="1530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2 h 5"/>
                <a:gd name="T4" fmla="*/ 0 w 3"/>
                <a:gd name="T5" fmla="*/ 4 h 5"/>
                <a:gd name="T6" fmla="*/ 3 w 3"/>
                <a:gd name="T7" fmla="*/ 5 h 5"/>
                <a:gd name="T8" fmla="*/ 3 w 3"/>
                <a:gd name="T9" fmla="*/ 3 h 5"/>
                <a:gd name="T10" fmla="*/ 2 w 3"/>
                <a:gd name="T11" fmla="*/ 1 h 5"/>
                <a:gd name="T12" fmla="*/ 0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4"/>
                  </a:lnTo>
                  <a:lnTo>
                    <a:pt x="3" y="5"/>
                  </a:lnTo>
                  <a:lnTo>
                    <a:pt x="3" y="3"/>
                  </a:lnTo>
                  <a:lnTo>
                    <a:pt x="2" y="1"/>
                  </a:ln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0" name="Freeform 653"/>
            <p:cNvSpPr>
              <a:spLocks/>
            </p:cNvSpPr>
            <p:nvPr/>
          </p:nvSpPr>
          <p:spPr bwMode="auto">
            <a:xfrm>
              <a:off x="8227919" y="3661901"/>
              <a:ext cx="16831" cy="19893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5 h 6"/>
                <a:gd name="T4" fmla="*/ 2 w 7"/>
                <a:gd name="T5" fmla="*/ 6 h 6"/>
                <a:gd name="T6" fmla="*/ 4 w 7"/>
                <a:gd name="T7" fmla="*/ 5 h 6"/>
                <a:gd name="T8" fmla="*/ 7 w 7"/>
                <a:gd name="T9" fmla="*/ 1 h 6"/>
                <a:gd name="T10" fmla="*/ 6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0" y="5"/>
                  </a:lnTo>
                  <a:lnTo>
                    <a:pt x="2" y="6"/>
                  </a:lnTo>
                  <a:lnTo>
                    <a:pt x="4" y="5"/>
                  </a:lnTo>
                  <a:lnTo>
                    <a:pt x="7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1" name="Freeform 654"/>
            <p:cNvSpPr>
              <a:spLocks/>
            </p:cNvSpPr>
            <p:nvPr/>
          </p:nvSpPr>
          <p:spPr bwMode="auto">
            <a:xfrm>
              <a:off x="8211089" y="3698627"/>
              <a:ext cx="9180" cy="612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2" name="Freeform 655"/>
            <p:cNvSpPr>
              <a:spLocks/>
            </p:cNvSpPr>
            <p:nvPr/>
          </p:nvSpPr>
          <p:spPr bwMode="auto">
            <a:xfrm>
              <a:off x="8169778" y="3652720"/>
              <a:ext cx="9180" cy="6121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1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3" name="Freeform 656"/>
            <p:cNvSpPr>
              <a:spLocks/>
            </p:cNvSpPr>
            <p:nvPr/>
          </p:nvSpPr>
          <p:spPr bwMode="auto">
            <a:xfrm>
              <a:off x="8128468" y="3710868"/>
              <a:ext cx="9180" cy="918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4" name="Freeform 657"/>
            <p:cNvSpPr>
              <a:spLocks/>
            </p:cNvSpPr>
            <p:nvPr/>
          </p:nvSpPr>
          <p:spPr bwMode="auto">
            <a:xfrm>
              <a:off x="8079508" y="3652720"/>
              <a:ext cx="13770" cy="918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3 h 4"/>
                <a:gd name="T4" fmla="*/ 3 w 5"/>
                <a:gd name="T5" fmla="*/ 4 h 4"/>
                <a:gd name="T6" fmla="*/ 4 w 5"/>
                <a:gd name="T7" fmla="*/ 4 h 4"/>
                <a:gd name="T8" fmla="*/ 5 w 5"/>
                <a:gd name="T9" fmla="*/ 2 h 4"/>
                <a:gd name="T10" fmla="*/ 4 w 5"/>
                <a:gd name="T11" fmla="*/ 1 h 4"/>
                <a:gd name="T12" fmla="*/ 2 w 5"/>
                <a:gd name="T13" fmla="*/ 1 h 4"/>
                <a:gd name="T14" fmla="*/ 1 w 5"/>
                <a:gd name="T15" fmla="*/ 0 h 4"/>
                <a:gd name="T16" fmla="*/ 0 w 5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3"/>
                  </a:lnTo>
                  <a:lnTo>
                    <a:pt x="3" y="4"/>
                  </a:lnTo>
                  <a:lnTo>
                    <a:pt x="4" y="4"/>
                  </a:lnTo>
                  <a:lnTo>
                    <a:pt x="5" y="2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5" name="Freeform 658"/>
            <p:cNvSpPr>
              <a:spLocks/>
            </p:cNvSpPr>
            <p:nvPr/>
          </p:nvSpPr>
          <p:spPr bwMode="auto">
            <a:xfrm>
              <a:off x="8050437" y="3619055"/>
              <a:ext cx="6120" cy="612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2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6" name="Freeform 659"/>
            <p:cNvSpPr>
              <a:spLocks/>
            </p:cNvSpPr>
            <p:nvPr/>
          </p:nvSpPr>
          <p:spPr bwMode="auto">
            <a:xfrm>
              <a:off x="8041257" y="3606814"/>
              <a:ext cx="12240" cy="9181"/>
            </a:xfrm>
            <a:custGeom>
              <a:avLst/>
              <a:gdLst>
                <a:gd name="T0" fmla="*/ 0 w 4"/>
                <a:gd name="T1" fmla="*/ 1 h 3"/>
                <a:gd name="T2" fmla="*/ 1 w 4"/>
                <a:gd name="T3" fmla="*/ 3 h 3"/>
                <a:gd name="T4" fmla="*/ 4 w 4"/>
                <a:gd name="T5" fmla="*/ 3 h 3"/>
                <a:gd name="T6" fmla="*/ 2 w 4"/>
                <a:gd name="T7" fmla="*/ 0 h 3"/>
                <a:gd name="T8" fmla="*/ 0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lnTo>
                    <a:pt x="1" y="3"/>
                  </a:lnTo>
                  <a:lnTo>
                    <a:pt x="4" y="3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7" name="Rectangle 660"/>
            <p:cNvSpPr>
              <a:spLocks noChangeArrowheads="1"/>
            </p:cNvSpPr>
            <p:nvPr/>
          </p:nvSpPr>
          <p:spPr bwMode="auto">
            <a:xfrm>
              <a:off x="8033608" y="3622116"/>
              <a:ext cx="4590" cy="612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8" name="Freeform 661"/>
            <p:cNvSpPr>
              <a:spLocks/>
            </p:cNvSpPr>
            <p:nvPr/>
          </p:nvSpPr>
          <p:spPr bwMode="auto">
            <a:xfrm>
              <a:off x="8025957" y="3671083"/>
              <a:ext cx="7651" cy="10712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0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2 h 3"/>
                <a:gd name="T10" fmla="*/ 2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2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19" name="Freeform 662"/>
            <p:cNvSpPr>
              <a:spLocks/>
            </p:cNvSpPr>
            <p:nvPr/>
          </p:nvSpPr>
          <p:spPr bwMode="auto">
            <a:xfrm>
              <a:off x="8024428" y="3655781"/>
              <a:ext cx="4590" cy="3060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0" name="Freeform 663"/>
            <p:cNvSpPr>
              <a:spLocks/>
            </p:cNvSpPr>
            <p:nvPr/>
          </p:nvSpPr>
          <p:spPr bwMode="auto">
            <a:xfrm>
              <a:off x="8025957" y="3889904"/>
              <a:ext cx="12240" cy="10711"/>
            </a:xfrm>
            <a:custGeom>
              <a:avLst/>
              <a:gdLst>
                <a:gd name="T0" fmla="*/ 5 w 5"/>
                <a:gd name="T1" fmla="*/ 2 h 4"/>
                <a:gd name="T2" fmla="*/ 4 w 5"/>
                <a:gd name="T3" fmla="*/ 1 h 4"/>
                <a:gd name="T4" fmla="*/ 3 w 5"/>
                <a:gd name="T5" fmla="*/ 0 h 4"/>
                <a:gd name="T6" fmla="*/ 1 w 5"/>
                <a:gd name="T7" fmla="*/ 0 h 4"/>
                <a:gd name="T8" fmla="*/ 0 w 5"/>
                <a:gd name="T9" fmla="*/ 2 h 4"/>
                <a:gd name="T10" fmla="*/ 1 w 5"/>
                <a:gd name="T11" fmla="*/ 3 h 4"/>
                <a:gd name="T12" fmla="*/ 4 w 5"/>
                <a:gd name="T13" fmla="*/ 4 h 4"/>
                <a:gd name="T14" fmla="*/ 5 w 5"/>
                <a:gd name="T15" fmla="*/ 4 h 4"/>
                <a:gd name="T16" fmla="*/ 5 w 5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4" y="1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1" name="Freeform 664"/>
            <p:cNvSpPr>
              <a:spLocks/>
            </p:cNvSpPr>
            <p:nvPr/>
          </p:nvSpPr>
          <p:spPr bwMode="auto">
            <a:xfrm>
              <a:off x="8038197" y="3918977"/>
              <a:ext cx="78031" cy="73450"/>
            </a:xfrm>
            <a:custGeom>
              <a:avLst/>
              <a:gdLst>
                <a:gd name="T0" fmla="*/ 1 w 30"/>
                <a:gd name="T1" fmla="*/ 1 h 25"/>
                <a:gd name="T2" fmla="*/ 0 w 30"/>
                <a:gd name="T3" fmla="*/ 2 h 25"/>
                <a:gd name="T4" fmla="*/ 1 w 30"/>
                <a:gd name="T5" fmla="*/ 3 h 25"/>
                <a:gd name="T6" fmla="*/ 2 w 30"/>
                <a:gd name="T7" fmla="*/ 3 h 25"/>
                <a:gd name="T8" fmla="*/ 2 w 30"/>
                <a:gd name="T9" fmla="*/ 4 h 25"/>
                <a:gd name="T10" fmla="*/ 4 w 30"/>
                <a:gd name="T11" fmla="*/ 4 h 25"/>
                <a:gd name="T12" fmla="*/ 5 w 30"/>
                <a:gd name="T13" fmla="*/ 4 h 25"/>
                <a:gd name="T14" fmla="*/ 5 w 30"/>
                <a:gd name="T15" fmla="*/ 4 h 25"/>
                <a:gd name="T16" fmla="*/ 6 w 30"/>
                <a:gd name="T17" fmla="*/ 4 h 25"/>
                <a:gd name="T18" fmla="*/ 8 w 30"/>
                <a:gd name="T19" fmla="*/ 5 h 25"/>
                <a:gd name="T20" fmla="*/ 10 w 30"/>
                <a:gd name="T21" fmla="*/ 5 h 25"/>
                <a:gd name="T22" fmla="*/ 12 w 30"/>
                <a:gd name="T23" fmla="*/ 7 h 25"/>
                <a:gd name="T24" fmla="*/ 14 w 30"/>
                <a:gd name="T25" fmla="*/ 8 h 25"/>
                <a:gd name="T26" fmla="*/ 16 w 30"/>
                <a:gd name="T27" fmla="*/ 9 h 25"/>
                <a:gd name="T28" fmla="*/ 17 w 30"/>
                <a:gd name="T29" fmla="*/ 10 h 25"/>
                <a:gd name="T30" fmla="*/ 18 w 30"/>
                <a:gd name="T31" fmla="*/ 11 h 25"/>
                <a:gd name="T32" fmla="*/ 22 w 30"/>
                <a:gd name="T33" fmla="*/ 12 h 25"/>
                <a:gd name="T34" fmla="*/ 22 w 30"/>
                <a:gd name="T35" fmla="*/ 12 h 25"/>
                <a:gd name="T36" fmla="*/ 24 w 30"/>
                <a:gd name="T37" fmla="*/ 15 h 25"/>
                <a:gd name="T38" fmla="*/ 25 w 30"/>
                <a:gd name="T39" fmla="*/ 16 h 25"/>
                <a:gd name="T40" fmla="*/ 25 w 30"/>
                <a:gd name="T41" fmla="*/ 17 h 25"/>
                <a:gd name="T42" fmla="*/ 26 w 30"/>
                <a:gd name="T43" fmla="*/ 20 h 25"/>
                <a:gd name="T44" fmla="*/ 26 w 30"/>
                <a:gd name="T45" fmla="*/ 23 h 25"/>
                <a:gd name="T46" fmla="*/ 28 w 30"/>
                <a:gd name="T47" fmla="*/ 25 h 25"/>
                <a:gd name="T48" fmla="*/ 29 w 30"/>
                <a:gd name="T49" fmla="*/ 22 h 25"/>
                <a:gd name="T50" fmla="*/ 30 w 30"/>
                <a:gd name="T51" fmla="*/ 20 h 25"/>
                <a:gd name="T52" fmla="*/ 30 w 30"/>
                <a:gd name="T53" fmla="*/ 18 h 25"/>
                <a:gd name="T54" fmla="*/ 29 w 30"/>
                <a:gd name="T55" fmla="*/ 17 h 25"/>
                <a:gd name="T56" fmla="*/ 27 w 30"/>
                <a:gd name="T57" fmla="*/ 15 h 25"/>
                <a:gd name="T58" fmla="*/ 25 w 30"/>
                <a:gd name="T59" fmla="*/ 14 h 25"/>
                <a:gd name="T60" fmla="*/ 21 w 30"/>
                <a:gd name="T61" fmla="*/ 10 h 25"/>
                <a:gd name="T62" fmla="*/ 18 w 30"/>
                <a:gd name="T63" fmla="*/ 8 h 25"/>
                <a:gd name="T64" fmla="*/ 14 w 30"/>
                <a:gd name="T65" fmla="*/ 6 h 25"/>
                <a:gd name="T66" fmla="*/ 11 w 30"/>
                <a:gd name="T67" fmla="*/ 4 h 25"/>
                <a:gd name="T68" fmla="*/ 9 w 30"/>
                <a:gd name="T69" fmla="*/ 3 h 25"/>
                <a:gd name="T70" fmla="*/ 8 w 30"/>
                <a:gd name="T71" fmla="*/ 4 h 25"/>
                <a:gd name="T72" fmla="*/ 7 w 30"/>
                <a:gd name="T73" fmla="*/ 3 h 25"/>
                <a:gd name="T74" fmla="*/ 6 w 30"/>
                <a:gd name="T75" fmla="*/ 2 h 25"/>
                <a:gd name="T76" fmla="*/ 4 w 30"/>
                <a:gd name="T77" fmla="*/ 0 h 25"/>
                <a:gd name="T78" fmla="*/ 1 w 30"/>
                <a:gd name="T7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" h="25">
                  <a:moveTo>
                    <a:pt x="1" y="1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4" y="4"/>
                  </a:ln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6" y="9"/>
                    <a:pt x="16" y="9"/>
                    <a:pt x="17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9" y="11"/>
                    <a:pt x="20" y="12"/>
                    <a:pt x="22" y="12"/>
                  </a:cubicBezTo>
                  <a:lnTo>
                    <a:pt x="22" y="12"/>
                  </a:lnTo>
                  <a:cubicBezTo>
                    <a:pt x="23" y="13"/>
                    <a:pt x="24" y="14"/>
                    <a:pt x="24" y="15"/>
                  </a:cubicBezTo>
                  <a:cubicBezTo>
                    <a:pt x="24" y="15"/>
                    <a:pt x="24" y="16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lnTo>
                    <a:pt x="26" y="20"/>
                  </a:lnTo>
                  <a:cubicBezTo>
                    <a:pt x="26" y="20"/>
                    <a:pt x="26" y="21"/>
                    <a:pt x="26" y="23"/>
                  </a:cubicBezTo>
                  <a:cubicBezTo>
                    <a:pt x="27" y="24"/>
                    <a:pt x="27" y="24"/>
                    <a:pt x="28" y="25"/>
                  </a:cubicBezTo>
                  <a:cubicBezTo>
                    <a:pt x="28" y="23"/>
                    <a:pt x="29" y="22"/>
                    <a:pt x="29" y="22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7"/>
                    <a:pt x="29" y="17"/>
                  </a:cubicBezTo>
                  <a:cubicBezTo>
                    <a:pt x="29" y="17"/>
                    <a:pt x="28" y="17"/>
                    <a:pt x="27" y="15"/>
                  </a:cubicBezTo>
                  <a:lnTo>
                    <a:pt x="25" y="14"/>
                  </a:lnTo>
                  <a:lnTo>
                    <a:pt x="21" y="10"/>
                  </a:lnTo>
                  <a:lnTo>
                    <a:pt x="18" y="8"/>
                  </a:lnTo>
                  <a:cubicBezTo>
                    <a:pt x="16" y="7"/>
                    <a:pt x="15" y="6"/>
                    <a:pt x="14" y="6"/>
                  </a:cubicBezTo>
                  <a:cubicBezTo>
                    <a:pt x="13" y="6"/>
                    <a:pt x="12" y="5"/>
                    <a:pt x="11" y="4"/>
                  </a:cubicBezTo>
                  <a:lnTo>
                    <a:pt x="9" y="3"/>
                  </a:lnTo>
                  <a:lnTo>
                    <a:pt x="8" y="4"/>
                  </a:lnTo>
                  <a:lnTo>
                    <a:pt x="7" y="3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2" name="Freeform 665"/>
            <p:cNvSpPr>
              <a:spLocks/>
            </p:cNvSpPr>
            <p:nvPr/>
          </p:nvSpPr>
          <p:spPr bwMode="auto">
            <a:xfrm>
              <a:off x="7986177" y="3912856"/>
              <a:ext cx="7651" cy="9181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1 w 3"/>
                <a:gd name="T5" fmla="*/ 1 h 3"/>
                <a:gd name="T6" fmla="*/ 0 w 3"/>
                <a:gd name="T7" fmla="*/ 2 h 3"/>
                <a:gd name="T8" fmla="*/ 0 w 3"/>
                <a:gd name="T9" fmla="*/ 3 h 3"/>
                <a:gd name="T10" fmla="*/ 2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3" name="Freeform 666"/>
            <p:cNvSpPr>
              <a:spLocks/>
            </p:cNvSpPr>
            <p:nvPr/>
          </p:nvSpPr>
          <p:spPr bwMode="auto">
            <a:xfrm>
              <a:off x="8025957" y="3978656"/>
              <a:ext cx="7651" cy="10711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  <a:gd name="T10" fmla="*/ 2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3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4" name="Freeform 667"/>
            <p:cNvSpPr>
              <a:spLocks/>
            </p:cNvSpPr>
            <p:nvPr/>
          </p:nvSpPr>
          <p:spPr bwMode="auto">
            <a:xfrm>
              <a:off x="8018308" y="3983246"/>
              <a:ext cx="6120" cy="9181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5" name="Freeform 668"/>
            <p:cNvSpPr>
              <a:spLocks/>
            </p:cNvSpPr>
            <p:nvPr/>
          </p:nvSpPr>
          <p:spPr bwMode="auto">
            <a:xfrm>
              <a:off x="7999947" y="3972535"/>
              <a:ext cx="99450" cy="58148"/>
            </a:xfrm>
            <a:custGeom>
              <a:avLst/>
              <a:gdLst>
                <a:gd name="T0" fmla="*/ 17 w 38"/>
                <a:gd name="T1" fmla="*/ 9 h 20"/>
                <a:gd name="T2" fmla="*/ 17 w 38"/>
                <a:gd name="T3" fmla="*/ 7 h 20"/>
                <a:gd name="T4" fmla="*/ 16 w 38"/>
                <a:gd name="T5" fmla="*/ 10 h 20"/>
                <a:gd name="T6" fmla="*/ 15 w 38"/>
                <a:gd name="T7" fmla="*/ 12 h 20"/>
                <a:gd name="T8" fmla="*/ 10 w 38"/>
                <a:gd name="T9" fmla="*/ 12 h 20"/>
                <a:gd name="T10" fmla="*/ 8 w 38"/>
                <a:gd name="T11" fmla="*/ 12 h 20"/>
                <a:gd name="T12" fmla="*/ 6 w 38"/>
                <a:gd name="T13" fmla="*/ 12 h 20"/>
                <a:gd name="T14" fmla="*/ 2 w 38"/>
                <a:gd name="T15" fmla="*/ 11 h 20"/>
                <a:gd name="T16" fmla="*/ 1 w 38"/>
                <a:gd name="T17" fmla="*/ 13 h 20"/>
                <a:gd name="T18" fmla="*/ 4 w 38"/>
                <a:gd name="T19" fmla="*/ 15 h 20"/>
                <a:gd name="T20" fmla="*/ 7 w 38"/>
                <a:gd name="T21" fmla="*/ 17 h 20"/>
                <a:gd name="T22" fmla="*/ 8 w 38"/>
                <a:gd name="T23" fmla="*/ 19 h 20"/>
                <a:gd name="T24" fmla="*/ 11 w 38"/>
                <a:gd name="T25" fmla="*/ 18 h 20"/>
                <a:gd name="T26" fmla="*/ 15 w 38"/>
                <a:gd name="T27" fmla="*/ 20 h 20"/>
                <a:gd name="T28" fmla="*/ 20 w 38"/>
                <a:gd name="T29" fmla="*/ 20 h 20"/>
                <a:gd name="T30" fmla="*/ 23 w 38"/>
                <a:gd name="T31" fmla="*/ 19 h 20"/>
                <a:gd name="T32" fmla="*/ 26 w 38"/>
                <a:gd name="T33" fmla="*/ 17 h 20"/>
                <a:gd name="T34" fmla="*/ 30 w 38"/>
                <a:gd name="T35" fmla="*/ 16 h 20"/>
                <a:gd name="T36" fmla="*/ 32 w 38"/>
                <a:gd name="T37" fmla="*/ 13 h 20"/>
                <a:gd name="T38" fmla="*/ 36 w 38"/>
                <a:gd name="T39" fmla="*/ 12 h 20"/>
                <a:gd name="T40" fmla="*/ 34 w 38"/>
                <a:gd name="T41" fmla="*/ 9 h 20"/>
                <a:gd name="T42" fmla="*/ 37 w 38"/>
                <a:gd name="T43" fmla="*/ 7 h 20"/>
                <a:gd name="T44" fmla="*/ 38 w 38"/>
                <a:gd name="T45" fmla="*/ 3 h 20"/>
                <a:gd name="T46" fmla="*/ 36 w 38"/>
                <a:gd name="T47" fmla="*/ 1 h 20"/>
                <a:gd name="T48" fmla="*/ 35 w 38"/>
                <a:gd name="T49" fmla="*/ 0 h 20"/>
                <a:gd name="T50" fmla="*/ 33 w 38"/>
                <a:gd name="T51" fmla="*/ 0 h 20"/>
                <a:gd name="T52" fmla="*/ 31 w 38"/>
                <a:gd name="T53" fmla="*/ 0 h 20"/>
                <a:gd name="T54" fmla="*/ 30 w 38"/>
                <a:gd name="T55" fmla="*/ 2 h 20"/>
                <a:gd name="T56" fmla="*/ 32 w 38"/>
                <a:gd name="T57" fmla="*/ 6 h 20"/>
                <a:gd name="T58" fmla="*/ 29 w 38"/>
                <a:gd name="T59" fmla="*/ 6 h 20"/>
                <a:gd name="T60" fmla="*/ 26 w 38"/>
                <a:gd name="T61" fmla="*/ 8 h 20"/>
                <a:gd name="T62" fmla="*/ 22 w 38"/>
                <a:gd name="T63" fmla="*/ 12 h 20"/>
                <a:gd name="T64" fmla="*/ 19 w 38"/>
                <a:gd name="T6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20">
                  <a:moveTo>
                    <a:pt x="17" y="11"/>
                  </a:moveTo>
                  <a:lnTo>
                    <a:pt x="17" y="9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6" y="11"/>
                  </a:lnTo>
                  <a:cubicBezTo>
                    <a:pt x="16" y="11"/>
                    <a:pt x="16" y="12"/>
                    <a:pt x="15" y="12"/>
                  </a:cubicBezTo>
                  <a:lnTo>
                    <a:pt x="13" y="12"/>
                  </a:lnTo>
                  <a:lnTo>
                    <a:pt x="10" y="12"/>
                  </a:lnTo>
                  <a:cubicBezTo>
                    <a:pt x="9" y="13"/>
                    <a:pt x="9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2"/>
                    <a:pt x="6" y="12"/>
                    <a:pt x="6" y="12"/>
                  </a:cubicBezTo>
                  <a:lnTo>
                    <a:pt x="3" y="12"/>
                  </a:lnTo>
                  <a:lnTo>
                    <a:pt x="2" y="11"/>
                  </a:lnTo>
                  <a:lnTo>
                    <a:pt x="0" y="12"/>
                  </a:lnTo>
                  <a:lnTo>
                    <a:pt x="1" y="13"/>
                  </a:lnTo>
                  <a:cubicBezTo>
                    <a:pt x="1" y="14"/>
                    <a:pt x="1" y="15"/>
                    <a:pt x="2" y="15"/>
                  </a:cubicBezTo>
                  <a:cubicBezTo>
                    <a:pt x="2" y="15"/>
                    <a:pt x="3" y="15"/>
                    <a:pt x="4" y="15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7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9"/>
                    <a:pt x="8" y="19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4" y="20"/>
                    <a:pt x="15" y="20"/>
                  </a:cubicBezTo>
                  <a:cubicBezTo>
                    <a:pt x="15" y="20"/>
                    <a:pt x="16" y="20"/>
                    <a:pt x="18" y="20"/>
                  </a:cubicBezTo>
                  <a:lnTo>
                    <a:pt x="20" y="20"/>
                  </a:ln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20"/>
                    <a:pt x="23" y="19"/>
                  </a:cubicBezTo>
                  <a:lnTo>
                    <a:pt x="24" y="18"/>
                  </a:lnTo>
                  <a:cubicBezTo>
                    <a:pt x="25" y="18"/>
                    <a:pt x="26" y="17"/>
                    <a:pt x="26" y="17"/>
                  </a:cubicBezTo>
                  <a:cubicBezTo>
                    <a:pt x="27" y="17"/>
                    <a:pt x="28" y="17"/>
                    <a:pt x="28" y="17"/>
                  </a:cubicBezTo>
                  <a:cubicBezTo>
                    <a:pt x="29" y="16"/>
                    <a:pt x="30" y="16"/>
                    <a:pt x="30" y="16"/>
                  </a:cubicBezTo>
                  <a:cubicBezTo>
                    <a:pt x="30" y="16"/>
                    <a:pt x="30" y="15"/>
                    <a:pt x="30" y="14"/>
                  </a:cubicBezTo>
                  <a:lnTo>
                    <a:pt x="32" y="13"/>
                  </a:lnTo>
                  <a:cubicBezTo>
                    <a:pt x="34" y="13"/>
                    <a:pt x="35" y="13"/>
                    <a:pt x="35" y="13"/>
                  </a:cubicBezTo>
                  <a:lnTo>
                    <a:pt x="36" y="12"/>
                  </a:lnTo>
                  <a:cubicBezTo>
                    <a:pt x="37" y="11"/>
                    <a:pt x="37" y="11"/>
                    <a:pt x="37" y="11"/>
                  </a:cubicBezTo>
                  <a:cubicBezTo>
                    <a:pt x="36" y="10"/>
                    <a:pt x="36" y="10"/>
                    <a:pt x="34" y="9"/>
                  </a:cubicBezTo>
                  <a:lnTo>
                    <a:pt x="36" y="8"/>
                  </a:lnTo>
                  <a:cubicBezTo>
                    <a:pt x="36" y="8"/>
                    <a:pt x="36" y="8"/>
                    <a:pt x="37" y="7"/>
                  </a:cubicBezTo>
                  <a:cubicBezTo>
                    <a:pt x="37" y="7"/>
                    <a:pt x="37" y="7"/>
                    <a:pt x="38" y="7"/>
                  </a:cubicBezTo>
                  <a:lnTo>
                    <a:pt x="38" y="3"/>
                  </a:lnTo>
                  <a:lnTo>
                    <a:pt x="38" y="1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5" y="0"/>
                  </a:lnTo>
                  <a:cubicBezTo>
                    <a:pt x="35" y="0"/>
                    <a:pt x="35" y="0"/>
                    <a:pt x="35" y="1"/>
                  </a:cubicBezTo>
                  <a:cubicBezTo>
                    <a:pt x="35" y="1"/>
                    <a:pt x="34" y="1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lnTo>
                    <a:pt x="31" y="0"/>
                  </a:lnTo>
                  <a:cubicBezTo>
                    <a:pt x="30" y="0"/>
                    <a:pt x="30" y="0"/>
                    <a:pt x="30" y="1"/>
                  </a:cubicBezTo>
                  <a:cubicBezTo>
                    <a:pt x="30" y="1"/>
                    <a:pt x="30" y="1"/>
                    <a:pt x="30" y="2"/>
                  </a:cubicBezTo>
                  <a:lnTo>
                    <a:pt x="31" y="4"/>
                  </a:lnTo>
                  <a:cubicBezTo>
                    <a:pt x="31" y="4"/>
                    <a:pt x="32" y="5"/>
                    <a:pt x="32" y="6"/>
                  </a:cubicBezTo>
                  <a:lnTo>
                    <a:pt x="31" y="7"/>
                  </a:lnTo>
                  <a:lnTo>
                    <a:pt x="29" y="6"/>
                  </a:lnTo>
                  <a:lnTo>
                    <a:pt x="28" y="7"/>
                  </a:lnTo>
                  <a:lnTo>
                    <a:pt x="26" y="8"/>
                  </a:lnTo>
                  <a:lnTo>
                    <a:pt x="24" y="12"/>
                  </a:lnTo>
                  <a:lnTo>
                    <a:pt x="22" y="12"/>
                  </a:lnTo>
                  <a:cubicBezTo>
                    <a:pt x="21" y="12"/>
                    <a:pt x="21" y="11"/>
                    <a:pt x="20" y="11"/>
                  </a:cubicBezTo>
                  <a:cubicBezTo>
                    <a:pt x="20" y="11"/>
                    <a:pt x="19" y="12"/>
                    <a:pt x="19" y="12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6" name="Freeform 669"/>
            <p:cNvSpPr>
              <a:spLocks/>
            </p:cNvSpPr>
            <p:nvPr/>
          </p:nvSpPr>
          <p:spPr bwMode="auto">
            <a:xfrm>
              <a:off x="8102458" y="3940400"/>
              <a:ext cx="3060" cy="765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2 h 3"/>
                <a:gd name="T8" fmla="*/ 1 w 2"/>
                <a:gd name="T9" fmla="*/ 2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3 h 3"/>
                <a:gd name="T16" fmla="*/ 2 w 2"/>
                <a:gd name="T17" fmla="*/ 1 h 3"/>
                <a:gd name="T18" fmla="*/ 2 w 2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7" name="Freeform 670"/>
            <p:cNvSpPr>
              <a:spLocks/>
            </p:cNvSpPr>
            <p:nvPr/>
          </p:nvSpPr>
          <p:spPr bwMode="auto">
            <a:xfrm>
              <a:off x="8111638" y="3941931"/>
              <a:ext cx="7651" cy="9181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0 h 3"/>
                <a:gd name="T8" fmla="*/ 0 w 3"/>
                <a:gd name="T9" fmla="*/ 2 h 3"/>
                <a:gd name="T10" fmla="*/ 1 w 3"/>
                <a:gd name="T11" fmla="*/ 3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8" name="Freeform 671"/>
            <p:cNvSpPr>
              <a:spLocks/>
            </p:cNvSpPr>
            <p:nvPr/>
          </p:nvSpPr>
          <p:spPr bwMode="auto">
            <a:xfrm>
              <a:off x="8084098" y="3925098"/>
              <a:ext cx="9180" cy="15302"/>
            </a:xfrm>
            <a:custGeom>
              <a:avLst/>
              <a:gdLst>
                <a:gd name="T0" fmla="*/ 3 w 3"/>
                <a:gd name="T1" fmla="*/ 2 h 5"/>
                <a:gd name="T2" fmla="*/ 3 w 3"/>
                <a:gd name="T3" fmla="*/ 1 h 5"/>
                <a:gd name="T4" fmla="*/ 2 w 3"/>
                <a:gd name="T5" fmla="*/ 0 h 5"/>
                <a:gd name="T6" fmla="*/ 1 w 3"/>
                <a:gd name="T7" fmla="*/ 1 h 5"/>
                <a:gd name="T8" fmla="*/ 0 w 3"/>
                <a:gd name="T9" fmla="*/ 2 h 5"/>
                <a:gd name="T10" fmla="*/ 1 w 3"/>
                <a:gd name="T11" fmla="*/ 4 h 5"/>
                <a:gd name="T12" fmla="*/ 1 w 3"/>
                <a:gd name="T13" fmla="*/ 5 h 5"/>
                <a:gd name="T14" fmla="*/ 2 w 3"/>
                <a:gd name="T15" fmla="*/ 5 h 5"/>
                <a:gd name="T16" fmla="*/ 3 w 3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3" y="1"/>
                  </a:lnTo>
                  <a:cubicBezTo>
                    <a:pt x="2" y="0"/>
                    <a:pt x="2" y="0"/>
                    <a:pt x="2" y="0"/>
                  </a:cubicBezTo>
                  <a:lnTo>
                    <a:pt x="1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lnTo>
                    <a:pt x="1" y="5"/>
                  </a:lnTo>
                  <a:lnTo>
                    <a:pt x="2" y="5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29" name="Freeform 672"/>
            <p:cNvSpPr>
              <a:spLocks/>
            </p:cNvSpPr>
            <p:nvPr/>
          </p:nvSpPr>
          <p:spPr bwMode="auto">
            <a:xfrm>
              <a:off x="8120818" y="3961823"/>
              <a:ext cx="12240" cy="10712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3 h 3"/>
                <a:gd name="T4" fmla="*/ 3 w 4"/>
                <a:gd name="T5" fmla="*/ 3 h 3"/>
                <a:gd name="T6" fmla="*/ 4 w 4"/>
                <a:gd name="T7" fmla="*/ 2 h 3"/>
                <a:gd name="T8" fmla="*/ 3 w 4"/>
                <a:gd name="T9" fmla="*/ 0 h 3"/>
                <a:gd name="T10" fmla="*/ 1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0" name="Freeform 673"/>
            <p:cNvSpPr>
              <a:spLocks/>
            </p:cNvSpPr>
            <p:nvPr/>
          </p:nvSpPr>
          <p:spPr bwMode="auto">
            <a:xfrm>
              <a:off x="8148358" y="3941931"/>
              <a:ext cx="6120" cy="9181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3 w 3"/>
                <a:gd name="T7" fmla="*/ 0 h 3"/>
                <a:gd name="T8" fmla="*/ 2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1" name="Freeform 674"/>
            <p:cNvSpPr>
              <a:spLocks/>
            </p:cNvSpPr>
            <p:nvPr/>
          </p:nvSpPr>
          <p:spPr bwMode="auto">
            <a:xfrm>
              <a:off x="8134588" y="3967944"/>
              <a:ext cx="6120" cy="10712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3 h 3"/>
                <a:gd name="T4" fmla="*/ 2 w 2"/>
                <a:gd name="T5" fmla="*/ 2 h 3"/>
                <a:gd name="T6" fmla="*/ 2 w 2"/>
                <a:gd name="T7" fmla="*/ 0 h 3"/>
                <a:gd name="T8" fmla="*/ 0 w 2"/>
                <a:gd name="T9" fmla="*/ 1 h 3"/>
                <a:gd name="T10" fmla="*/ 0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2" name="Freeform 675"/>
            <p:cNvSpPr>
              <a:spLocks/>
            </p:cNvSpPr>
            <p:nvPr/>
          </p:nvSpPr>
          <p:spPr bwMode="auto">
            <a:xfrm>
              <a:off x="8154478" y="3998548"/>
              <a:ext cx="39780" cy="55088"/>
            </a:xfrm>
            <a:custGeom>
              <a:avLst/>
              <a:gdLst>
                <a:gd name="T0" fmla="*/ 3 w 15"/>
                <a:gd name="T1" fmla="*/ 2 h 19"/>
                <a:gd name="T2" fmla="*/ 2 w 15"/>
                <a:gd name="T3" fmla="*/ 0 h 19"/>
                <a:gd name="T4" fmla="*/ 0 w 15"/>
                <a:gd name="T5" fmla="*/ 1 h 19"/>
                <a:gd name="T6" fmla="*/ 0 w 15"/>
                <a:gd name="T7" fmla="*/ 3 h 19"/>
                <a:gd name="T8" fmla="*/ 1 w 15"/>
                <a:gd name="T9" fmla="*/ 4 h 19"/>
                <a:gd name="T10" fmla="*/ 1 w 15"/>
                <a:gd name="T11" fmla="*/ 5 h 19"/>
                <a:gd name="T12" fmla="*/ 2 w 15"/>
                <a:gd name="T13" fmla="*/ 5 h 19"/>
                <a:gd name="T14" fmla="*/ 2 w 15"/>
                <a:gd name="T15" fmla="*/ 5 h 19"/>
                <a:gd name="T16" fmla="*/ 2 w 15"/>
                <a:gd name="T17" fmla="*/ 7 h 19"/>
                <a:gd name="T18" fmla="*/ 2 w 15"/>
                <a:gd name="T19" fmla="*/ 8 h 19"/>
                <a:gd name="T20" fmla="*/ 2 w 15"/>
                <a:gd name="T21" fmla="*/ 9 h 19"/>
                <a:gd name="T22" fmla="*/ 3 w 15"/>
                <a:gd name="T23" fmla="*/ 10 h 19"/>
                <a:gd name="T24" fmla="*/ 5 w 15"/>
                <a:gd name="T25" fmla="*/ 11 h 19"/>
                <a:gd name="T26" fmla="*/ 5 w 15"/>
                <a:gd name="T27" fmla="*/ 13 h 19"/>
                <a:gd name="T28" fmla="*/ 6 w 15"/>
                <a:gd name="T29" fmla="*/ 13 h 19"/>
                <a:gd name="T30" fmla="*/ 7 w 15"/>
                <a:gd name="T31" fmla="*/ 13 h 19"/>
                <a:gd name="T32" fmla="*/ 7 w 15"/>
                <a:gd name="T33" fmla="*/ 15 h 19"/>
                <a:gd name="T34" fmla="*/ 7 w 15"/>
                <a:gd name="T35" fmla="*/ 16 h 19"/>
                <a:gd name="T36" fmla="*/ 8 w 15"/>
                <a:gd name="T37" fmla="*/ 17 h 19"/>
                <a:gd name="T38" fmla="*/ 11 w 15"/>
                <a:gd name="T39" fmla="*/ 19 h 19"/>
                <a:gd name="T40" fmla="*/ 13 w 15"/>
                <a:gd name="T41" fmla="*/ 18 h 19"/>
                <a:gd name="T42" fmla="*/ 15 w 15"/>
                <a:gd name="T43" fmla="*/ 17 h 19"/>
                <a:gd name="T44" fmla="*/ 15 w 15"/>
                <a:gd name="T45" fmla="*/ 17 h 19"/>
                <a:gd name="T46" fmla="*/ 14 w 15"/>
                <a:gd name="T47" fmla="*/ 14 h 19"/>
                <a:gd name="T48" fmla="*/ 12 w 15"/>
                <a:gd name="T49" fmla="*/ 13 h 19"/>
                <a:gd name="T50" fmla="*/ 11 w 15"/>
                <a:gd name="T51" fmla="*/ 12 h 19"/>
                <a:gd name="T52" fmla="*/ 9 w 15"/>
                <a:gd name="T53" fmla="*/ 10 h 19"/>
                <a:gd name="T54" fmla="*/ 8 w 15"/>
                <a:gd name="T55" fmla="*/ 7 h 19"/>
                <a:gd name="T56" fmla="*/ 5 w 15"/>
                <a:gd name="T57" fmla="*/ 6 h 19"/>
                <a:gd name="T58" fmla="*/ 4 w 15"/>
                <a:gd name="T59" fmla="*/ 5 h 19"/>
                <a:gd name="T60" fmla="*/ 3 w 15"/>
                <a:gd name="T61" fmla="*/ 4 h 19"/>
                <a:gd name="T62" fmla="*/ 3 w 15"/>
                <a:gd name="T6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" h="19">
                  <a:moveTo>
                    <a:pt x="3" y="2"/>
                  </a:moveTo>
                  <a:lnTo>
                    <a:pt x="2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1" y="4"/>
                  </a:ln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lnTo>
                    <a:pt x="2" y="9"/>
                  </a:ln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7"/>
                    <a:pt x="8" y="17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0" y="12"/>
                    <a:pt x="9" y="11"/>
                    <a:pt x="9" y="10"/>
                  </a:cubicBezTo>
                  <a:cubicBezTo>
                    <a:pt x="8" y="10"/>
                    <a:pt x="8" y="9"/>
                    <a:pt x="8" y="7"/>
                  </a:cubicBezTo>
                  <a:lnTo>
                    <a:pt x="5" y="6"/>
                  </a:lnTo>
                  <a:cubicBezTo>
                    <a:pt x="4" y="6"/>
                    <a:pt x="4" y="6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3" name="Freeform 676"/>
            <p:cNvSpPr>
              <a:spLocks/>
            </p:cNvSpPr>
            <p:nvPr/>
          </p:nvSpPr>
          <p:spPr bwMode="auto">
            <a:xfrm>
              <a:off x="8267699" y="3980186"/>
              <a:ext cx="6120" cy="6121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4" name="Freeform 677"/>
            <p:cNvSpPr>
              <a:spLocks/>
            </p:cNvSpPr>
            <p:nvPr/>
          </p:nvSpPr>
          <p:spPr bwMode="auto">
            <a:xfrm>
              <a:off x="8264639" y="4001609"/>
              <a:ext cx="13771" cy="12242"/>
            </a:xfrm>
            <a:custGeom>
              <a:avLst/>
              <a:gdLst>
                <a:gd name="T0" fmla="*/ 1 w 6"/>
                <a:gd name="T1" fmla="*/ 0 h 4"/>
                <a:gd name="T2" fmla="*/ 0 w 6"/>
                <a:gd name="T3" fmla="*/ 0 h 4"/>
                <a:gd name="T4" fmla="*/ 0 w 6"/>
                <a:gd name="T5" fmla="*/ 3 h 4"/>
                <a:gd name="T6" fmla="*/ 4 w 6"/>
                <a:gd name="T7" fmla="*/ 4 h 4"/>
                <a:gd name="T8" fmla="*/ 6 w 6"/>
                <a:gd name="T9" fmla="*/ 2 h 4"/>
                <a:gd name="T10" fmla="*/ 3 w 6"/>
                <a:gd name="T11" fmla="*/ 1 h 4"/>
                <a:gd name="T12" fmla="*/ 1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4" y="4"/>
                  </a:lnTo>
                  <a:lnTo>
                    <a:pt x="6" y="2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5" name="Freeform 678"/>
            <p:cNvSpPr>
              <a:spLocks/>
            </p:cNvSpPr>
            <p:nvPr/>
          </p:nvSpPr>
          <p:spPr bwMode="auto">
            <a:xfrm>
              <a:off x="7326743" y="3352798"/>
              <a:ext cx="108630" cy="169854"/>
            </a:xfrm>
            <a:custGeom>
              <a:avLst/>
              <a:gdLst>
                <a:gd name="T0" fmla="*/ 37 w 42"/>
                <a:gd name="T1" fmla="*/ 45 h 58"/>
                <a:gd name="T2" fmla="*/ 36 w 42"/>
                <a:gd name="T3" fmla="*/ 44 h 58"/>
                <a:gd name="T4" fmla="*/ 33 w 42"/>
                <a:gd name="T5" fmla="*/ 42 h 58"/>
                <a:gd name="T6" fmla="*/ 31 w 42"/>
                <a:gd name="T7" fmla="*/ 46 h 58"/>
                <a:gd name="T8" fmla="*/ 30 w 42"/>
                <a:gd name="T9" fmla="*/ 42 h 58"/>
                <a:gd name="T10" fmla="*/ 27 w 42"/>
                <a:gd name="T11" fmla="*/ 40 h 58"/>
                <a:gd name="T12" fmla="*/ 24 w 42"/>
                <a:gd name="T13" fmla="*/ 40 h 58"/>
                <a:gd name="T14" fmla="*/ 21 w 42"/>
                <a:gd name="T15" fmla="*/ 43 h 58"/>
                <a:gd name="T16" fmla="*/ 16 w 42"/>
                <a:gd name="T17" fmla="*/ 35 h 58"/>
                <a:gd name="T18" fmla="*/ 15 w 42"/>
                <a:gd name="T19" fmla="*/ 29 h 58"/>
                <a:gd name="T20" fmla="*/ 17 w 42"/>
                <a:gd name="T21" fmla="*/ 25 h 58"/>
                <a:gd name="T22" fmla="*/ 21 w 42"/>
                <a:gd name="T23" fmla="*/ 24 h 58"/>
                <a:gd name="T24" fmla="*/ 25 w 42"/>
                <a:gd name="T25" fmla="*/ 15 h 58"/>
                <a:gd name="T26" fmla="*/ 24 w 42"/>
                <a:gd name="T27" fmla="*/ 12 h 58"/>
                <a:gd name="T28" fmla="*/ 22 w 42"/>
                <a:gd name="T29" fmla="*/ 7 h 58"/>
                <a:gd name="T30" fmla="*/ 24 w 42"/>
                <a:gd name="T31" fmla="*/ 3 h 58"/>
                <a:gd name="T32" fmla="*/ 20 w 42"/>
                <a:gd name="T33" fmla="*/ 3 h 58"/>
                <a:gd name="T34" fmla="*/ 16 w 42"/>
                <a:gd name="T35" fmla="*/ 2 h 58"/>
                <a:gd name="T36" fmla="*/ 11 w 42"/>
                <a:gd name="T37" fmla="*/ 0 h 58"/>
                <a:gd name="T38" fmla="*/ 7 w 42"/>
                <a:gd name="T39" fmla="*/ 2 h 58"/>
                <a:gd name="T40" fmla="*/ 6 w 42"/>
                <a:gd name="T41" fmla="*/ 12 h 58"/>
                <a:gd name="T42" fmla="*/ 4 w 42"/>
                <a:gd name="T43" fmla="*/ 18 h 58"/>
                <a:gd name="T44" fmla="*/ 4 w 42"/>
                <a:gd name="T45" fmla="*/ 24 h 58"/>
                <a:gd name="T46" fmla="*/ 3 w 42"/>
                <a:gd name="T47" fmla="*/ 23 h 58"/>
                <a:gd name="T48" fmla="*/ 1 w 42"/>
                <a:gd name="T49" fmla="*/ 20 h 58"/>
                <a:gd name="T50" fmla="*/ 0 w 42"/>
                <a:gd name="T51" fmla="*/ 25 h 58"/>
                <a:gd name="T52" fmla="*/ 3 w 42"/>
                <a:gd name="T53" fmla="*/ 36 h 58"/>
                <a:gd name="T54" fmla="*/ 8 w 42"/>
                <a:gd name="T55" fmla="*/ 38 h 58"/>
                <a:gd name="T56" fmla="*/ 11 w 42"/>
                <a:gd name="T57" fmla="*/ 38 h 58"/>
                <a:gd name="T58" fmla="*/ 8 w 42"/>
                <a:gd name="T59" fmla="*/ 41 h 58"/>
                <a:gd name="T60" fmla="*/ 9 w 42"/>
                <a:gd name="T61" fmla="*/ 45 h 58"/>
                <a:gd name="T62" fmla="*/ 12 w 42"/>
                <a:gd name="T63" fmla="*/ 47 h 58"/>
                <a:gd name="T64" fmla="*/ 15 w 42"/>
                <a:gd name="T65" fmla="*/ 46 h 58"/>
                <a:gd name="T66" fmla="*/ 20 w 42"/>
                <a:gd name="T67" fmla="*/ 45 h 58"/>
                <a:gd name="T68" fmla="*/ 25 w 42"/>
                <a:gd name="T69" fmla="*/ 50 h 58"/>
                <a:gd name="T70" fmla="*/ 27 w 42"/>
                <a:gd name="T71" fmla="*/ 48 h 58"/>
                <a:gd name="T72" fmla="*/ 26 w 42"/>
                <a:gd name="T73" fmla="*/ 44 h 58"/>
                <a:gd name="T74" fmla="*/ 30 w 42"/>
                <a:gd name="T75" fmla="*/ 48 h 58"/>
                <a:gd name="T76" fmla="*/ 34 w 42"/>
                <a:gd name="T77" fmla="*/ 54 h 58"/>
                <a:gd name="T78" fmla="*/ 39 w 42"/>
                <a:gd name="T79" fmla="*/ 57 h 58"/>
                <a:gd name="T80" fmla="*/ 40 w 42"/>
                <a:gd name="T81" fmla="*/ 55 h 58"/>
                <a:gd name="T82" fmla="*/ 42 w 42"/>
                <a:gd name="T83" fmla="*/ 52 h 58"/>
                <a:gd name="T84" fmla="*/ 39 w 42"/>
                <a:gd name="T85" fmla="*/ 50 h 58"/>
                <a:gd name="T86" fmla="*/ 35 w 42"/>
                <a:gd name="T87" fmla="*/ 46 h 58"/>
                <a:gd name="T88" fmla="*/ 39 w 42"/>
                <a:gd name="T89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" h="58">
                  <a:moveTo>
                    <a:pt x="39" y="45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lnTo>
                    <a:pt x="36" y="45"/>
                  </a:lnTo>
                  <a:cubicBezTo>
                    <a:pt x="36" y="45"/>
                    <a:pt x="36" y="44"/>
                    <a:pt x="36" y="44"/>
                  </a:cubicBezTo>
                  <a:lnTo>
                    <a:pt x="35" y="44"/>
                  </a:lnTo>
                  <a:lnTo>
                    <a:pt x="34" y="43"/>
                  </a:lnTo>
                  <a:cubicBezTo>
                    <a:pt x="34" y="43"/>
                    <a:pt x="33" y="43"/>
                    <a:pt x="33" y="42"/>
                  </a:cubicBezTo>
                  <a:cubicBezTo>
                    <a:pt x="32" y="42"/>
                    <a:pt x="32" y="43"/>
                    <a:pt x="32" y="43"/>
                  </a:cubicBezTo>
                  <a:cubicBezTo>
                    <a:pt x="33" y="44"/>
                    <a:pt x="33" y="45"/>
                    <a:pt x="33" y="45"/>
                  </a:cubicBezTo>
                  <a:cubicBezTo>
                    <a:pt x="33" y="46"/>
                    <a:pt x="32" y="46"/>
                    <a:pt x="31" y="46"/>
                  </a:cubicBezTo>
                  <a:cubicBezTo>
                    <a:pt x="31" y="46"/>
                    <a:pt x="31" y="46"/>
                    <a:pt x="30" y="45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29" y="41"/>
                  </a:lnTo>
                  <a:cubicBezTo>
                    <a:pt x="29" y="41"/>
                    <a:pt x="29" y="41"/>
                    <a:pt x="29" y="41"/>
                  </a:cubicBezTo>
                  <a:cubicBezTo>
                    <a:pt x="28" y="41"/>
                    <a:pt x="28" y="41"/>
                    <a:pt x="27" y="40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39"/>
                    <a:pt x="25" y="40"/>
                    <a:pt x="24" y="40"/>
                  </a:cubicBezTo>
                  <a:lnTo>
                    <a:pt x="22" y="42"/>
                  </a:lnTo>
                  <a:lnTo>
                    <a:pt x="20" y="41"/>
                  </a:lnTo>
                  <a:cubicBezTo>
                    <a:pt x="20" y="42"/>
                    <a:pt x="21" y="43"/>
                    <a:pt x="21" y="43"/>
                  </a:cubicBezTo>
                  <a:cubicBezTo>
                    <a:pt x="21" y="43"/>
                    <a:pt x="20" y="43"/>
                    <a:pt x="19" y="42"/>
                  </a:cubicBezTo>
                  <a:lnTo>
                    <a:pt x="17" y="37"/>
                  </a:lnTo>
                  <a:cubicBezTo>
                    <a:pt x="16" y="36"/>
                    <a:pt x="16" y="35"/>
                    <a:pt x="16" y="35"/>
                  </a:cubicBezTo>
                  <a:cubicBezTo>
                    <a:pt x="16" y="34"/>
                    <a:pt x="16" y="34"/>
                    <a:pt x="16" y="32"/>
                  </a:cubicBezTo>
                  <a:cubicBezTo>
                    <a:pt x="15" y="32"/>
                    <a:pt x="15" y="31"/>
                    <a:pt x="15" y="31"/>
                  </a:cubicBezTo>
                  <a:lnTo>
                    <a:pt x="15" y="29"/>
                  </a:lnTo>
                  <a:cubicBezTo>
                    <a:pt x="16" y="29"/>
                    <a:pt x="17" y="28"/>
                    <a:pt x="18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8" y="24"/>
                    <a:pt x="20" y="23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0" y="24"/>
                    <a:pt x="20" y="24"/>
                    <a:pt x="21" y="24"/>
                  </a:cubicBezTo>
                  <a:lnTo>
                    <a:pt x="23" y="22"/>
                  </a:lnTo>
                  <a:lnTo>
                    <a:pt x="24" y="19"/>
                  </a:lnTo>
                  <a:cubicBezTo>
                    <a:pt x="25" y="17"/>
                    <a:pt x="25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3"/>
                    <a:pt x="25" y="13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2" y="11"/>
                    <a:pt x="22" y="10"/>
                  </a:cubicBezTo>
                  <a:lnTo>
                    <a:pt x="22" y="7"/>
                  </a:lnTo>
                  <a:lnTo>
                    <a:pt x="23" y="5"/>
                  </a:lnTo>
                  <a:cubicBezTo>
                    <a:pt x="23" y="4"/>
                    <a:pt x="24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2" y="0"/>
                    <a:pt x="22" y="0"/>
                    <a:pt x="22" y="1"/>
                  </a:cubicBezTo>
                  <a:lnTo>
                    <a:pt x="20" y="3"/>
                  </a:ln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lnTo>
                    <a:pt x="11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5"/>
                  </a:lnTo>
                  <a:lnTo>
                    <a:pt x="5" y="11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5" y="16"/>
                  </a:lnTo>
                  <a:lnTo>
                    <a:pt x="4" y="18"/>
                  </a:lnTo>
                  <a:lnTo>
                    <a:pt x="5" y="21"/>
                  </a:lnTo>
                  <a:lnTo>
                    <a:pt x="5" y="23"/>
                  </a:lnTo>
                  <a:cubicBezTo>
                    <a:pt x="5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lnTo>
                    <a:pt x="2" y="22"/>
                  </a:lnTo>
                  <a:cubicBezTo>
                    <a:pt x="2" y="21"/>
                    <a:pt x="2" y="20"/>
                    <a:pt x="2" y="20"/>
                  </a:cubicBezTo>
                  <a:lnTo>
                    <a:pt x="1" y="20"/>
                  </a:lnTo>
                  <a:lnTo>
                    <a:pt x="0" y="21"/>
                  </a:ln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lnTo>
                    <a:pt x="1" y="31"/>
                  </a:lnTo>
                  <a:cubicBezTo>
                    <a:pt x="2" y="32"/>
                    <a:pt x="2" y="33"/>
                    <a:pt x="2" y="33"/>
                  </a:cubicBezTo>
                  <a:cubicBezTo>
                    <a:pt x="2" y="34"/>
                    <a:pt x="3" y="34"/>
                    <a:pt x="3" y="36"/>
                  </a:cubicBezTo>
                  <a:lnTo>
                    <a:pt x="6" y="39"/>
                  </a:lnTo>
                  <a:lnTo>
                    <a:pt x="8" y="39"/>
                  </a:lnTo>
                  <a:cubicBezTo>
                    <a:pt x="8" y="39"/>
                    <a:pt x="8" y="38"/>
                    <a:pt x="8" y="38"/>
                  </a:cubicBezTo>
                  <a:cubicBezTo>
                    <a:pt x="8" y="38"/>
                    <a:pt x="8" y="37"/>
                    <a:pt x="7" y="36"/>
                  </a:cubicBezTo>
                  <a:lnTo>
                    <a:pt x="10" y="36"/>
                  </a:lnTo>
                  <a:lnTo>
                    <a:pt x="11" y="38"/>
                  </a:lnTo>
                  <a:cubicBezTo>
                    <a:pt x="11" y="38"/>
                    <a:pt x="11" y="38"/>
                    <a:pt x="10" y="39"/>
                  </a:cubicBezTo>
                  <a:cubicBezTo>
                    <a:pt x="10" y="39"/>
                    <a:pt x="9" y="39"/>
                    <a:pt x="9" y="40"/>
                  </a:cubicBezTo>
                  <a:lnTo>
                    <a:pt x="8" y="41"/>
                  </a:lnTo>
                  <a:lnTo>
                    <a:pt x="7" y="44"/>
                  </a:lnTo>
                  <a:cubicBezTo>
                    <a:pt x="8" y="44"/>
                    <a:pt x="9" y="43"/>
                    <a:pt x="10" y="43"/>
                  </a:cubicBezTo>
                  <a:cubicBezTo>
                    <a:pt x="10" y="44"/>
                    <a:pt x="10" y="44"/>
                    <a:pt x="9" y="45"/>
                  </a:cubicBezTo>
                  <a:lnTo>
                    <a:pt x="9" y="47"/>
                  </a:lnTo>
                  <a:lnTo>
                    <a:pt x="11" y="46"/>
                  </a:lnTo>
                  <a:cubicBezTo>
                    <a:pt x="11" y="46"/>
                    <a:pt x="12" y="47"/>
                    <a:pt x="12" y="47"/>
                  </a:cubicBezTo>
                  <a:lnTo>
                    <a:pt x="15" y="47"/>
                  </a:lnTo>
                  <a:cubicBezTo>
                    <a:pt x="15" y="47"/>
                    <a:pt x="15" y="47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5"/>
                  </a:cubicBezTo>
                  <a:cubicBezTo>
                    <a:pt x="17" y="45"/>
                    <a:pt x="17" y="45"/>
                    <a:pt x="18" y="44"/>
                  </a:cubicBezTo>
                  <a:cubicBezTo>
                    <a:pt x="18" y="44"/>
                    <a:pt x="19" y="44"/>
                    <a:pt x="20" y="45"/>
                  </a:cubicBezTo>
                  <a:lnTo>
                    <a:pt x="21" y="46"/>
                  </a:lnTo>
                  <a:lnTo>
                    <a:pt x="23" y="48"/>
                  </a:lnTo>
                  <a:lnTo>
                    <a:pt x="25" y="50"/>
                  </a:lnTo>
                  <a:lnTo>
                    <a:pt x="26" y="52"/>
                  </a:lnTo>
                  <a:cubicBezTo>
                    <a:pt x="27" y="51"/>
                    <a:pt x="27" y="50"/>
                    <a:pt x="28" y="50"/>
                  </a:cubicBezTo>
                  <a:cubicBezTo>
                    <a:pt x="28" y="50"/>
                    <a:pt x="27" y="49"/>
                    <a:pt x="27" y="48"/>
                  </a:cubicBezTo>
                  <a:lnTo>
                    <a:pt x="26" y="47"/>
                  </a:lnTo>
                  <a:cubicBezTo>
                    <a:pt x="26" y="47"/>
                    <a:pt x="25" y="46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6" y="44"/>
                    <a:pt x="26" y="45"/>
                    <a:pt x="27" y="45"/>
                  </a:cubicBezTo>
                  <a:cubicBezTo>
                    <a:pt x="27" y="46"/>
                    <a:pt x="27" y="46"/>
                    <a:pt x="28" y="46"/>
                  </a:cubicBezTo>
                  <a:cubicBezTo>
                    <a:pt x="28" y="46"/>
                    <a:pt x="29" y="47"/>
                    <a:pt x="30" y="48"/>
                  </a:cubicBezTo>
                  <a:cubicBezTo>
                    <a:pt x="31" y="50"/>
                    <a:pt x="32" y="50"/>
                    <a:pt x="32" y="51"/>
                  </a:cubicBezTo>
                  <a:cubicBezTo>
                    <a:pt x="32" y="51"/>
                    <a:pt x="32" y="52"/>
                    <a:pt x="32" y="53"/>
                  </a:cubicBezTo>
                  <a:cubicBezTo>
                    <a:pt x="33" y="53"/>
                    <a:pt x="33" y="53"/>
                    <a:pt x="34" y="54"/>
                  </a:cubicBezTo>
                  <a:cubicBezTo>
                    <a:pt x="35" y="53"/>
                    <a:pt x="36" y="54"/>
                    <a:pt x="37" y="54"/>
                  </a:cubicBezTo>
                  <a:lnTo>
                    <a:pt x="38" y="57"/>
                  </a:lnTo>
                  <a:cubicBezTo>
                    <a:pt x="39" y="57"/>
                    <a:pt x="39" y="57"/>
                    <a:pt x="39" y="57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7"/>
                  </a:cubicBezTo>
                  <a:cubicBezTo>
                    <a:pt x="40" y="56"/>
                    <a:pt x="40" y="56"/>
                    <a:pt x="40" y="55"/>
                  </a:cubicBezTo>
                  <a:cubicBezTo>
                    <a:pt x="40" y="55"/>
                    <a:pt x="41" y="54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lnTo>
                    <a:pt x="42" y="52"/>
                  </a:lnTo>
                  <a:cubicBezTo>
                    <a:pt x="42" y="52"/>
                    <a:pt x="42" y="52"/>
                    <a:pt x="41" y="52"/>
                  </a:cubicBezTo>
                  <a:lnTo>
                    <a:pt x="40" y="51"/>
                  </a:lnTo>
                  <a:cubicBezTo>
                    <a:pt x="40" y="50"/>
                    <a:pt x="40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38" y="49"/>
                    <a:pt x="38" y="49"/>
                    <a:pt x="37" y="50"/>
                  </a:cubicBezTo>
                  <a:lnTo>
                    <a:pt x="35" y="46"/>
                  </a:lnTo>
                  <a:lnTo>
                    <a:pt x="37" y="47"/>
                  </a:lnTo>
                  <a:lnTo>
                    <a:pt x="39" y="46"/>
                  </a:lnTo>
                  <a:lnTo>
                    <a:pt x="39" y="4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6" name="Freeform 679"/>
            <p:cNvSpPr>
              <a:spLocks/>
            </p:cNvSpPr>
            <p:nvPr/>
          </p:nvSpPr>
          <p:spPr bwMode="auto">
            <a:xfrm>
              <a:off x="7427724" y="3475215"/>
              <a:ext cx="9180" cy="18363"/>
            </a:xfrm>
            <a:custGeom>
              <a:avLst/>
              <a:gdLst>
                <a:gd name="T0" fmla="*/ 4 w 4"/>
                <a:gd name="T1" fmla="*/ 4 h 6"/>
                <a:gd name="T2" fmla="*/ 3 w 4"/>
                <a:gd name="T3" fmla="*/ 2 h 6"/>
                <a:gd name="T4" fmla="*/ 2 w 4"/>
                <a:gd name="T5" fmla="*/ 0 h 6"/>
                <a:gd name="T6" fmla="*/ 1 w 4"/>
                <a:gd name="T7" fmla="*/ 0 h 6"/>
                <a:gd name="T8" fmla="*/ 0 w 4"/>
                <a:gd name="T9" fmla="*/ 2 h 6"/>
                <a:gd name="T10" fmla="*/ 1 w 4"/>
                <a:gd name="T11" fmla="*/ 3 h 6"/>
                <a:gd name="T12" fmla="*/ 0 w 4"/>
                <a:gd name="T13" fmla="*/ 5 h 6"/>
                <a:gd name="T14" fmla="*/ 1 w 4"/>
                <a:gd name="T15" fmla="*/ 6 h 6"/>
                <a:gd name="T16" fmla="*/ 4 w 4"/>
                <a:gd name="T17" fmla="*/ 6 h 6"/>
                <a:gd name="T18" fmla="*/ 4 w 4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3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0" y="5"/>
                  </a:ln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4" y="6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7" name="Freeform 680"/>
            <p:cNvSpPr>
              <a:spLocks/>
            </p:cNvSpPr>
            <p:nvPr/>
          </p:nvSpPr>
          <p:spPr bwMode="auto">
            <a:xfrm>
              <a:off x="7432313" y="3518061"/>
              <a:ext cx="39780" cy="71920"/>
            </a:xfrm>
            <a:custGeom>
              <a:avLst/>
              <a:gdLst>
                <a:gd name="T0" fmla="*/ 10 w 15"/>
                <a:gd name="T1" fmla="*/ 2 h 25"/>
                <a:gd name="T2" fmla="*/ 10 w 15"/>
                <a:gd name="T3" fmla="*/ 1 h 25"/>
                <a:gd name="T4" fmla="*/ 7 w 15"/>
                <a:gd name="T5" fmla="*/ 0 h 25"/>
                <a:gd name="T6" fmla="*/ 5 w 15"/>
                <a:gd name="T7" fmla="*/ 0 h 25"/>
                <a:gd name="T8" fmla="*/ 3 w 15"/>
                <a:gd name="T9" fmla="*/ 1 h 25"/>
                <a:gd name="T10" fmla="*/ 1 w 15"/>
                <a:gd name="T11" fmla="*/ 0 h 25"/>
                <a:gd name="T12" fmla="*/ 0 w 15"/>
                <a:gd name="T13" fmla="*/ 1 h 25"/>
                <a:gd name="T14" fmla="*/ 1 w 15"/>
                <a:gd name="T15" fmla="*/ 4 h 25"/>
                <a:gd name="T16" fmla="*/ 1 w 15"/>
                <a:gd name="T17" fmla="*/ 4 h 25"/>
                <a:gd name="T18" fmla="*/ 4 w 15"/>
                <a:gd name="T19" fmla="*/ 6 h 25"/>
                <a:gd name="T20" fmla="*/ 4 w 15"/>
                <a:gd name="T21" fmla="*/ 7 h 25"/>
                <a:gd name="T22" fmla="*/ 6 w 15"/>
                <a:gd name="T23" fmla="*/ 9 h 25"/>
                <a:gd name="T24" fmla="*/ 4 w 15"/>
                <a:gd name="T25" fmla="*/ 9 h 25"/>
                <a:gd name="T26" fmla="*/ 5 w 15"/>
                <a:gd name="T27" fmla="*/ 12 h 25"/>
                <a:gd name="T28" fmla="*/ 3 w 15"/>
                <a:gd name="T29" fmla="*/ 12 h 25"/>
                <a:gd name="T30" fmla="*/ 2 w 15"/>
                <a:gd name="T31" fmla="*/ 10 h 25"/>
                <a:gd name="T32" fmla="*/ 0 w 15"/>
                <a:gd name="T33" fmla="*/ 10 h 25"/>
                <a:gd name="T34" fmla="*/ 1 w 15"/>
                <a:gd name="T35" fmla="*/ 13 h 25"/>
                <a:gd name="T36" fmla="*/ 0 w 15"/>
                <a:gd name="T37" fmla="*/ 15 h 25"/>
                <a:gd name="T38" fmla="*/ 1 w 15"/>
                <a:gd name="T39" fmla="*/ 16 h 25"/>
                <a:gd name="T40" fmla="*/ 1 w 15"/>
                <a:gd name="T41" fmla="*/ 17 h 25"/>
                <a:gd name="T42" fmla="*/ 3 w 15"/>
                <a:gd name="T43" fmla="*/ 17 h 25"/>
                <a:gd name="T44" fmla="*/ 3 w 15"/>
                <a:gd name="T45" fmla="*/ 15 h 25"/>
                <a:gd name="T46" fmla="*/ 5 w 15"/>
                <a:gd name="T47" fmla="*/ 17 h 25"/>
                <a:gd name="T48" fmla="*/ 5 w 15"/>
                <a:gd name="T49" fmla="*/ 20 h 25"/>
                <a:gd name="T50" fmla="*/ 5 w 15"/>
                <a:gd name="T51" fmla="*/ 21 h 25"/>
                <a:gd name="T52" fmla="*/ 5 w 15"/>
                <a:gd name="T53" fmla="*/ 23 h 25"/>
                <a:gd name="T54" fmla="*/ 5 w 15"/>
                <a:gd name="T55" fmla="*/ 23 h 25"/>
                <a:gd name="T56" fmla="*/ 6 w 15"/>
                <a:gd name="T57" fmla="*/ 24 h 25"/>
                <a:gd name="T58" fmla="*/ 7 w 15"/>
                <a:gd name="T59" fmla="*/ 24 h 25"/>
                <a:gd name="T60" fmla="*/ 7 w 15"/>
                <a:gd name="T61" fmla="*/ 23 h 25"/>
                <a:gd name="T62" fmla="*/ 7 w 15"/>
                <a:gd name="T63" fmla="*/ 21 h 25"/>
                <a:gd name="T64" fmla="*/ 8 w 15"/>
                <a:gd name="T65" fmla="*/ 22 h 25"/>
                <a:gd name="T66" fmla="*/ 8 w 15"/>
                <a:gd name="T67" fmla="*/ 24 h 25"/>
                <a:gd name="T68" fmla="*/ 9 w 15"/>
                <a:gd name="T69" fmla="*/ 25 h 25"/>
                <a:gd name="T70" fmla="*/ 9 w 15"/>
                <a:gd name="T71" fmla="*/ 25 h 25"/>
                <a:gd name="T72" fmla="*/ 9 w 15"/>
                <a:gd name="T73" fmla="*/ 22 h 25"/>
                <a:gd name="T74" fmla="*/ 10 w 15"/>
                <a:gd name="T75" fmla="*/ 22 h 25"/>
                <a:gd name="T76" fmla="*/ 9 w 15"/>
                <a:gd name="T77" fmla="*/ 21 h 25"/>
                <a:gd name="T78" fmla="*/ 8 w 15"/>
                <a:gd name="T79" fmla="*/ 18 h 25"/>
                <a:gd name="T80" fmla="*/ 8 w 15"/>
                <a:gd name="T81" fmla="*/ 17 h 25"/>
                <a:gd name="T82" fmla="*/ 8 w 15"/>
                <a:gd name="T83" fmla="*/ 14 h 25"/>
                <a:gd name="T84" fmla="*/ 7 w 15"/>
                <a:gd name="T85" fmla="*/ 12 h 25"/>
                <a:gd name="T86" fmla="*/ 10 w 15"/>
                <a:gd name="T87" fmla="*/ 14 h 25"/>
                <a:gd name="T88" fmla="*/ 9 w 15"/>
                <a:gd name="T89" fmla="*/ 14 h 25"/>
                <a:gd name="T90" fmla="*/ 10 w 15"/>
                <a:gd name="T91" fmla="*/ 15 h 25"/>
                <a:gd name="T92" fmla="*/ 12 w 15"/>
                <a:gd name="T93" fmla="*/ 15 h 25"/>
                <a:gd name="T94" fmla="*/ 15 w 15"/>
                <a:gd name="T95" fmla="*/ 16 h 25"/>
                <a:gd name="T96" fmla="*/ 14 w 15"/>
                <a:gd name="T97" fmla="*/ 14 h 25"/>
                <a:gd name="T98" fmla="*/ 12 w 15"/>
                <a:gd name="T99" fmla="*/ 12 h 25"/>
                <a:gd name="T100" fmla="*/ 11 w 15"/>
                <a:gd name="T101" fmla="*/ 9 h 25"/>
                <a:gd name="T102" fmla="*/ 11 w 15"/>
                <a:gd name="T103" fmla="*/ 7 h 25"/>
                <a:gd name="T104" fmla="*/ 12 w 15"/>
                <a:gd name="T105" fmla="*/ 3 h 25"/>
                <a:gd name="T106" fmla="*/ 10 w 15"/>
                <a:gd name="T10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" h="25">
                  <a:moveTo>
                    <a:pt x="10" y="2"/>
                  </a:moveTo>
                  <a:lnTo>
                    <a:pt x="10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4" y="6"/>
                  </a:lnTo>
                  <a:cubicBezTo>
                    <a:pt x="4" y="6"/>
                    <a:pt x="4" y="7"/>
                    <a:pt x="4" y="7"/>
                  </a:cubicBezTo>
                  <a:cubicBezTo>
                    <a:pt x="5" y="8"/>
                    <a:pt x="5" y="8"/>
                    <a:pt x="6" y="9"/>
                  </a:cubicBezTo>
                  <a:lnTo>
                    <a:pt x="4" y="9"/>
                  </a:lnTo>
                  <a:lnTo>
                    <a:pt x="5" y="12"/>
                  </a:lnTo>
                  <a:lnTo>
                    <a:pt x="3" y="12"/>
                  </a:lnTo>
                  <a:cubicBezTo>
                    <a:pt x="3" y="11"/>
                    <a:pt x="2" y="11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lnTo>
                    <a:pt x="1" y="13"/>
                  </a:lnTo>
                  <a:cubicBezTo>
                    <a:pt x="1" y="14"/>
                    <a:pt x="0" y="15"/>
                    <a:pt x="0" y="15"/>
                  </a:cubicBezTo>
                  <a:lnTo>
                    <a:pt x="1" y="16"/>
                  </a:ln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7"/>
                    <a:pt x="3" y="17"/>
                  </a:cubicBezTo>
                  <a:lnTo>
                    <a:pt x="3" y="15"/>
                  </a:lnTo>
                  <a:lnTo>
                    <a:pt x="5" y="17"/>
                  </a:lnTo>
                  <a:lnTo>
                    <a:pt x="5" y="20"/>
                  </a:lnTo>
                  <a:lnTo>
                    <a:pt x="5" y="21"/>
                  </a:lnTo>
                  <a:cubicBezTo>
                    <a:pt x="5" y="22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7" y="24"/>
                    <a:pt x="7" y="24"/>
                    <a:pt x="7" y="23"/>
                  </a:cubicBezTo>
                  <a:lnTo>
                    <a:pt x="7" y="21"/>
                  </a:ln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8" y="23"/>
                    <a:pt x="8" y="24"/>
                  </a:cubicBezTo>
                  <a:cubicBezTo>
                    <a:pt x="8" y="24"/>
                    <a:pt x="8" y="24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lnTo>
                    <a:pt x="9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8" y="14"/>
                  </a:lnTo>
                  <a:cubicBezTo>
                    <a:pt x="7" y="14"/>
                    <a:pt x="7" y="13"/>
                    <a:pt x="7" y="12"/>
                  </a:cubicBezTo>
                  <a:lnTo>
                    <a:pt x="10" y="14"/>
                  </a:lnTo>
                  <a:lnTo>
                    <a:pt x="9" y="14"/>
                  </a:lnTo>
                  <a:cubicBezTo>
                    <a:pt x="9" y="15"/>
                    <a:pt x="10" y="15"/>
                    <a:pt x="10" y="15"/>
                  </a:cubicBezTo>
                  <a:cubicBezTo>
                    <a:pt x="11" y="15"/>
                    <a:pt x="11" y="15"/>
                    <a:pt x="12" y="15"/>
                  </a:cubicBezTo>
                  <a:lnTo>
                    <a:pt x="15" y="16"/>
                  </a:lnTo>
                  <a:lnTo>
                    <a:pt x="14" y="14"/>
                  </a:lnTo>
                  <a:lnTo>
                    <a:pt x="12" y="12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2" y="3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8" name="Freeform 681"/>
            <p:cNvSpPr>
              <a:spLocks/>
            </p:cNvSpPr>
            <p:nvPr/>
          </p:nvSpPr>
          <p:spPr bwMode="auto">
            <a:xfrm>
              <a:off x="7403244" y="3518061"/>
              <a:ext cx="24480" cy="21423"/>
            </a:xfrm>
            <a:custGeom>
              <a:avLst/>
              <a:gdLst>
                <a:gd name="T0" fmla="*/ 4 w 9"/>
                <a:gd name="T1" fmla="*/ 1 h 8"/>
                <a:gd name="T2" fmla="*/ 3 w 9"/>
                <a:gd name="T3" fmla="*/ 1 h 8"/>
                <a:gd name="T4" fmla="*/ 2 w 9"/>
                <a:gd name="T5" fmla="*/ 0 h 8"/>
                <a:gd name="T6" fmla="*/ 2 w 9"/>
                <a:gd name="T7" fmla="*/ 4 h 8"/>
                <a:gd name="T8" fmla="*/ 1 w 9"/>
                <a:gd name="T9" fmla="*/ 5 h 8"/>
                <a:gd name="T10" fmla="*/ 0 w 9"/>
                <a:gd name="T11" fmla="*/ 6 h 8"/>
                <a:gd name="T12" fmla="*/ 1 w 9"/>
                <a:gd name="T13" fmla="*/ 6 h 8"/>
                <a:gd name="T14" fmla="*/ 3 w 9"/>
                <a:gd name="T15" fmla="*/ 5 h 8"/>
                <a:gd name="T16" fmla="*/ 4 w 9"/>
                <a:gd name="T17" fmla="*/ 4 h 8"/>
                <a:gd name="T18" fmla="*/ 5 w 9"/>
                <a:gd name="T19" fmla="*/ 5 h 8"/>
                <a:gd name="T20" fmla="*/ 5 w 9"/>
                <a:gd name="T21" fmla="*/ 6 h 8"/>
                <a:gd name="T22" fmla="*/ 6 w 9"/>
                <a:gd name="T23" fmla="*/ 6 h 8"/>
                <a:gd name="T24" fmla="*/ 7 w 9"/>
                <a:gd name="T25" fmla="*/ 7 h 8"/>
                <a:gd name="T26" fmla="*/ 8 w 9"/>
                <a:gd name="T27" fmla="*/ 8 h 8"/>
                <a:gd name="T28" fmla="*/ 9 w 9"/>
                <a:gd name="T29" fmla="*/ 7 h 8"/>
                <a:gd name="T30" fmla="*/ 9 w 9"/>
                <a:gd name="T31" fmla="*/ 5 h 8"/>
                <a:gd name="T32" fmla="*/ 7 w 9"/>
                <a:gd name="T33" fmla="*/ 4 h 8"/>
                <a:gd name="T34" fmla="*/ 7 w 9"/>
                <a:gd name="T35" fmla="*/ 4 h 8"/>
                <a:gd name="T36" fmla="*/ 6 w 9"/>
                <a:gd name="T37" fmla="*/ 3 h 8"/>
                <a:gd name="T38" fmla="*/ 5 w 9"/>
                <a:gd name="T39" fmla="*/ 3 h 8"/>
                <a:gd name="T40" fmla="*/ 4 w 9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lnTo>
                    <a:pt x="3" y="1"/>
                  </a:lnTo>
                  <a:lnTo>
                    <a:pt x="2" y="0"/>
                  </a:lnTo>
                  <a:lnTo>
                    <a:pt x="2" y="4"/>
                  </a:lnTo>
                  <a:cubicBezTo>
                    <a:pt x="2" y="4"/>
                    <a:pt x="2" y="5"/>
                    <a:pt x="1" y="5"/>
                  </a:cubicBezTo>
                  <a:cubicBezTo>
                    <a:pt x="1" y="5"/>
                    <a:pt x="1" y="5"/>
                    <a:pt x="0" y="6"/>
                  </a:cubicBezTo>
                  <a:lnTo>
                    <a:pt x="1" y="6"/>
                  </a:lnTo>
                  <a:lnTo>
                    <a:pt x="3" y="5"/>
                  </a:lnTo>
                  <a:lnTo>
                    <a:pt x="4" y="4"/>
                  </a:ln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7" y="7"/>
                    <a:pt x="7" y="7"/>
                    <a:pt x="8" y="8"/>
                  </a:cubicBezTo>
                  <a:cubicBezTo>
                    <a:pt x="8" y="8"/>
                    <a:pt x="9" y="8"/>
                    <a:pt x="9" y="7"/>
                  </a:cubicBezTo>
                  <a:lnTo>
                    <a:pt x="9" y="5"/>
                  </a:lnTo>
                  <a:cubicBezTo>
                    <a:pt x="8" y="5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2"/>
                    <a:pt x="4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39" name="Freeform 682"/>
            <p:cNvSpPr>
              <a:spLocks/>
            </p:cNvSpPr>
            <p:nvPr/>
          </p:nvSpPr>
          <p:spPr bwMode="auto">
            <a:xfrm>
              <a:off x="7418544" y="3515001"/>
              <a:ext cx="4590" cy="1071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2 h 4"/>
                <a:gd name="T6" fmla="*/ 1 w 2"/>
                <a:gd name="T7" fmla="*/ 4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1" y="2"/>
                  </a:cubicBezTo>
                  <a:lnTo>
                    <a:pt x="1" y="4"/>
                  </a:ln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0" name="Freeform 683"/>
            <p:cNvSpPr>
              <a:spLocks/>
            </p:cNvSpPr>
            <p:nvPr/>
          </p:nvSpPr>
          <p:spPr bwMode="auto">
            <a:xfrm>
              <a:off x="7401713" y="3505820"/>
              <a:ext cx="9180" cy="9181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3 h 3"/>
                <a:gd name="T4" fmla="*/ 3 w 4"/>
                <a:gd name="T5" fmla="*/ 1 h 3"/>
                <a:gd name="T6" fmla="*/ 2 w 4"/>
                <a:gd name="T7" fmla="*/ 1 h 3"/>
                <a:gd name="T8" fmla="*/ 1 w 4"/>
                <a:gd name="T9" fmla="*/ 0 h 3"/>
                <a:gd name="T10" fmla="*/ 0 w 4"/>
                <a:gd name="T11" fmla="*/ 0 h 3"/>
                <a:gd name="T12" fmla="*/ 1 w 4"/>
                <a:gd name="T13" fmla="*/ 1 h 3"/>
                <a:gd name="T14" fmla="*/ 3 w 4"/>
                <a:gd name="T15" fmla="*/ 3 h 3"/>
                <a:gd name="T16" fmla="*/ 4 w 4"/>
                <a:gd name="T17" fmla="*/ 3 h 3"/>
                <a:gd name="T18" fmla="*/ 4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1" name="Freeform 684"/>
            <p:cNvSpPr>
              <a:spLocks/>
            </p:cNvSpPr>
            <p:nvPr/>
          </p:nvSpPr>
          <p:spPr bwMode="auto">
            <a:xfrm>
              <a:off x="7387944" y="3560907"/>
              <a:ext cx="30600" cy="55088"/>
            </a:xfrm>
            <a:custGeom>
              <a:avLst/>
              <a:gdLst>
                <a:gd name="T0" fmla="*/ 10 w 11"/>
                <a:gd name="T1" fmla="*/ 5 h 19"/>
                <a:gd name="T2" fmla="*/ 11 w 11"/>
                <a:gd name="T3" fmla="*/ 3 h 19"/>
                <a:gd name="T4" fmla="*/ 11 w 11"/>
                <a:gd name="T5" fmla="*/ 1 h 19"/>
                <a:gd name="T6" fmla="*/ 8 w 11"/>
                <a:gd name="T7" fmla="*/ 0 h 19"/>
                <a:gd name="T8" fmla="*/ 6 w 11"/>
                <a:gd name="T9" fmla="*/ 1 h 19"/>
                <a:gd name="T10" fmla="*/ 5 w 11"/>
                <a:gd name="T11" fmla="*/ 2 h 19"/>
                <a:gd name="T12" fmla="*/ 5 w 11"/>
                <a:gd name="T13" fmla="*/ 4 h 19"/>
                <a:gd name="T14" fmla="*/ 4 w 11"/>
                <a:gd name="T15" fmla="*/ 5 h 19"/>
                <a:gd name="T16" fmla="*/ 4 w 11"/>
                <a:gd name="T17" fmla="*/ 6 h 19"/>
                <a:gd name="T18" fmla="*/ 4 w 11"/>
                <a:gd name="T19" fmla="*/ 8 h 19"/>
                <a:gd name="T20" fmla="*/ 3 w 11"/>
                <a:gd name="T21" fmla="*/ 10 h 19"/>
                <a:gd name="T22" fmla="*/ 2 w 11"/>
                <a:gd name="T23" fmla="*/ 10 h 19"/>
                <a:gd name="T24" fmla="*/ 0 w 11"/>
                <a:gd name="T25" fmla="*/ 9 h 19"/>
                <a:gd name="T26" fmla="*/ 0 w 11"/>
                <a:gd name="T27" fmla="*/ 11 h 19"/>
                <a:gd name="T28" fmla="*/ 0 w 11"/>
                <a:gd name="T29" fmla="*/ 13 h 19"/>
                <a:gd name="T30" fmla="*/ 1 w 11"/>
                <a:gd name="T31" fmla="*/ 13 h 19"/>
                <a:gd name="T32" fmla="*/ 2 w 11"/>
                <a:gd name="T33" fmla="*/ 15 h 19"/>
                <a:gd name="T34" fmla="*/ 3 w 11"/>
                <a:gd name="T35" fmla="*/ 15 h 19"/>
                <a:gd name="T36" fmla="*/ 4 w 11"/>
                <a:gd name="T37" fmla="*/ 16 h 19"/>
                <a:gd name="T38" fmla="*/ 4 w 11"/>
                <a:gd name="T39" fmla="*/ 18 h 19"/>
                <a:gd name="T40" fmla="*/ 5 w 11"/>
                <a:gd name="T41" fmla="*/ 18 h 19"/>
                <a:gd name="T42" fmla="*/ 6 w 11"/>
                <a:gd name="T43" fmla="*/ 19 h 19"/>
                <a:gd name="T44" fmla="*/ 8 w 11"/>
                <a:gd name="T45" fmla="*/ 18 h 19"/>
                <a:gd name="T46" fmla="*/ 9 w 11"/>
                <a:gd name="T47" fmla="*/ 17 h 19"/>
                <a:gd name="T48" fmla="*/ 8 w 11"/>
                <a:gd name="T49" fmla="*/ 15 h 19"/>
                <a:gd name="T50" fmla="*/ 7 w 11"/>
                <a:gd name="T51" fmla="*/ 14 h 19"/>
                <a:gd name="T52" fmla="*/ 7 w 11"/>
                <a:gd name="T53" fmla="*/ 13 h 19"/>
                <a:gd name="T54" fmla="*/ 7 w 11"/>
                <a:gd name="T55" fmla="*/ 12 h 19"/>
                <a:gd name="T56" fmla="*/ 8 w 11"/>
                <a:gd name="T57" fmla="*/ 10 h 19"/>
                <a:gd name="T58" fmla="*/ 9 w 11"/>
                <a:gd name="T59" fmla="*/ 7 h 19"/>
                <a:gd name="T60" fmla="*/ 10 w 11"/>
                <a:gd name="T6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9">
                  <a:moveTo>
                    <a:pt x="10" y="5"/>
                  </a:moveTo>
                  <a:cubicBezTo>
                    <a:pt x="10" y="4"/>
                    <a:pt x="11" y="4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lnTo>
                    <a:pt x="8" y="0"/>
                  </a:lnTo>
                  <a:lnTo>
                    <a:pt x="6" y="1"/>
                  </a:lnTo>
                  <a:cubicBezTo>
                    <a:pt x="6" y="1"/>
                    <a:pt x="5" y="1"/>
                    <a:pt x="5" y="2"/>
                  </a:cubicBezTo>
                  <a:cubicBezTo>
                    <a:pt x="5" y="2"/>
                    <a:pt x="5" y="3"/>
                    <a:pt x="5" y="4"/>
                  </a:cubicBezTo>
                  <a:lnTo>
                    <a:pt x="4" y="5"/>
                  </a:lnTo>
                  <a:lnTo>
                    <a:pt x="4" y="6"/>
                  </a:lnTo>
                  <a:lnTo>
                    <a:pt x="4" y="8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11"/>
                  </a:lnTo>
                  <a:cubicBezTo>
                    <a:pt x="0" y="11"/>
                    <a:pt x="0" y="12"/>
                    <a:pt x="0" y="13"/>
                  </a:cubicBezTo>
                  <a:lnTo>
                    <a:pt x="1" y="13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5" y="18"/>
                  </a:ln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lnTo>
                    <a:pt x="9" y="17"/>
                  </a:lnTo>
                  <a:lnTo>
                    <a:pt x="8" y="15"/>
                  </a:ln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8"/>
                    <a:pt x="9" y="7"/>
                  </a:cubicBezTo>
                  <a:cubicBezTo>
                    <a:pt x="9" y="6"/>
                    <a:pt x="9" y="5"/>
                    <a:pt x="10" y="5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2" name="Freeform 685"/>
            <p:cNvSpPr>
              <a:spLocks/>
            </p:cNvSpPr>
            <p:nvPr/>
          </p:nvSpPr>
          <p:spPr bwMode="auto">
            <a:xfrm>
              <a:off x="7407833" y="3554787"/>
              <a:ext cx="19891" cy="50498"/>
            </a:xfrm>
            <a:custGeom>
              <a:avLst/>
              <a:gdLst>
                <a:gd name="T0" fmla="*/ 4 w 7"/>
                <a:gd name="T1" fmla="*/ 6 h 17"/>
                <a:gd name="T2" fmla="*/ 4 w 7"/>
                <a:gd name="T3" fmla="*/ 7 h 17"/>
                <a:gd name="T4" fmla="*/ 3 w 7"/>
                <a:gd name="T5" fmla="*/ 8 h 17"/>
                <a:gd name="T6" fmla="*/ 2 w 7"/>
                <a:gd name="T7" fmla="*/ 10 h 17"/>
                <a:gd name="T8" fmla="*/ 1 w 7"/>
                <a:gd name="T9" fmla="*/ 12 h 17"/>
                <a:gd name="T10" fmla="*/ 0 w 7"/>
                <a:gd name="T11" fmla="*/ 14 h 17"/>
                <a:gd name="T12" fmla="*/ 1 w 7"/>
                <a:gd name="T13" fmla="*/ 17 h 17"/>
                <a:gd name="T14" fmla="*/ 2 w 7"/>
                <a:gd name="T15" fmla="*/ 14 h 17"/>
                <a:gd name="T16" fmla="*/ 6 w 7"/>
                <a:gd name="T17" fmla="*/ 9 h 17"/>
                <a:gd name="T18" fmla="*/ 7 w 7"/>
                <a:gd name="T19" fmla="*/ 9 h 17"/>
                <a:gd name="T20" fmla="*/ 7 w 7"/>
                <a:gd name="T21" fmla="*/ 0 h 17"/>
                <a:gd name="T22" fmla="*/ 7 w 7"/>
                <a:gd name="T23" fmla="*/ 0 h 17"/>
                <a:gd name="T24" fmla="*/ 6 w 7"/>
                <a:gd name="T25" fmla="*/ 4 h 17"/>
                <a:gd name="T26" fmla="*/ 4 w 7"/>
                <a:gd name="T2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4" y="6"/>
                  </a:moveTo>
                  <a:lnTo>
                    <a:pt x="4" y="7"/>
                  </a:ln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9"/>
                    <a:pt x="2" y="10"/>
                  </a:cubicBezTo>
                  <a:cubicBezTo>
                    <a:pt x="2" y="11"/>
                    <a:pt x="1" y="12"/>
                    <a:pt x="1" y="12"/>
                  </a:cubicBezTo>
                  <a:cubicBezTo>
                    <a:pt x="1" y="13"/>
                    <a:pt x="1" y="13"/>
                    <a:pt x="0" y="14"/>
                  </a:cubicBezTo>
                  <a:lnTo>
                    <a:pt x="1" y="17"/>
                  </a:lnTo>
                  <a:lnTo>
                    <a:pt x="2" y="14"/>
                  </a:lnTo>
                  <a:lnTo>
                    <a:pt x="6" y="9"/>
                  </a:lnTo>
                  <a:lnTo>
                    <a:pt x="7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6" y="4"/>
                  </a:lnTo>
                  <a:cubicBezTo>
                    <a:pt x="5" y="5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3" name="Freeform 686"/>
            <p:cNvSpPr>
              <a:spLocks/>
            </p:cNvSpPr>
            <p:nvPr/>
          </p:nvSpPr>
          <p:spPr bwMode="auto">
            <a:xfrm>
              <a:off x="7423133" y="3580801"/>
              <a:ext cx="19891" cy="21423"/>
            </a:xfrm>
            <a:custGeom>
              <a:avLst/>
              <a:gdLst>
                <a:gd name="T0" fmla="*/ 2 w 8"/>
                <a:gd name="T1" fmla="*/ 3 h 7"/>
                <a:gd name="T2" fmla="*/ 0 w 8"/>
                <a:gd name="T3" fmla="*/ 3 h 7"/>
                <a:gd name="T4" fmla="*/ 0 w 8"/>
                <a:gd name="T5" fmla="*/ 4 h 7"/>
                <a:gd name="T6" fmla="*/ 0 w 8"/>
                <a:gd name="T7" fmla="*/ 6 h 7"/>
                <a:gd name="T8" fmla="*/ 0 w 8"/>
                <a:gd name="T9" fmla="*/ 7 h 7"/>
                <a:gd name="T10" fmla="*/ 1 w 8"/>
                <a:gd name="T11" fmla="*/ 6 h 7"/>
                <a:gd name="T12" fmla="*/ 3 w 8"/>
                <a:gd name="T13" fmla="*/ 7 h 7"/>
                <a:gd name="T14" fmla="*/ 5 w 8"/>
                <a:gd name="T15" fmla="*/ 7 h 7"/>
                <a:gd name="T16" fmla="*/ 6 w 8"/>
                <a:gd name="T17" fmla="*/ 6 h 7"/>
                <a:gd name="T18" fmla="*/ 6 w 8"/>
                <a:gd name="T19" fmla="*/ 6 h 7"/>
                <a:gd name="T20" fmla="*/ 7 w 8"/>
                <a:gd name="T21" fmla="*/ 5 h 7"/>
                <a:gd name="T22" fmla="*/ 8 w 8"/>
                <a:gd name="T23" fmla="*/ 3 h 7"/>
                <a:gd name="T24" fmla="*/ 8 w 8"/>
                <a:gd name="T25" fmla="*/ 1 h 7"/>
                <a:gd name="T26" fmla="*/ 7 w 8"/>
                <a:gd name="T27" fmla="*/ 1 h 7"/>
                <a:gd name="T28" fmla="*/ 5 w 8"/>
                <a:gd name="T29" fmla="*/ 1 h 7"/>
                <a:gd name="T30" fmla="*/ 4 w 8"/>
                <a:gd name="T31" fmla="*/ 0 h 7"/>
                <a:gd name="T32" fmla="*/ 3 w 8"/>
                <a:gd name="T33" fmla="*/ 1 h 7"/>
                <a:gd name="T34" fmla="*/ 2 w 8"/>
                <a:gd name="T35" fmla="*/ 2 h 7"/>
                <a:gd name="T36" fmla="*/ 2 w 8"/>
                <a:gd name="T3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7">
                  <a:moveTo>
                    <a:pt x="2" y="3"/>
                  </a:moveTo>
                  <a:lnTo>
                    <a:pt x="0" y="3"/>
                  </a:ln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lnTo>
                    <a:pt x="0" y="7"/>
                  </a:lnTo>
                  <a:lnTo>
                    <a:pt x="1" y="6"/>
                  </a:lnTo>
                  <a:lnTo>
                    <a:pt x="3" y="7"/>
                  </a:ln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lnTo>
                    <a:pt x="8" y="3"/>
                  </a:lnTo>
                  <a:lnTo>
                    <a:pt x="8" y="1"/>
                  </a:lnTo>
                  <a:lnTo>
                    <a:pt x="7" y="1"/>
                  </a:lnTo>
                  <a:lnTo>
                    <a:pt x="5" y="1"/>
                  </a:ln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4" name="Freeform 687"/>
            <p:cNvSpPr>
              <a:spLocks/>
            </p:cNvSpPr>
            <p:nvPr/>
          </p:nvSpPr>
          <p:spPr bwMode="auto">
            <a:xfrm>
              <a:off x="7377233" y="3596103"/>
              <a:ext cx="111691" cy="114765"/>
            </a:xfrm>
            <a:custGeom>
              <a:avLst/>
              <a:gdLst>
                <a:gd name="T0" fmla="*/ 33 w 44"/>
                <a:gd name="T1" fmla="*/ 0 h 39"/>
                <a:gd name="T2" fmla="*/ 34 w 44"/>
                <a:gd name="T3" fmla="*/ 6 h 39"/>
                <a:gd name="T4" fmla="*/ 31 w 44"/>
                <a:gd name="T5" fmla="*/ 5 h 39"/>
                <a:gd name="T6" fmla="*/ 30 w 44"/>
                <a:gd name="T7" fmla="*/ 8 h 39"/>
                <a:gd name="T8" fmla="*/ 27 w 44"/>
                <a:gd name="T9" fmla="*/ 8 h 39"/>
                <a:gd name="T10" fmla="*/ 26 w 44"/>
                <a:gd name="T11" fmla="*/ 11 h 39"/>
                <a:gd name="T12" fmla="*/ 23 w 44"/>
                <a:gd name="T13" fmla="*/ 10 h 39"/>
                <a:gd name="T14" fmla="*/ 22 w 44"/>
                <a:gd name="T15" fmla="*/ 14 h 39"/>
                <a:gd name="T16" fmla="*/ 17 w 44"/>
                <a:gd name="T17" fmla="*/ 16 h 39"/>
                <a:gd name="T18" fmla="*/ 18 w 44"/>
                <a:gd name="T19" fmla="*/ 11 h 39"/>
                <a:gd name="T20" fmla="*/ 15 w 44"/>
                <a:gd name="T21" fmla="*/ 10 h 39"/>
                <a:gd name="T22" fmla="*/ 11 w 44"/>
                <a:gd name="T23" fmla="*/ 11 h 39"/>
                <a:gd name="T24" fmla="*/ 10 w 44"/>
                <a:gd name="T25" fmla="*/ 14 h 39"/>
                <a:gd name="T26" fmla="*/ 5 w 44"/>
                <a:gd name="T27" fmla="*/ 16 h 39"/>
                <a:gd name="T28" fmla="*/ 2 w 44"/>
                <a:gd name="T29" fmla="*/ 17 h 39"/>
                <a:gd name="T30" fmla="*/ 2 w 44"/>
                <a:gd name="T31" fmla="*/ 21 h 39"/>
                <a:gd name="T32" fmla="*/ 0 w 44"/>
                <a:gd name="T33" fmla="*/ 24 h 39"/>
                <a:gd name="T34" fmla="*/ 1 w 44"/>
                <a:gd name="T35" fmla="*/ 27 h 39"/>
                <a:gd name="T36" fmla="*/ 2 w 44"/>
                <a:gd name="T37" fmla="*/ 27 h 39"/>
                <a:gd name="T38" fmla="*/ 5 w 44"/>
                <a:gd name="T39" fmla="*/ 20 h 39"/>
                <a:gd name="T40" fmla="*/ 9 w 44"/>
                <a:gd name="T41" fmla="*/ 23 h 39"/>
                <a:gd name="T42" fmla="*/ 12 w 44"/>
                <a:gd name="T43" fmla="*/ 22 h 39"/>
                <a:gd name="T44" fmla="*/ 15 w 44"/>
                <a:gd name="T45" fmla="*/ 22 h 39"/>
                <a:gd name="T46" fmla="*/ 16 w 44"/>
                <a:gd name="T47" fmla="*/ 18 h 39"/>
                <a:gd name="T48" fmla="*/ 18 w 44"/>
                <a:gd name="T49" fmla="*/ 20 h 39"/>
                <a:gd name="T50" fmla="*/ 21 w 44"/>
                <a:gd name="T51" fmla="*/ 21 h 39"/>
                <a:gd name="T52" fmla="*/ 20 w 44"/>
                <a:gd name="T53" fmla="*/ 24 h 39"/>
                <a:gd name="T54" fmla="*/ 19 w 44"/>
                <a:gd name="T55" fmla="*/ 28 h 39"/>
                <a:gd name="T56" fmla="*/ 20 w 44"/>
                <a:gd name="T57" fmla="*/ 31 h 39"/>
                <a:gd name="T58" fmla="*/ 23 w 44"/>
                <a:gd name="T59" fmla="*/ 34 h 39"/>
                <a:gd name="T60" fmla="*/ 27 w 44"/>
                <a:gd name="T61" fmla="*/ 37 h 39"/>
                <a:gd name="T62" fmla="*/ 31 w 44"/>
                <a:gd name="T63" fmla="*/ 35 h 39"/>
                <a:gd name="T64" fmla="*/ 31 w 44"/>
                <a:gd name="T65" fmla="*/ 37 h 39"/>
                <a:gd name="T66" fmla="*/ 32 w 44"/>
                <a:gd name="T67" fmla="*/ 39 h 39"/>
                <a:gd name="T68" fmla="*/ 35 w 44"/>
                <a:gd name="T69" fmla="*/ 37 h 39"/>
                <a:gd name="T70" fmla="*/ 35 w 44"/>
                <a:gd name="T71" fmla="*/ 32 h 39"/>
                <a:gd name="T72" fmla="*/ 33 w 44"/>
                <a:gd name="T73" fmla="*/ 27 h 39"/>
                <a:gd name="T74" fmla="*/ 35 w 44"/>
                <a:gd name="T75" fmla="*/ 25 h 39"/>
                <a:gd name="T76" fmla="*/ 36 w 44"/>
                <a:gd name="T77" fmla="*/ 24 h 39"/>
                <a:gd name="T78" fmla="*/ 37 w 44"/>
                <a:gd name="T79" fmla="*/ 26 h 39"/>
                <a:gd name="T80" fmla="*/ 38 w 44"/>
                <a:gd name="T81" fmla="*/ 29 h 39"/>
                <a:gd name="T82" fmla="*/ 39 w 44"/>
                <a:gd name="T83" fmla="*/ 31 h 39"/>
                <a:gd name="T84" fmla="*/ 41 w 44"/>
                <a:gd name="T85" fmla="*/ 27 h 39"/>
                <a:gd name="T86" fmla="*/ 42 w 44"/>
                <a:gd name="T87" fmla="*/ 26 h 39"/>
                <a:gd name="T88" fmla="*/ 44 w 44"/>
                <a:gd name="T89" fmla="*/ 20 h 39"/>
                <a:gd name="T90" fmla="*/ 42 w 44"/>
                <a:gd name="T91" fmla="*/ 16 h 39"/>
                <a:gd name="T92" fmla="*/ 42 w 44"/>
                <a:gd name="T93" fmla="*/ 14 h 39"/>
                <a:gd name="T94" fmla="*/ 39 w 44"/>
                <a:gd name="T95" fmla="*/ 11 h 39"/>
                <a:gd name="T96" fmla="*/ 41 w 44"/>
                <a:gd name="T97" fmla="*/ 8 h 39"/>
                <a:gd name="T98" fmla="*/ 39 w 44"/>
                <a:gd name="T99" fmla="*/ 4 h 39"/>
                <a:gd name="T100" fmla="*/ 37 w 44"/>
                <a:gd name="T101" fmla="*/ 2 h 39"/>
                <a:gd name="T102" fmla="*/ 34 w 44"/>
                <a:gd name="T10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" h="39">
                  <a:moveTo>
                    <a:pt x="34" y="0"/>
                  </a:moveTo>
                  <a:lnTo>
                    <a:pt x="33" y="0"/>
                  </a:lnTo>
                  <a:lnTo>
                    <a:pt x="32" y="2"/>
                  </a:lnTo>
                  <a:lnTo>
                    <a:pt x="34" y="6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30" y="7"/>
                  </a:lnTo>
                  <a:lnTo>
                    <a:pt x="30" y="8"/>
                  </a:lnTo>
                  <a:lnTo>
                    <a:pt x="28" y="7"/>
                  </a:lnTo>
                  <a:lnTo>
                    <a:pt x="27" y="8"/>
                  </a:lnTo>
                  <a:lnTo>
                    <a:pt x="27" y="11"/>
                  </a:lnTo>
                  <a:lnTo>
                    <a:pt x="26" y="11"/>
                  </a:lnTo>
                  <a:lnTo>
                    <a:pt x="24" y="10"/>
                  </a:lnTo>
                  <a:lnTo>
                    <a:pt x="23" y="10"/>
                  </a:lnTo>
                  <a:lnTo>
                    <a:pt x="22" y="13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7" y="16"/>
                  </a:lnTo>
                  <a:lnTo>
                    <a:pt x="19" y="14"/>
                  </a:lnTo>
                  <a:lnTo>
                    <a:pt x="18" y="11"/>
                  </a:lnTo>
                  <a:lnTo>
                    <a:pt x="16" y="10"/>
                  </a:lnTo>
                  <a:lnTo>
                    <a:pt x="15" y="10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9" y="15"/>
                  </a:lnTo>
                  <a:lnTo>
                    <a:pt x="5" y="16"/>
                  </a:lnTo>
                  <a:lnTo>
                    <a:pt x="3" y="16"/>
                  </a:lnTo>
                  <a:lnTo>
                    <a:pt x="2" y="17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2" y="23"/>
                  </a:lnTo>
                  <a:lnTo>
                    <a:pt x="0" y="24"/>
                  </a:lnTo>
                  <a:lnTo>
                    <a:pt x="0" y="26"/>
                  </a:lnTo>
                  <a:cubicBezTo>
                    <a:pt x="1" y="26"/>
                    <a:pt x="1" y="27"/>
                    <a:pt x="1" y="27"/>
                  </a:cubicBezTo>
                  <a:cubicBezTo>
                    <a:pt x="2" y="27"/>
                    <a:pt x="2" y="27"/>
                    <a:pt x="2" y="27"/>
                  </a:cubicBezTo>
                  <a:lnTo>
                    <a:pt x="2" y="27"/>
                  </a:lnTo>
                  <a:cubicBezTo>
                    <a:pt x="3" y="27"/>
                    <a:pt x="3" y="27"/>
                    <a:pt x="3" y="27"/>
                  </a:cubicBezTo>
                  <a:lnTo>
                    <a:pt x="5" y="20"/>
                  </a:lnTo>
                  <a:lnTo>
                    <a:pt x="8" y="19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2" y="22"/>
                  </a:ln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lnTo>
                    <a:pt x="14" y="19"/>
                  </a:lnTo>
                  <a:cubicBezTo>
                    <a:pt x="15" y="19"/>
                    <a:pt x="15" y="19"/>
                    <a:pt x="16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9"/>
                    <a:pt x="18" y="19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20"/>
                    <a:pt x="21" y="21"/>
                  </a:cubicBezTo>
                  <a:lnTo>
                    <a:pt x="22" y="22"/>
                  </a:lnTo>
                  <a:lnTo>
                    <a:pt x="20" y="24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20" y="29"/>
                  </a:lnTo>
                  <a:lnTo>
                    <a:pt x="20" y="31"/>
                  </a:lnTo>
                  <a:lnTo>
                    <a:pt x="20" y="32"/>
                  </a:lnTo>
                  <a:lnTo>
                    <a:pt x="23" y="34"/>
                  </a:lnTo>
                  <a:lnTo>
                    <a:pt x="25" y="36"/>
                  </a:lnTo>
                  <a:lnTo>
                    <a:pt x="27" y="37"/>
                  </a:lnTo>
                  <a:lnTo>
                    <a:pt x="30" y="37"/>
                  </a:lnTo>
                  <a:lnTo>
                    <a:pt x="31" y="35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2" y="39"/>
                  </a:lnTo>
                  <a:lnTo>
                    <a:pt x="34" y="39"/>
                  </a:lnTo>
                  <a:lnTo>
                    <a:pt x="35" y="37"/>
                  </a:lnTo>
                  <a:lnTo>
                    <a:pt x="36" y="35"/>
                  </a:lnTo>
                  <a:lnTo>
                    <a:pt x="35" y="32"/>
                  </a:lnTo>
                  <a:lnTo>
                    <a:pt x="33" y="29"/>
                  </a:lnTo>
                  <a:lnTo>
                    <a:pt x="33" y="27"/>
                  </a:lnTo>
                  <a:lnTo>
                    <a:pt x="34" y="25"/>
                  </a:lnTo>
                  <a:lnTo>
                    <a:pt x="35" y="25"/>
                  </a:lnTo>
                  <a:lnTo>
                    <a:pt x="36" y="25"/>
                  </a:lnTo>
                  <a:lnTo>
                    <a:pt x="36" y="24"/>
                  </a:lnTo>
                  <a:lnTo>
                    <a:pt x="37" y="23"/>
                  </a:lnTo>
                  <a:cubicBezTo>
                    <a:pt x="37" y="25"/>
                    <a:pt x="37" y="25"/>
                    <a:pt x="37" y="26"/>
                  </a:cubicBezTo>
                  <a:cubicBezTo>
                    <a:pt x="38" y="26"/>
                    <a:pt x="38" y="26"/>
                    <a:pt x="39" y="27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29"/>
                    <a:pt x="39" y="30"/>
                    <a:pt x="39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2"/>
                    <a:pt x="40" y="31"/>
                    <a:pt x="41" y="30"/>
                  </a:cubicBezTo>
                  <a:lnTo>
                    <a:pt x="41" y="27"/>
                  </a:lnTo>
                  <a:lnTo>
                    <a:pt x="40" y="26"/>
                  </a:lnTo>
                  <a:lnTo>
                    <a:pt x="42" y="26"/>
                  </a:lnTo>
                  <a:lnTo>
                    <a:pt x="44" y="22"/>
                  </a:lnTo>
                  <a:lnTo>
                    <a:pt x="44" y="20"/>
                  </a:lnTo>
                  <a:cubicBezTo>
                    <a:pt x="44" y="20"/>
                    <a:pt x="43" y="19"/>
                    <a:pt x="42" y="18"/>
                  </a:cubicBezTo>
                  <a:lnTo>
                    <a:pt x="42" y="16"/>
                  </a:lnTo>
                  <a:lnTo>
                    <a:pt x="43" y="15"/>
                  </a:lnTo>
                  <a:lnTo>
                    <a:pt x="42" y="14"/>
                  </a:lnTo>
                  <a:cubicBezTo>
                    <a:pt x="43" y="13"/>
                    <a:pt x="43" y="13"/>
                    <a:pt x="42" y="12"/>
                  </a:cubicBezTo>
                  <a:cubicBezTo>
                    <a:pt x="41" y="10"/>
                    <a:pt x="40" y="10"/>
                    <a:pt x="39" y="11"/>
                  </a:cubicBezTo>
                  <a:lnTo>
                    <a:pt x="41" y="9"/>
                  </a:lnTo>
                  <a:lnTo>
                    <a:pt x="41" y="8"/>
                  </a:lnTo>
                  <a:lnTo>
                    <a:pt x="40" y="5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7" y="2"/>
                  </a:lnTo>
                  <a:lnTo>
                    <a:pt x="35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5" name="Freeform 688"/>
            <p:cNvSpPr>
              <a:spLocks/>
            </p:cNvSpPr>
            <p:nvPr/>
          </p:nvSpPr>
          <p:spPr bwMode="auto">
            <a:xfrm>
              <a:off x="7461384" y="3576209"/>
              <a:ext cx="4590" cy="16833"/>
            </a:xfrm>
            <a:custGeom>
              <a:avLst/>
              <a:gdLst>
                <a:gd name="T0" fmla="*/ 0 w 2"/>
                <a:gd name="T1" fmla="*/ 3 h 6"/>
                <a:gd name="T2" fmla="*/ 1 w 2"/>
                <a:gd name="T3" fmla="*/ 5 h 6"/>
                <a:gd name="T4" fmla="*/ 1 w 2"/>
                <a:gd name="T5" fmla="*/ 6 h 6"/>
                <a:gd name="T6" fmla="*/ 2 w 2"/>
                <a:gd name="T7" fmla="*/ 5 h 6"/>
                <a:gd name="T8" fmla="*/ 2 w 2"/>
                <a:gd name="T9" fmla="*/ 0 h 6"/>
                <a:gd name="T10" fmla="*/ 1 w 2"/>
                <a:gd name="T11" fmla="*/ 1 h 6"/>
                <a:gd name="T12" fmla="*/ 0 w 2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3"/>
                  </a:moveTo>
                  <a:cubicBezTo>
                    <a:pt x="0" y="3"/>
                    <a:pt x="1" y="3"/>
                    <a:pt x="1" y="5"/>
                  </a:cubicBezTo>
                  <a:lnTo>
                    <a:pt x="1" y="6"/>
                  </a:lnTo>
                  <a:lnTo>
                    <a:pt x="2" y="5"/>
                  </a:lnTo>
                  <a:lnTo>
                    <a:pt x="2" y="0"/>
                  </a:lnTo>
                  <a:lnTo>
                    <a:pt x="1" y="1"/>
                  </a:ln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6" name="Freeform 689"/>
            <p:cNvSpPr>
              <a:spLocks/>
            </p:cNvSpPr>
            <p:nvPr/>
          </p:nvSpPr>
          <p:spPr bwMode="auto">
            <a:xfrm>
              <a:off x="7472094" y="3586921"/>
              <a:ext cx="6120" cy="15302"/>
            </a:xfrm>
            <a:custGeom>
              <a:avLst/>
              <a:gdLst>
                <a:gd name="T0" fmla="*/ 0 w 3"/>
                <a:gd name="T1" fmla="*/ 3 h 5"/>
                <a:gd name="T2" fmla="*/ 0 w 3"/>
                <a:gd name="T3" fmla="*/ 4 h 5"/>
                <a:gd name="T4" fmla="*/ 1 w 3"/>
                <a:gd name="T5" fmla="*/ 5 h 5"/>
                <a:gd name="T6" fmla="*/ 2 w 3"/>
                <a:gd name="T7" fmla="*/ 3 h 5"/>
                <a:gd name="T8" fmla="*/ 3 w 3"/>
                <a:gd name="T9" fmla="*/ 3 h 5"/>
                <a:gd name="T10" fmla="*/ 3 w 3"/>
                <a:gd name="T11" fmla="*/ 2 h 5"/>
                <a:gd name="T12" fmla="*/ 2 w 3"/>
                <a:gd name="T13" fmla="*/ 0 h 5"/>
                <a:gd name="T14" fmla="*/ 1 w 3"/>
                <a:gd name="T15" fmla="*/ 1 h 5"/>
                <a:gd name="T16" fmla="*/ 0 w 3"/>
                <a:gd name="T17" fmla="*/ 2 h 5"/>
                <a:gd name="T18" fmla="*/ 0 w 3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lnTo>
                    <a:pt x="0" y="4"/>
                  </a:lnTo>
                  <a:lnTo>
                    <a:pt x="1" y="5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7" name="Freeform 690"/>
            <p:cNvSpPr>
              <a:spLocks/>
            </p:cNvSpPr>
            <p:nvPr/>
          </p:nvSpPr>
          <p:spPr bwMode="auto">
            <a:xfrm>
              <a:off x="7361933" y="3256395"/>
              <a:ext cx="7651" cy="7651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3 h 3"/>
                <a:gd name="T4" fmla="*/ 3 w 3"/>
                <a:gd name="T5" fmla="*/ 2 h 3"/>
                <a:gd name="T6" fmla="*/ 2 w 3"/>
                <a:gd name="T7" fmla="*/ 0 h 3"/>
                <a:gd name="T8" fmla="*/ 1 w 3"/>
                <a:gd name="T9" fmla="*/ 0 h 3"/>
                <a:gd name="T10" fmla="*/ 0 w 3"/>
                <a:gd name="T11" fmla="*/ 1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8" name="Freeform 691"/>
            <p:cNvSpPr>
              <a:spLocks/>
            </p:cNvSpPr>
            <p:nvPr/>
          </p:nvSpPr>
          <p:spPr bwMode="auto">
            <a:xfrm>
              <a:off x="7369583" y="3287000"/>
              <a:ext cx="10710" cy="13771"/>
            </a:xfrm>
            <a:custGeom>
              <a:avLst/>
              <a:gdLst>
                <a:gd name="T0" fmla="*/ 1 w 4"/>
                <a:gd name="T1" fmla="*/ 1 h 4"/>
                <a:gd name="T2" fmla="*/ 1 w 4"/>
                <a:gd name="T3" fmla="*/ 3 h 4"/>
                <a:gd name="T4" fmla="*/ 0 w 4"/>
                <a:gd name="T5" fmla="*/ 3 h 4"/>
                <a:gd name="T6" fmla="*/ 0 w 4"/>
                <a:gd name="T7" fmla="*/ 4 h 4"/>
                <a:gd name="T8" fmla="*/ 0 w 4"/>
                <a:gd name="T9" fmla="*/ 4 h 4"/>
                <a:gd name="T10" fmla="*/ 1 w 4"/>
                <a:gd name="T11" fmla="*/ 4 h 4"/>
                <a:gd name="T12" fmla="*/ 2 w 4"/>
                <a:gd name="T13" fmla="*/ 4 h 4"/>
                <a:gd name="T14" fmla="*/ 3 w 4"/>
                <a:gd name="T15" fmla="*/ 4 h 4"/>
                <a:gd name="T16" fmla="*/ 3 w 4"/>
                <a:gd name="T17" fmla="*/ 4 h 4"/>
                <a:gd name="T18" fmla="*/ 3 w 4"/>
                <a:gd name="T19" fmla="*/ 4 h 4"/>
                <a:gd name="T20" fmla="*/ 3 w 4"/>
                <a:gd name="T21" fmla="*/ 3 h 4"/>
                <a:gd name="T22" fmla="*/ 4 w 4"/>
                <a:gd name="T23" fmla="*/ 2 h 4"/>
                <a:gd name="T24" fmla="*/ 3 w 4"/>
                <a:gd name="T25" fmla="*/ 0 h 4"/>
                <a:gd name="T26" fmla="*/ 1 w 4"/>
                <a:gd name="T2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1" y="2"/>
                    <a:pt x="1" y="2"/>
                    <a:pt x="1" y="3"/>
                  </a:cubicBezTo>
                  <a:lnTo>
                    <a:pt x="0" y="3"/>
                  </a:ln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lnTo>
                    <a:pt x="4" y="2"/>
                  </a:lnTo>
                  <a:lnTo>
                    <a:pt x="3" y="0"/>
                  </a:ln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49" name="Freeform 692"/>
            <p:cNvSpPr>
              <a:spLocks/>
            </p:cNvSpPr>
            <p:nvPr/>
          </p:nvSpPr>
          <p:spPr bwMode="auto">
            <a:xfrm>
              <a:off x="7316033" y="3215079"/>
              <a:ext cx="10711" cy="9181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2 h 3"/>
                <a:gd name="T4" fmla="*/ 1 w 4"/>
                <a:gd name="T5" fmla="*/ 3 h 3"/>
                <a:gd name="T6" fmla="*/ 3 w 4"/>
                <a:gd name="T7" fmla="*/ 3 h 3"/>
                <a:gd name="T8" fmla="*/ 4 w 4"/>
                <a:gd name="T9" fmla="*/ 1 h 3"/>
                <a:gd name="T10" fmla="*/ 3 w 4"/>
                <a:gd name="T11" fmla="*/ 0 h 3"/>
                <a:gd name="T12" fmla="*/ 2 w 4"/>
                <a:gd name="T13" fmla="*/ 0 h 3"/>
                <a:gd name="T14" fmla="*/ 1 w 4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0" name="Freeform 693"/>
            <p:cNvSpPr>
              <a:spLocks/>
            </p:cNvSpPr>
            <p:nvPr/>
          </p:nvSpPr>
          <p:spPr bwMode="auto">
            <a:xfrm>
              <a:off x="7378763" y="3300771"/>
              <a:ext cx="7650" cy="6121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0 h 2"/>
                <a:gd name="T4" fmla="*/ 2 w 3"/>
                <a:gd name="T5" fmla="*/ 0 h 2"/>
                <a:gd name="T6" fmla="*/ 0 w 3"/>
                <a:gd name="T7" fmla="*/ 0 h 2"/>
                <a:gd name="T8" fmla="*/ 1 w 3"/>
                <a:gd name="T9" fmla="*/ 1 h 2"/>
                <a:gd name="T10" fmla="*/ 2 w 3"/>
                <a:gd name="T11" fmla="*/ 2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2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1" name="Freeform 694"/>
            <p:cNvSpPr>
              <a:spLocks/>
            </p:cNvSpPr>
            <p:nvPr/>
          </p:nvSpPr>
          <p:spPr bwMode="auto">
            <a:xfrm>
              <a:off x="7369583" y="3319134"/>
              <a:ext cx="9180" cy="12242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3 h 4"/>
                <a:gd name="T4" fmla="*/ 3 w 3"/>
                <a:gd name="T5" fmla="*/ 1 h 4"/>
                <a:gd name="T6" fmla="*/ 2 w 3"/>
                <a:gd name="T7" fmla="*/ 0 h 4"/>
                <a:gd name="T8" fmla="*/ 1 w 3"/>
                <a:gd name="T9" fmla="*/ 1 h 4"/>
                <a:gd name="T10" fmla="*/ 0 w 3"/>
                <a:gd name="T11" fmla="*/ 3 h 4"/>
                <a:gd name="T12" fmla="*/ 2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3" y="4"/>
                    <a:pt x="3" y="3"/>
                  </a:cubicBezTo>
                  <a:lnTo>
                    <a:pt x="3" y="1"/>
                  </a:lnTo>
                  <a:lnTo>
                    <a:pt x="2" y="0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1" y="3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2" name="Freeform 695"/>
            <p:cNvSpPr>
              <a:spLocks/>
            </p:cNvSpPr>
            <p:nvPr/>
          </p:nvSpPr>
          <p:spPr bwMode="auto">
            <a:xfrm>
              <a:off x="7368053" y="3339027"/>
              <a:ext cx="10711" cy="10711"/>
            </a:xfrm>
            <a:custGeom>
              <a:avLst/>
              <a:gdLst>
                <a:gd name="T0" fmla="*/ 3 w 4"/>
                <a:gd name="T1" fmla="*/ 2 h 4"/>
                <a:gd name="T2" fmla="*/ 4 w 4"/>
                <a:gd name="T3" fmla="*/ 0 h 4"/>
                <a:gd name="T4" fmla="*/ 2 w 4"/>
                <a:gd name="T5" fmla="*/ 0 h 4"/>
                <a:gd name="T6" fmla="*/ 2 w 4"/>
                <a:gd name="T7" fmla="*/ 2 h 4"/>
                <a:gd name="T8" fmla="*/ 0 w 4"/>
                <a:gd name="T9" fmla="*/ 3 h 4"/>
                <a:gd name="T10" fmla="*/ 2 w 4"/>
                <a:gd name="T11" fmla="*/ 4 h 4"/>
                <a:gd name="T12" fmla="*/ 3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2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3" name="Freeform 696"/>
            <p:cNvSpPr>
              <a:spLocks/>
            </p:cNvSpPr>
            <p:nvPr/>
          </p:nvSpPr>
          <p:spPr bwMode="auto">
            <a:xfrm>
              <a:off x="7361933" y="3325255"/>
              <a:ext cx="6120" cy="13772"/>
            </a:xfrm>
            <a:custGeom>
              <a:avLst/>
              <a:gdLst>
                <a:gd name="T0" fmla="*/ 2 w 2"/>
                <a:gd name="T1" fmla="*/ 3 h 4"/>
                <a:gd name="T2" fmla="*/ 1 w 2"/>
                <a:gd name="T3" fmla="*/ 0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4" name="Freeform 697"/>
            <p:cNvSpPr>
              <a:spLocks/>
            </p:cNvSpPr>
            <p:nvPr/>
          </p:nvSpPr>
          <p:spPr bwMode="auto">
            <a:xfrm>
              <a:off x="7357343" y="3335967"/>
              <a:ext cx="7650" cy="10711"/>
            </a:xfrm>
            <a:custGeom>
              <a:avLst/>
              <a:gdLst>
                <a:gd name="T0" fmla="*/ 0 w 3"/>
                <a:gd name="T1" fmla="*/ 1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3 h 4"/>
                <a:gd name="T8" fmla="*/ 1 w 3"/>
                <a:gd name="T9" fmla="*/ 2 h 4"/>
                <a:gd name="T10" fmla="*/ 1 w 3"/>
                <a:gd name="T11" fmla="*/ 0 h 4"/>
                <a:gd name="T12" fmla="*/ 0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3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5" name="Freeform 698"/>
            <p:cNvSpPr>
              <a:spLocks/>
            </p:cNvSpPr>
            <p:nvPr/>
          </p:nvSpPr>
          <p:spPr bwMode="auto">
            <a:xfrm>
              <a:off x="7260952" y="3290060"/>
              <a:ext cx="6120" cy="10711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1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  <a:gd name="T12" fmla="*/ 1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lnTo>
                    <a:pt x="2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6" name="Freeform 699"/>
            <p:cNvSpPr>
              <a:spLocks/>
            </p:cNvSpPr>
            <p:nvPr/>
          </p:nvSpPr>
          <p:spPr bwMode="auto">
            <a:xfrm>
              <a:off x="7147731" y="3392584"/>
              <a:ext cx="10711" cy="9181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0 h 3"/>
                <a:gd name="T4" fmla="*/ 1 w 4"/>
                <a:gd name="T5" fmla="*/ 2 h 3"/>
                <a:gd name="T6" fmla="*/ 1 w 4"/>
                <a:gd name="T7" fmla="*/ 3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1 h 3"/>
                <a:gd name="T14" fmla="*/ 3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7" name="Freeform 700"/>
            <p:cNvSpPr>
              <a:spLocks/>
            </p:cNvSpPr>
            <p:nvPr/>
          </p:nvSpPr>
          <p:spPr bwMode="auto">
            <a:xfrm>
              <a:off x="7163032" y="3401765"/>
              <a:ext cx="4591" cy="9181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1 h 3"/>
                <a:gd name="T6" fmla="*/ 2 w 2"/>
                <a:gd name="T7" fmla="*/ 1 h 3"/>
                <a:gd name="T8" fmla="*/ 0 w 2"/>
                <a:gd name="T9" fmla="*/ 0 h 3"/>
                <a:gd name="T10" fmla="*/ 0 w 2"/>
                <a:gd name="T11" fmla="*/ 1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1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8" name="Freeform 701"/>
            <p:cNvSpPr>
              <a:spLocks/>
            </p:cNvSpPr>
            <p:nvPr/>
          </p:nvSpPr>
          <p:spPr bwMode="auto">
            <a:xfrm>
              <a:off x="7135491" y="3417067"/>
              <a:ext cx="7651" cy="9181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59" name="Freeform 702"/>
            <p:cNvSpPr>
              <a:spLocks/>
            </p:cNvSpPr>
            <p:nvPr/>
          </p:nvSpPr>
          <p:spPr bwMode="auto">
            <a:xfrm>
              <a:off x="7130902" y="3404826"/>
              <a:ext cx="10710" cy="9181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1 h 3"/>
                <a:gd name="T4" fmla="*/ 0 w 4"/>
                <a:gd name="T5" fmla="*/ 3 h 3"/>
                <a:gd name="T6" fmla="*/ 2 w 4"/>
                <a:gd name="T7" fmla="*/ 3 h 3"/>
                <a:gd name="T8" fmla="*/ 4 w 4"/>
                <a:gd name="T9" fmla="*/ 3 h 3"/>
                <a:gd name="T10" fmla="*/ 4 w 4"/>
                <a:gd name="T11" fmla="*/ 1 h 3"/>
                <a:gd name="T12" fmla="*/ 4 w 4"/>
                <a:gd name="T13" fmla="*/ 0 h 3"/>
                <a:gd name="T14" fmla="*/ 2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0" name="Freeform 703"/>
            <p:cNvSpPr>
              <a:spLocks/>
            </p:cNvSpPr>
            <p:nvPr/>
          </p:nvSpPr>
          <p:spPr bwMode="auto">
            <a:xfrm>
              <a:off x="7123251" y="3423188"/>
              <a:ext cx="7651" cy="12242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0 h 4"/>
                <a:gd name="T4" fmla="*/ 1 w 3"/>
                <a:gd name="T5" fmla="*/ 1 h 4"/>
                <a:gd name="T6" fmla="*/ 0 w 3"/>
                <a:gd name="T7" fmla="*/ 3 h 4"/>
                <a:gd name="T8" fmla="*/ 2 w 3"/>
                <a:gd name="T9" fmla="*/ 4 h 4"/>
                <a:gd name="T10" fmla="*/ 3 w 3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1" name="Freeform 704"/>
            <p:cNvSpPr>
              <a:spLocks/>
            </p:cNvSpPr>
            <p:nvPr/>
          </p:nvSpPr>
          <p:spPr bwMode="auto">
            <a:xfrm>
              <a:off x="7196692" y="3593042"/>
              <a:ext cx="9180" cy="6121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2 w 3"/>
                <a:gd name="T11" fmla="*/ 0 h 2"/>
                <a:gd name="T12" fmla="*/ 1 w 3"/>
                <a:gd name="T13" fmla="*/ 0 h 2"/>
                <a:gd name="T14" fmla="*/ 0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2" name="Freeform 705"/>
            <p:cNvSpPr>
              <a:spLocks/>
            </p:cNvSpPr>
            <p:nvPr/>
          </p:nvSpPr>
          <p:spPr bwMode="auto">
            <a:xfrm>
              <a:off x="7337453" y="3493578"/>
              <a:ext cx="30600" cy="36725"/>
            </a:xfrm>
            <a:custGeom>
              <a:avLst/>
              <a:gdLst>
                <a:gd name="T0" fmla="*/ 2 w 12"/>
                <a:gd name="T1" fmla="*/ 0 h 13"/>
                <a:gd name="T2" fmla="*/ 1 w 12"/>
                <a:gd name="T3" fmla="*/ 0 h 13"/>
                <a:gd name="T4" fmla="*/ 0 w 12"/>
                <a:gd name="T5" fmla="*/ 0 h 13"/>
                <a:gd name="T6" fmla="*/ 1 w 12"/>
                <a:gd name="T7" fmla="*/ 1 h 13"/>
                <a:gd name="T8" fmla="*/ 2 w 12"/>
                <a:gd name="T9" fmla="*/ 1 h 13"/>
                <a:gd name="T10" fmla="*/ 4 w 12"/>
                <a:gd name="T11" fmla="*/ 4 h 13"/>
                <a:gd name="T12" fmla="*/ 5 w 12"/>
                <a:gd name="T13" fmla="*/ 5 h 13"/>
                <a:gd name="T14" fmla="*/ 5 w 12"/>
                <a:gd name="T15" fmla="*/ 6 h 13"/>
                <a:gd name="T16" fmla="*/ 5 w 12"/>
                <a:gd name="T17" fmla="*/ 7 h 13"/>
                <a:gd name="T18" fmla="*/ 6 w 12"/>
                <a:gd name="T19" fmla="*/ 8 h 13"/>
                <a:gd name="T20" fmla="*/ 7 w 12"/>
                <a:gd name="T21" fmla="*/ 10 h 13"/>
                <a:gd name="T22" fmla="*/ 8 w 12"/>
                <a:gd name="T23" fmla="*/ 12 h 13"/>
                <a:gd name="T24" fmla="*/ 8 w 12"/>
                <a:gd name="T25" fmla="*/ 13 h 13"/>
                <a:gd name="T26" fmla="*/ 9 w 12"/>
                <a:gd name="T27" fmla="*/ 13 h 13"/>
                <a:gd name="T28" fmla="*/ 11 w 12"/>
                <a:gd name="T29" fmla="*/ 12 h 13"/>
                <a:gd name="T30" fmla="*/ 12 w 12"/>
                <a:gd name="T31" fmla="*/ 9 h 13"/>
                <a:gd name="T32" fmla="*/ 12 w 12"/>
                <a:gd name="T33" fmla="*/ 7 h 13"/>
                <a:gd name="T34" fmla="*/ 12 w 12"/>
                <a:gd name="T35" fmla="*/ 5 h 13"/>
                <a:gd name="T36" fmla="*/ 12 w 12"/>
                <a:gd name="T37" fmla="*/ 3 h 13"/>
                <a:gd name="T38" fmla="*/ 11 w 12"/>
                <a:gd name="T39" fmla="*/ 1 h 13"/>
                <a:gd name="T40" fmla="*/ 8 w 12"/>
                <a:gd name="T41" fmla="*/ 0 h 13"/>
                <a:gd name="T42" fmla="*/ 7 w 12"/>
                <a:gd name="T43" fmla="*/ 0 h 13"/>
                <a:gd name="T44" fmla="*/ 5 w 12"/>
                <a:gd name="T45" fmla="*/ 0 h 13"/>
                <a:gd name="T46" fmla="*/ 4 w 12"/>
                <a:gd name="T47" fmla="*/ 0 h 13"/>
                <a:gd name="T48" fmla="*/ 2 w 12"/>
                <a:gd name="T4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" h="13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4"/>
                  </a:ln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lnTo>
                    <a:pt x="5" y="7"/>
                  </a:lnTo>
                  <a:cubicBezTo>
                    <a:pt x="5" y="7"/>
                    <a:pt x="6" y="7"/>
                    <a:pt x="6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1"/>
                    <a:pt x="7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1"/>
                    <a:pt x="11" y="10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6"/>
                    <a:pt x="12" y="6"/>
                    <a:pt x="12" y="5"/>
                  </a:cubicBezTo>
                  <a:lnTo>
                    <a:pt x="12" y="3"/>
                  </a:ln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0"/>
                    <a:pt x="8" y="0"/>
                  </a:cubicBezTo>
                  <a:lnTo>
                    <a:pt x="7" y="0"/>
                  </a:lnTo>
                  <a:lnTo>
                    <a:pt x="5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3" name="Freeform 706"/>
            <p:cNvSpPr>
              <a:spLocks/>
            </p:cNvSpPr>
            <p:nvPr/>
          </p:nvSpPr>
          <p:spPr bwMode="auto">
            <a:xfrm>
              <a:off x="7374173" y="3447672"/>
              <a:ext cx="12240" cy="16833"/>
            </a:xfrm>
            <a:custGeom>
              <a:avLst/>
              <a:gdLst>
                <a:gd name="T0" fmla="*/ 5 w 5"/>
                <a:gd name="T1" fmla="*/ 4 h 6"/>
                <a:gd name="T2" fmla="*/ 4 w 5"/>
                <a:gd name="T3" fmla="*/ 3 h 6"/>
                <a:gd name="T4" fmla="*/ 4 w 5"/>
                <a:gd name="T5" fmla="*/ 3 h 6"/>
                <a:gd name="T6" fmla="*/ 3 w 5"/>
                <a:gd name="T7" fmla="*/ 3 h 6"/>
                <a:gd name="T8" fmla="*/ 2 w 5"/>
                <a:gd name="T9" fmla="*/ 3 h 6"/>
                <a:gd name="T10" fmla="*/ 2 w 5"/>
                <a:gd name="T11" fmla="*/ 2 h 6"/>
                <a:gd name="T12" fmla="*/ 2 w 5"/>
                <a:gd name="T13" fmla="*/ 2 h 6"/>
                <a:gd name="T14" fmla="*/ 2 w 5"/>
                <a:gd name="T15" fmla="*/ 1 h 6"/>
                <a:gd name="T16" fmla="*/ 1 w 5"/>
                <a:gd name="T17" fmla="*/ 1 h 6"/>
                <a:gd name="T18" fmla="*/ 0 w 5"/>
                <a:gd name="T19" fmla="*/ 2 h 6"/>
                <a:gd name="T20" fmla="*/ 1 w 5"/>
                <a:gd name="T21" fmla="*/ 5 h 6"/>
                <a:gd name="T22" fmla="*/ 2 w 5"/>
                <a:gd name="T23" fmla="*/ 6 h 6"/>
                <a:gd name="T24" fmla="*/ 3 w 5"/>
                <a:gd name="T25" fmla="*/ 4 h 6"/>
                <a:gd name="T26" fmla="*/ 5 w 5"/>
                <a:gd name="T2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5" y="4"/>
                    <a:pt x="4" y="3"/>
                    <a:pt x="4" y="3"/>
                  </a:cubicBezTo>
                  <a:cubicBezTo>
                    <a:pt x="4" y="3"/>
                    <a:pt x="4" y="2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lnTo>
                    <a:pt x="2" y="2"/>
                  </a:lnTo>
                  <a:lnTo>
                    <a:pt x="2" y="2"/>
                  </a:lnTo>
                  <a:lnTo>
                    <a:pt x="2" y="1"/>
                  </a:lnTo>
                  <a:cubicBezTo>
                    <a:pt x="2" y="0"/>
                    <a:pt x="1" y="0"/>
                    <a:pt x="1" y="1"/>
                  </a:cubicBezTo>
                  <a:lnTo>
                    <a:pt x="0" y="2"/>
                  </a:lnTo>
                  <a:lnTo>
                    <a:pt x="1" y="5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4" name="Freeform 707"/>
            <p:cNvSpPr>
              <a:spLocks/>
            </p:cNvSpPr>
            <p:nvPr/>
          </p:nvSpPr>
          <p:spPr bwMode="auto">
            <a:xfrm>
              <a:off x="7374173" y="3493578"/>
              <a:ext cx="9180" cy="7652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0 h 3"/>
                <a:gd name="T4" fmla="*/ 0 w 4"/>
                <a:gd name="T5" fmla="*/ 1 h 3"/>
                <a:gd name="T6" fmla="*/ 1 w 4"/>
                <a:gd name="T7" fmla="*/ 2 h 3"/>
                <a:gd name="T8" fmla="*/ 2 w 4"/>
                <a:gd name="T9" fmla="*/ 3 h 3"/>
                <a:gd name="T10" fmla="*/ 3 w 4"/>
                <a:gd name="T11" fmla="*/ 2 h 3"/>
                <a:gd name="T12" fmla="*/ 4 w 4"/>
                <a:gd name="T13" fmla="*/ 1 h 3"/>
                <a:gd name="T14" fmla="*/ 4 w 4"/>
                <a:gd name="T15" fmla="*/ 0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5" name="Freeform 708"/>
            <p:cNvSpPr>
              <a:spLocks/>
            </p:cNvSpPr>
            <p:nvPr/>
          </p:nvSpPr>
          <p:spPr bwMode="auto">
            <a:xfrm>
              <a:off x="7334393" y="3481336"/>
              <a:ext cx="4591" cy="6121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2 w 2"/>
                <a:gd name="T5" fmla="*/ 1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6" name="Freeform 709"/>
            <p:cNvSpPr>
              <a:spLocks/>
            </p:cNvSpPr>
            <p:nvPr/>
          </p:nvSpPr>
          <p:spPr bwMode="auto">
            <a:xfrm>
              <a:off x="7337453" y="3525713"/>
              <a:ext cx="10711" cy="13771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1 w 4"/>
                <a:gd name="T5" fmla="*/ 2 h 5"/>
                <a:gd name="T6" fmla="*/ 1 w 4"/>
                <a:gd name="T7" fmla="*/ 2 h 5"/>
                <a:gd name="T8" fmla="*/ 1 w 4"/>
                <a:gd name="T9" fmla="*/ 3 h 5"/>
                <a:gd name="T10" fmla="*/ 1 w 4"/>
                <a:gd name="T11" fmla="*/ 3 h 5"/>
                <a:gd name="T12" fmla="*/ 2 w 4"/>
                <a:gd name="T13" fmla="*/ 3 h 5"/>
                <a:gd name="T14" fmla="*/ 2 w 4"/>
                <a:gd name="T15" fmla="*/ 4 h 5"/>
                <a:gd name="T16" fmla="*/ 3 w 4"/>
                <a:gd name="T17" fmla="*/ 4 h 5"/>
                <a:gd name="T18" fmla="*/ 4 w 4"/>
                <a:gd name="T19" fmla="*/ 5 h 5"/>
                <a:gd name="T20" fmla="*/ 4 w 4"/>
                <a:gd name="T21" fmla="*/ 3 h 5"/>
                <a:gd name="T22" fmla="*/ 4 w 4"/>
                <a:gd name="T23" fmla="*/ 2 h 5"/>
                <a:gd name="T24" fmla="*/ 2 w 4"/>
                <a:gd name="T25" fmla="*/ 1 h 5"/>
                <a:gd name="T26" fmla="*/ 0 w 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7" name="Freeform 710"/>
            <p:cNvSpPr>
              <a:spLocks/>
            </p:cNvSpPr>
            <p:nvPr/>
          </p:nvSpPr>
          <p:spPr bwMode="auto">
            <a:xfrm>
              <a:off x="7332863" y="3539484"/>
              <a:ext cx="4590" cy="15302"/>
            </a:xfrm>
            <a:custGeom>
              <a:avLst/>
              <a:gdLst>
                <a:gd name="T0" fmla="*/ 1 w 2"/>
                <a:gd name="T1" fmla="*/ 1 h 5"/>
                <a:gd name="T2" fmla="*/ 1 w 2"/>
                <a:gd name="T3" fmla="*/ 0 h 5"/>
                <a:gd name="T4" fmla="*/ 1 w 2"/>
                <a:gd name="T5" fmla="*/ 0 h 5"/>
                <a:gd name="T6" fmla="*/ 0 w 2"/>
                <a:gd name="T7" fmla="*/ 1 h 5"/>
                <a:gd name="T8" fmla="*/ 0 w 2"/>
                <a:gd name="T9" fmla="*/ 3 h 5"/>
                <a:gd name="T10" fmla="*/ 1 w 2"/>
                <a:gd name="T11" fmla="*/ 5 h 5"/>
                <a:gd name="T12" fmla="*/ 2 w 2"/>
                <a:gd name="T13" fmla="*/ 4 h 5"/>
                <a:gd name="T14" fmla="*/ 1 w 2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8" name="Freeform 711"/>
            <p:cNvSpPr>
              <a:spLocks/>
            </p:cNvSpPr>
            <p:nvPr/>
          </p:nvSpPr>
          <p:spPr bwMode="auto">
            <a:xfrm>
              <a:off x="7334393" y="3536424"/>
              <a:ext cx="3060" cy="612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69" name="Freeform 712"/>
            <p:cNvSpPr>
              <a:spLocks/>
            </p:cNvSpPr>
            <p:nvPr/>
          </p:nvSpPr>
          <p:spPr bwMode="auto">
            <a:xfrm>
              <a:off x="7337453" y="3533364"/>
              <a:ext cx="4591" cy="9181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3 h 3"/>
                <a:gd name="T6" fmla="*/ 1 w 2"/>
                <a:gd name="T7" fmla="*/ 1 h 3"/>
                <a:gd name="T8" fmla="*/ 1 w 2"/>
                <a:gd name="T9" fmla="*/ 1 h 3"/>
                <a:gd name="T10" fmla="*/ 0 w 2"/>
                <a:gd name="T11" fmla="*/ 0 h 3"/>
                <a:gd name="T12" fmla="*/ 0 w 2"/>
                <a:gd name="T13" fmla="*/ 1 h 3"/>
                <a:gd name="T14" fmla="*/ 0 w 2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1" y="3"/>
                  </a:lnTo>
                  <a:lnTo>
                    <a:pt x="2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0" name="Freeform 713"/>
            <p:cNvSpPr>
              <a:spLocks/>
            </p:cNvSpPr>
            <p:nvPr/>
          </p:nvSpPr>
          <p:spPr bwMode="auto">
            <a:xfrm>
              <a:off x="7338983" y="3533364"/>
              <a:ext cx="3060" cy="306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1" name="Freeform 714"/>
            <p:cNvSpPr>
              <a:spLocks/>
            </p:cNvSpPr>
            <p:nvPr/>
          </p:nvSpPr>
          <p:spPr bwMode="auto">
            <a:xfrm>
              <a:off x="7270132" y="3550196"/>
              <a:ext cx="68851" cy="102524"/>
            </a:xfrm>
            <a:custGeom>
              <a:avLst/>
              <a:gdLst>
                <a:gd name="T0" fmla="*/ 26 w 27"/>
                <a:gd name="T1" fmla="*/ 6 h 35"/>
                <a:gd name="T2" fmla="*/ 24 w 27"/>
                <a:gd name="T3" fmla="*/ 5 h 35"/>
                <a:gd name="T4" fmla="*/ 23 w 27"/>
                <a:gd name="T5" fmla="*/ 3 h 35"/>
                <a:gd name="T6" fmla="*/ 23 w 27"/>
                <a:gd name="T7" fmla="*/ 2 h 35"/>
                <a:gd name="T8" fmla="*/ 22 w 27"/>
                <a:gd name="T9" fmla="*/ 0 h 35"/>
                <a:gd name="T10" fmla="*/ 21 w 27"/>
                <a:gd name="T11" fmla="*/ 6 h 35"/>
                <a:gd name="T12" fmla="*/ 20 w 27"/>
                <a:gd name="T13" fmla="*/ 9 h 35"/>
                <a:gd name="T14" fmla="*/ 17 w 27"/>
                <a:gd name="T15" fmla="*/ 9 h 35"/>
                <a:gd name="T16" fmla="*/ 12 w 27"/>
                <a:gd name="T17" fmla="*/ 16 h 35"/>
                <a:gd name="T18" fmla="*/ 9 w 27"/>
                <a:gd name="T19" fmla="*/ 20 h 35"/>
                <a:gd name="T20" fmla="*/ 6 w 27"/>
                <a:gd name="T21" fmla="*/ 21 h 35"/>
                <a:gd name="T22" fmla="*/ 4 w 27"/>
                <a:gd name="T23" fmla="*/ 23 h 35"/>
                <a:gd name="T24" fmla="*/ 2 w 27"/>
                <a:gd name="T25" fmla="*/ 27 h 35"/>
                <a:gd name="T26" fmla="*/ 0 w 27"/>
                <a:gd name="T27" fmla="*/ 30 h 35"/>
                <a:gd name="T28" fmla="*/ 0 w 27"/>
                <a:gd name="T29" fmla="*/ 35 h 35"/>
                <a:gd name="T30" fmla="*/ 0 w 27"/>
                <a:gd name="T31" fmla="*/ 35 h 35"/>
                <a:gd name="T32" fmla="*/ 2 w 27"/>
                <a:gd name="T33" fmla="*/ 30 h 35"/>
                <a:gd name="T34" fmla="*/ 6 w 27"/>
                <a:gd name="T35" fmla="*/ 25 h 35"/>
                <a:gd name="T36" fmla="*/ 13 w 27"/>
                <a:gd name="T37" fmla="*/ 20 h 35"/>
                <a:gd name="T38" fmla="*/ 16 w 27"/>
                <a:gd name="T39" fmla="*/ 15 h 35"/>
                <a:gd name="T40" fmla="*/ 17 w 27"/>
                <a:gd name="T41" fmla="*/ 13 h 35"/>
                <a:gd name="T42" fmla="*/ 20 w 27"/>
                <a:gd name="T43" fmla="*/ 10 h 35"/>
                <a:gd name="T44" fmla="*/ 27 w 27"/>
                <a:gd name="T45" fmla="*/ 8 h 35"/>
                <a:gd name="T46" fmla="*/ 26 w 27"/>
                <a:gd name="T4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5">
                  <a:moveTo>
                    <a:pt x="26" y="6"/>
                  </a:moveTo>
                  <a:lnTo>
                    <a:pt x="24" y="5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7" y="9"/>
                  </a:lnTo>
                  <a:lnTo>
                    <a:pt x="12" y="16"/>
                  </a:lnTo>
                  <a:lnTo>
                    <a:pt x="9" y="20"/>
                  </a:lnTo>
                  <a:lnTo>
                    <a:pt x="6" y="21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0"/>
                  </a:lnTo>
                  <a:lnTo>
                    <a:pt x="0" y="35"/>
                  </a:lnTo>
                  <a:cubicBezTo>
                    <a:pt x="0" y="35"/>
                    <a:pt x="0" y="35"/>
                    <a:pt x="0" y="35"/>
                  </a:cubicBezTo>
                  <a:lnTo>
                    <a:pt x="2" y="30"/>
                  </a:lnTo>
                  <a:lnTo>
                    <a:pt x="6" y="25"/>
                  </a:lnTo>
                  <a:lnTo>
                    <a:pt x="13" y="20"/>
                  </a:lnTo>
                  <a:lnTo>
                    <a:pt x="16" y="15"/>
                  </a:lnTo>
                  <a:lnTo>
                    <a:pt x="17" y="13"/>
                  </a:lnTo>
                  <a:lnTo>
                    <a:pt x="20" y="10"/>
                  </a:lnTo>
                  <a:lnTo>
                    <a:pt x="27" y="8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2" name="Freeform 715"/>
            <p:cNvSpPr>
              <a:spLocks/>
            </p:cNvSpPr>
            <p:nvPr/>
          </p:nvSpPr>
          <p:spPr bwMode="auto">
            <a:xfrm>
              <a:off x="7378763" y="3515001"/>
              <a:ext cx="4590" cy="18363"/>
            </a:xfrm>
            <a:custGeom>
              <a:avLst/>
              <a:gdLst>
                <a:gd name="T0" fmla="*/ 1 w 2"/>
                <a:gd name="T1" fmla="*/ 1 h 7"/>
                <a:gd name="T2" fmla="*/ 0 w 2"/>
                <a:gd name="T3" fmla="*/ 2 h 7"/>
                <a:gd name="T4" fmla="*/ 0 w 2"/>
                <a:gd name="T5" fmla="*/ 3 h 7"/>
                <a:gd name="T6" fmla="*/ 0 w 2"/>
                <a:gd name="T7" fmla="*/ 4 h 7"/>
                <a:gd name="T8" fmla="*/ 0 w 2"/>
                <a:gd name="T9" fmla="*/ 6 h 7"/>
                <a:gd name="T10" fmla="*/ 1 w 2"/>
                <a:gd name="T11" fmla="*/ 7 h 7"/>
                <a:gd name="T12" fmla="*/ 1 w 2"/>
                <a:gd name="T13" fmla="*/ 5 h 7"/>
                <a:gd name="T14" fmla="*/ 1 w 2"/>
                <a:gd name="T15" fmla="*/ 3 h 7"/>
                <a:gd name="T16" fmla="*/ 2 w 2"/>
                <a:gd name="T17" fmla="*/ 2 h 7"/>
                <a:gd name="T18" fmla="*/ 2 w 2"/>
                <a:gd name="T19" fmla="*/ 2 h 7"/>
                <a:gd name="T20" fmla="*/ 2 w 2"/>
                <a:gd name="T21" fmla="*/ 0 h 7"/>
                <a:gd name="T22" fmla="*/ 1 w 2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7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0" y="6"/>
                  </a:lnTo>
                  <a:cubicBezTo>
                    <a:pt x="0" y="6"/>
                    <a:pt x="0" y="7"/>
                    <a:pt x="1" y="7"/>
                  </a:cubicBezTo>
                  <a:lnTo>
                    <a:pt x="1" y="5"/>
                  </a:lnTo>
                  <a:lnTo>
                    <a:pt x="1" y="3"/>
                  </a:ln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3" name="Freeform 716"/>
            <p:cNvSpPr>
              <a:spLocks/>
            </p:cNvSpPr>
            <p:nvPr/>
          </p:nvSpPr>
          <p:spPr bwMode="auto">
            <a:xfrm>
              <a:off x="7387944" y="3519592"/>
              <a:ext cx="9180" cy="7651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1 h 3"/>
                <a:gd name="T4" fmla="*/ 2 w 3"/>
                <a:gd name="T5" fmla="*/ 3 h 3"/>
                <a:gd name="T6" fmla="*/ 3 w 3"/>
                <a:gd name="T7" fmla="*/ 3 h 3"/>
                <a:gd name="T8" fmla="*/ 3 w 3"/>
                <a:gd name="T9" fmla="*/ 2 h 3"/>
                <a:gd name="T10" fmla="*/ 3 w 3"/>
                <a:gd name="T11" fmla="*/ 1 h 3"/>
                <a:gd name="T12" fmla="*/ 1 w 3"/>
                <a:gd name="T13" fmla="*/ 0 h 3"/>
                <a:gd name="T14" fmla="*/ 0 w 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1" y="1"/>
                  </a:lnTo>
                  <a:lnTo>
                    <a:pt x="2" y="3"/>
                  </a:ln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4" name="Freeform 717"/>
            <p:cNvSpPr>
              <a:spLocks/>
            </p:cNvSpPr>
            <p:nvPr/>
          </p:nvSpPr>
          <p:spPr bwMode="auto">
            <a:xfrm>
              <a:off x="7386413" y="3515001"/>
              <a:ext cx="1530" cy="7652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1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3 h 3"/>
                <a:gd name="T10" fmla="*/ 0 w 1"/>
                <a:gd name="T11" fmla="*/ 3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0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5" name="Freeform 718"/>
            <p:cNvSpPr>
              <a:spLocks/>
            </p:cNvSpPr>
            <p:nvPr/>
          </p:nvSpPr>
          <p:spPr bwMode="auto">
            <a:xfrm>
              <a:off x="7377233" y="3533364"/>
              <a:ext cx="33660" cy="47437"/>
            </a:xfrm>
            <a:custGeom>
              <a:avLst/>
              <a:gdLst>
                <a:gd name="T0" fmla="*/ 0 w 14"/>
                <a:gd name="T1" fmla="*/ 2 h 16"/>
                <a:gd name="T2" fmla="*/ 1 w 14"/>
                <a:gd name="T3" fmla="*/ 2 h 16"/>
                <a:gd name="T4" fmla="*/ 2 w 14"/>
                <a:gd name="T5" fmla="*/ 3 h 16"/>
                <a:gd name="T6" fmla="*/ 3 w 14"/>
                <a:gd name="T7" fmla="*/ 4 h 16"/>
                <a:gd name="T8" fmla="*/ 2 w 14"/>
                <a:gd name="T9" fmla="*/ 6 h 16"/>
                <a:gd name="T10" fmla="*/ 2 w 14"/>
                <a:gd name="T11" fmla="*/ 8 h 16"/>
                <a:gd name="T12" fmla="*/ 1 w 14"/>
                <a:gd name="T13" fmla="*/ 9 h 16"/>
                <a:gd name="T14" fmla="*/ 1 w 14"/>
                <a:gd name="T15" fmla="*/ 10 h 16"/>
                <a:gd name="T16" fmla="*/ 1 w 14"/>
                <a:gd name="T17" fmla="*/ 16 h 16"/>
                <a:gd name="T18" fmla="*/ 1 w 14"/>
                <a:gd name="T19" fmla="*/ 14 h 16"/>
                <a:gd name="T20" fmla="*/ 2 w 14"/>
                <a:gd name="T21" fmla="*/ 14 h 16"/>
                <a:gd name="T22" fmla="*/ 3 w 14"/>
                <a:gd name="T23" fmla="*/ 13 h 16"/>
                <a:gd name="T24" fmla="*/ 4 w 14"/>
                <a:gd name="T25" fmla="*/ 13 h 16"/>
                <a:gd name="T26" fmla="*/ 6 w 14"/>
                <a:gd name="T27" fmla="*/ 12 h 16"/>
                <a:gd name="T28" fmla="*/ 8 w 14"/>
                <a:gd name="T29" fmla="*/ 11 h 16"/>
                <a:gd name="T30" fmla="*/ 8 w 14"/>
                <a:gd name="T31" fmla="*/ 10 h 16"/>
                <a:gd name="T32" fmla="*/ 9 w 14"/>
                <a:gd name="T33" fmla="*/ 9 h 16"/>
                <a:gd name="T34" fmla="*/ 11 w 14"/>
                <a:gd name="T35" fmla="*/ 9 h 16"/>
                <a:gd name="T36" fmla="*/ 12 w 14"/>
                <a:gd name="T37" fmla="*/ 9 h 16"/>
                <a:gd name="T38" fmla="*/ 12 w 14"/>
                <a:gd name="T39" fmla="*/ 9 h 16"/>
                <a:gd name="T40" fmla="*/ 12 w 14"/>
                <a:gd name="T41" fmla="*/ 8 h 16"/>
                <a:gd name="T42" fmla="*/ 13 w 14"/>
                <a:gd name="T43" fmla="*/ 7 h 16"/>
                <a:gd name="T44" fmla="*/ 12 w 14"/>
                <a:gd name="T45" fmla="*/ 6 h 16"/>
                <a:gd name="T46" fmla="*/ 14 w 14"/>
                <a:gd name="T47" fmla="*/ 5 h 16"/>
                <a:gd name="T48" fmla="*/ 13 w 14"/>
                <a:gd name="T49" fmla="*/ 4 h 16"/>
                <a:gd name="T50" fmla="*/ 13 w 14"/>
                <a:gd name="T51" fmla="*/ 4 h 16"/>
                <a:gd name="T52" fmla="*/ 12 w 14"/>
                <a:gd name="T53" fmla="*/ 4 h 16"/>
                <a:gd name="T54" fmla="*/ 11 w 14"/>
                <a:gd name="T55" fmla="*/ 4 h 16"/>
                <a:gd name="T56" fmla="*/ 10 w 14"/>
                <a:gd name="T57" fmla="*/ 4 h 16"/>
                <a:gd name="T58" fmla="*/ 8 w 14"/>
                <a:gd name="T59" fmla="*/ 3 h 16"/>
                <a:gd name="T60" fmla="*/ 6 w 14"/>
                <a:gd name="T61" fmla="*/ 3 h 16"/>
                <a:gd name="T62" fmla="*/ 5 w 14"/>
                <a:gd name="T63" fmla="*/ 2 h 16"/>
                <a:gd name="T64" fmla="*/ 1 w 14"/>
                <a:gd name="T65" fmla="*/ 0 h 16"/>
                <a:gd name="T66" fmla="*/ 0 w 14"/>
                <a:gd name="T6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6">
                  <a:moveTo>
                    <a:pt x="0" y="2"/>
                  </a:moveTo>
                  <a:lnTo>
                    <a:pt x="1" y="2"/>
                  </a:lnTo>
                  <a:lnTo>
                    <a:pt x="2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2" y="8"/>
                  </a:lnTo>
                  <a:cubicBezTo>
                    <a:pt x="1" y="8"/>
                    <a:pt x="1" y="9"/>
                    <a:pt x="1" y="9"/>
                  </a:cubicBezTo>
                  <a:cubicBezTo>
                    <a:pt x="0" y="9"/>
                    <a:pt x="0" y="10"/>
                    <a:pt x="1" y="10"/>
                  </a:cubicBezTo>
                  <a:lnTo>
                    <a:pt x="1" y="16"/>
                  </a:ln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lnTo>
                    <a:pt x="6" y="12"/>
                  </a:lnTo>
                  <a:lnTo>
                    <a:pt x="8" y="11"/>
                  </a:lnTo>
                  <a:lnTo>
                    <a:pt x="8" y="10"/>
                  </a:lnTo>
                  <a:cubicBezTo>
                    <a:pt x="8" y="10"/>
                    <a:pt x="9" y="9"/>
                    <a:pt x="9" y="9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8"/>
                  </a:lnTo>
                  <a:cubicBezTo>
                    <a:pt x="12" y="7"/>
                    <a:pt x="12" y="7"/>
                    <a:pt x="13" y="7"/>
                  </a:cubicBezTo>
                  <a:lnTo>
                    <a:pt x="12" y="6"/>
                  </a:lnTo>
                  <a:lnTo>
                    <a:pt x="14" y="5"/>
                  </a:lnTo>
                  <a:lnTo>
                    <a:pt x="13" y="4"/>
                  </a:ln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5" y="3"/>
                    <a:pt x="5" y="3"/>
                    <a:pt x="5" y="2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6" name="Freeform 719"/>
            <p:cNvSpPr>
              <a:spLocks/>
            </p:cNvSpPr>
            <p:nvPr/>
          </p:nvSpPr>
          <p:spPr bwMode="auto">
            <a:xfrm>
              <a:off x="7391004" y="3570089"/>
              <a:ext cx="7650" cy="9181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0 h 3"/>
                <a:gd name="T4" fmla="*/ 1 w 3"/>
                <a:gd name="T5" fmla="*/ 0 h 3"/>
                <a:gd name="T6" fmla="*/ 0 w 3"/>
                <a:gd name="T7" fmla="*/ 1 h 3"/>
                <a:gd name="T8" fmla="*/ 0 w 3"/>
                <a:gd name="T9" fmla="*/ 2 h 3"/>
                <a:gd name="T10" fmla="*/ 1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7" name="Freeform 720"/>
            <p:cNvSpPr>
              <a:spLocks/>
            </p:cNvSpPr>
            <p:nvPr/>
          </p:nvSpPr>
          <p:spPr bwMode="auto">
            <a:xfrm>
              <a:off x="7338983" y="3678734"/>
              <a:ext cx="13770" cy="13771"/>
            </a:xfrm>
            <a:custGeom>
              <a:avLst/>
              <a:gdLst>
                <a:gd name="T0" fmla="*/ 4 w 5"/>
                <a:gd name="T1" fmla="*/ 1 h 5"/>
                <a:gd name="T2" fmla="*/ 3 w 5"/>
                <a:gd name="T3" fmla="*/ 0 h 5"/>
                <a:gd name="T4" fmla="*/ 3 w 5"/>
                <a:gd name="T5" fmla="*/ 2 h 5"/>
                <a:gd name="T6" fmla="*/ 1 w 5"/>
                <a:gd name="T7" fmla="*/ 4 h 5"/>
                <a:gd name="T8" fmla="*/ 1 w 5"/>
                <a:gd name="T9" fmla="*/ 4 h 5"/>
                <a:gd name="T10" fmla="*/ 2 w 5"/>
                <a:gd name="T11" fmla="*/ 5 h 5"/>
                <a:gd name="T12" fmla="*/ 3 w 5"/>
                <a:gd name="T13" fmla="*/ 5 h 5"/>
                <a:gd name="T14" fmla="*/ 4 w 5"/>
                <a:gd name="T15" fmla="*/ 4 h 5"/>
                <a:gd name="T16" fmla="*/ 5 w 5"/>
                <a:gd name="T17" fmla="*/ 3 h 5"/>
                <a:gd name="T18" fmla="*/ 4 w 5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4" y="1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lnTo>
                    <a:pt x="1" y="4"/>
                  </a:lnTo>
                  <a:cubicBezTo>
                    <a:pt x="0" y="4"/>
                    <a:pt x="0" y="4"/>
                    <a:pt x="1" y="4"/>
                  </a:cubicBezTo>
                  <a:lnTo>
                    <a:pt x="2" y="5"/>
                  </a:ln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lnTo>
                    <a:pt x="5" y="3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8" name="Freeform 721"/>
            <p:cNvSpPr>
              <a:spLocks/>
            </p:cNvSpPr>
            <p:nvPr/>
          </p:nvSpPr>
          <p:spPr bwMode="auto">
            <a:xfrm>
              <a:off x="7357343" y="3689445"/>
              <a:ext cx="16830" cy="15302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0 w 6"/>
                <a:gd name="T5" fmla="*/ 2 h 5"/>
                <a:gd name="T6" fmla="*/ 0 w 6"/>
                <a:gd name="T7" fmla="*/ 4 h 5"/>
                <a:gd name="T8" fmla="*/ 2 w 6"/>
                <a:gd name="T9" fmla="*/ 5 h 5"/>
                <a:gd name="T10" fmla="*/ 3 w 6"/>
                <a:gd name="T11" fmla="*/ 4 h 5"/>
                <a:gd name="T12" fmla="*/ 4 w 6"/>
                <a:gd name="T13" fmla="*/ 4 h 5"/>
                <a:gd name="T14" fmla="*/ 5 w 6"/>
                <a:gd name="T15" fmla="*/ 4 h 5"/>
                <a:gd name="T16" fmla="*/ 6 w 6"/>
                <a:gd name="T17" fmla="*/ 4 h 5"/>
                <a:gd name="T18" fmla="*/ 6 w 6"/>
                <a:gd name="T19" fmla="*/ 2 h 5"/>
                <a:gd name="T20" fmla="*/ 4 w 6"/>
                <a:gd name="T21" fmla="*/ 1 h 5"/>
                <a:gd name="T22" fmla="*/ 4 w 6"/>
                <a:gd name="T23" fmla="*/ 1 h 5"/>
                <a:gd name="T24" fmla="*/ 2 w 6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lnTo>
                    <a:pt x="5" y="4"/>
                  </a:lnTo>
                  <a:cubicBezTo>
                    <a:pt x="5" y="4"/>
                    <a:pt x="5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lnTo>
                    <a:pt x="4" y="1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79" name="Freeform 722"/>
            <p:cNvSpPr>
              <a:spLocks/>
            </p:cNvSpPr>
            <p:nvPr/>
          </p:nvSpPr>
          <p:spPr bwMode="auto">
            <a:xfrm>
              <a:off x="7374173" y="3678734"/>
              <a:ext cx="13771" cy="10711"/>
            </a:xfrm>
            <a:custGeom>
              <a:avLst/>
              <a:gdLst>
                <a:gd name="T0" fmla="*/ 5 w 6"/>
                <a:gd name="T1" fmla="*/ 2 h 4"/>
                <a:gd name="T2" fmla="*/ 6 w 6"/>
                <a:gd name="T3" fmla="*/ 1 h 4"/>
                <a:gd name="T4" fmla="*/ 3 w 6"/>
                <a:gd name="T5" fmla="*/ 0 h 4"/>
                <a:gd name="T6" fmla="*/ 1 w 6"/>
                <a:gd name="T7" fmla="*/ 1 h 4"/>
                <a:gd name="T8" fmla="*/ 0 w 6"/>
                <a:gd name="T9" fmla="*/ 0 h 4"/>
                <a:gd name="T10" fmla="*/ 1 w 6"/>
                <a:gd name="T11" fmla="*/ 2 h 4"/>
                <a:gd name="T12" fmla="*/ 2 w 6"/>
                <a:gd name="T13" fmla="*/ 3 h 4"/>
                <a:gd name="T14" fmla="*/ 3 w 6"/>
                <a:gd name="T15" fmla="*/ 4 h 4"/>
                <a:gd name="T16" fmla="*/ 4 w 6"/>
                <a:gd name="T17" fmla="*/ 3 h 4"/>
                <a:gd name="T18" fmla="*/ 5 w 6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5" y="2"/>
                  </a:moveTo>
                  <a:lnTo>
                    <a:pt x="6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3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0" name="Freeform 723"/>
            <p:cNvSpPr>
              <a:spLocks/>
            </p:cNvSpPr>
            <p:nvPr/>
          </p:nvSpPr>
          <p:spPr bwMode="auto">
            <a:xfrm>
              <a:off x="7288492" y="3658841"/>
              <a:ext cx="7651" cy="918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3 h 3"/>
                <a:gd name="T6" fmla="*/ 2 w 3"/>
                <a:gd name="T7" fmla="*/ 2 h 3"/>
                <a:gd name="T8" fmla="*/ 3 w 3"/>
                <a:gd name="T9" fmla="*/ 1 h 3"/>
                <a:gd name="T10" fmla="*/ 2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1" name="Freeform 724"/>
            <p:cNvSpPr>
              <a:spLocks/>
            </p:cNvSpPr>
            <p:nvPr/>
          </p:nvSpPr>
          <p:spPr bwMode="auto">
            <a:xfrm>
              <a:off x="7085002" y="3658841"/>
              <a:ext cx="231031" cy="180565"/>
            </a:xfrm>
            <a:custGeom>
              <a:avLst/>
              <a:gdLst>
                <a:gd name="T0" fmla="*/ 75 w 90"/>
                <a:gd name="T1" fmla="*/ 8 h 61"/>
                <a:gd name="T2" fmla="*/ 72 w 90"/>
                <a:gd name="T3" fmla="*/ 5 h 61"/>
                <a:gd name="T4" fmla="*/ 70 w 90"/>
                <a:gd name="T5" fmla="*/ 2 h 61"/>
                <a:gd name="T6" fmla="*/ 68 w 90"/>
                <a:gd name="T7" fmla="*/ 0 h 61"/>
                <a:gd name="T8" fmla="*/ 54 w 90"/>
                <a:gd name="T9" fmla="*/ 19 h 61"/>
                <a:gd name="T10" fmla="*/ 53 w 90"/>
                <a:gd name="T11" fmla="*/ 22 h 61"/>
                <a:gd name="T12" fmla="*/ 53 w 90"/>
                <a:gd name="T13" fmla="*/ 27 h 61"/>
                <a:gd name="T14" fmla="*/ 51 w 90"/>
                <a:gd name="T15" fmla="*/ 28 h 61"/>
                <a:gd name="T16" fmla="*/ 48 w 90"/>
                <a:gd name="T17" fmla="*/ 28 h 61"/>
                <a:gd name="T18" fmla="*/ 44 w 90"/>
                <a:gd name="T19" fmla="*/ 30 h 61"/>
                <a:gd name="T20" fmla="*/ 42 w 90"/>
                <a:gd name="T21" fmla="*/ 26 h 61"/>
                <a:gd name="T22" fmla="*/ 33 w 90"/>
                <a:gd name="T23" fmla="*/ 37 h 61"/>
                <a:gd name="T24" fmla="*/ 26 w 90"/>
                <a:gd name="T25" fmla="*/ 41 h 61"/>
                <a:gd name="T26" fmla="*/ 16 w 90"/>
                <a:gd name="T27" fmla="*/ 47 h 61"/>
                <a:gd name="T28" fmla="*/ 12 w 90"/>
                <a:gd name="T29" fmla="*/ 53 h 61"/>
                <a:gd name="T30" fmla="*/ 4 w 90"/>
                <a:gd name="T31" fmla="*/ 52 h 61"/>
                <a:gd name="T32" fmla="*/ 0 w 90"/>
                <a:gd name="T33" fmla="*/ 50 h 61"/>
                <a:gd name="T34" fmla="*/ 6 w 90"/>
                <a:gd name="T35" fmla="*/ 60 h 61"/>
                <a:gd name="T36" fmla="*/ 15 w 90"/>
                <a:gd name="T37" fmla="*/ 58 h 61"/>
                <a:gd name="T38" fmla="*/ 23 w 90"/>
                <a:gd name="T39" fmla="*/ 57 h 61"/>
                <a:gd name="T40" fmla="*/ 30 w 90"/>
                <a:gd name="T41" fmla="*/ 55 h 61"/>
                <a:gd name="T42" fmla="*/ 38 w 90"/>
                <a:gd name="T43" fmla="*/ 57 h 61"/>
                <a:gd name="T44" fmla="*/ 45 w 90"/>
                <a:gd name="T45" fmla="*/ 55 h 61"/>
                <a:gd name="T46" fmla="*/ 47 w 90"/>
                <a:gd name="T47" fmla="*/ 50 h 61"/>
                <a:gd name="T48" fmla="*/ 50 w 90"/>
                <a:gd name="T49" fmla="*/ 41 h 61"/>
                <a:gd name="T50" fmla="*/ 54 w 90"/>
                <a:gd name="T51" fmla="*/ 34 h 61"/>
                <a:gd name="T52" fmla="*/ 59 w 90"/>
                <a:gd name="T53" fmla="*/ 28 h 61"/>
                <a:gd name="T54" fmla="*/ 76 w 90"/>
                <a:gd name="T55" fmla="*/ 31 h 61"/>
                <a:gd name="T56" fmla="*/ 76 w 90"/>
                <a:gd name="T57" fmla="*/ 26 h 61"/>
                <a:gd name="T58" fmla="*/ 82 w 90"/>
                <a:gd name="T59" fmla="*/ 29 h 61"/>
                <a:gd name="T60" fmla="*/ 81 w 90"/>
                <a:gd name="T61" fmla="*/ 23 h 61"/>
                <a:gd name="T62" fmla="*/ 90 w 90"/>
                <a:gd name="T63" fmla="*/ 17 h 61"/>
                <a:gd name="T64" fmla="*/ 82 w 90"/>
                <a:gd name="T65" fmla="*/ 15 h 61"/>
                <a:gd name="T66" fmla="*/ 76 w 90"/>
                <a:gd name="T67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61">
                  <a:moveTo>
                    <a:pt x="76" y="12"/>
                  </a:moveTo>
                  <a:lnTo>
                    <a:pt x="75" y="8"/>
                  </a:lnTo>
                  <a:lnTo>
                    <a:pt x="73" y="7"/>
                  </a:lnTo>
                  <a:lnTo>
                    <a:pt x="72" y="5"/>
                  </a:lnTo>
                  <a:lnTo>
                    <a:pt x="70" y="4"/>
                  </a:lnTo>
                  <a:lnTo>
                    <a:pt x="70" y="2"/>
                  </a:lnTo>
                  <a:lnTo>
                    <a:pt x="69" y="2"/>
                  </a:lnTo>
                  <a:lnTo>
                    <a:pt x="68" y="0"/>
                  </a:lnTo>
                  <a:lnTo>
                    <a:pt x="61" y="12"/>
                  </a:lnTo>
                  <a:lnTo>
                    <a:pt x="54" y="19"/>
                  </a:lnTo>
                  <a:lnTo>
                    <a:pt x="51" y="19"/>
                  </a:lnTo>
                  <a:lnTo>
                    <a:pt x="53" y="22"/>
                  </a:lnTo>
                  <a:lnTo>
                    <a:pt x="51" y="22"/>
                  </a:lnTo>
                  <a:cubicBezTo>
                    <a:pt x="52" y="25"/>
                    <a:pt x="53" y="27"/>
                    <a:pt x="53" y="27"/>
                  </a:cubicBezTo>
                  <a:cubicBezTo>
                    <a:pt x="53" y="28"/>
                    <a:pt x="52" y="28"/>
                    <a:pt x="52" y="28"/>
                  </a:cubicBezTo>
                  <a:lnTo>
                    <a:pt x="51" y="28"/>
                  </a:lnTo>
                  <a:cubicBezTo>
                    <a:pt x="51" y="28"/>
                    <a:pt x="50" y="28"/>
                    <a:pt x="48" y="27"/>
                  </a:cubicBezTo>
                  <a:lnTo>
                    <a:pt x="48" y="28"/>
                  </a:lnTo>
                  <a:cubicBezTo>
                    <a:pt x="47" y="30"/>
                    <a:pt x="46" y="30"/>
                    <a:pt x="45" y="30"/>
                  </a:cubicBezTo>
                  <a:cubicBezTo>
                    <a:pt x="45" y="30"/>
                    <a:pt x="45" y="30"/>
                    <a:pt x="44" y="30"/>
                  </a:cubicBezTo>
                  <a:cubicBezTo>
                    <a:pt x="44" y="29"/>
                    <a:pt x="43" y="29"/>
                    <a:pt x="43" y="29"/>
                  </a:cubicBezTo>
                  <a:cubicBezTo>
                    <a:pt x="43" y="29"/>
                    <a:pt x="43" y="28"/>
                    <a:pt x="42" y="26"/>
                  </a:cubicBezTo>
                  <a:lnTo>
                    <a:pt x="38" y="32"/>
                  </a:lnTo>
                  <a:lnTo>
                    <a:pt x="33" y="37"/>
                  </a:lnTo>
                  <a:lnTo>
                    <a:pt x="32" y="40"/>
                  </a:lnTo>
                  <a:lnTo>
                    <a:pt x="26" y="41"/>
                  </a:lnTo>
                  <a:lnTo>
                    <a:pt x="17" y="42"/>
                  </a:lnTo>
                  <a:lnTo>
                    <a:pt x="16" y="47"/>
                  </a:lnTo>
                  <a:lnTo>
                    <a:pt x="13" y="51"/>
                  </a:lnTo>
                  <a:lnTo>
                    <a:pt x="12" y="53"/>
                  </a:lnTo>
                  <a:lnTo>
                    <a:pt x="9" y="52"/>
                  </a:lnTo>
                  <a:lnTo>
                    <a:pt x="4" y="52"/>
                  </a:lnTo>
                  <a:lnTo>
                    <a:pt x="1" y="49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6" y="60"/>
                  </a:lnTo>
                  <a:cubicBezTo>
                    <a:pt x="7" y="61"/>
                    <a:pt x="8" y="61"/>
                    <a:pt x="9" y="61"/>
                  </a:cubicBezTo>
                  <a:cubicBezTo>
                    <a:pt x="9" y="61"/>
                    <a:pt x="11" y="60"/>
                    <a:pt x="15" y="58"/>
                  </a:cubicBezTo>
                  <a:lnTo>
                    <a:pt x="19" y="59"/>
                  </a:lnTo>
                  <a:lnTo>
                    <a:pt x="23" y="57"/>
                  </a:lnTo>
                  <a:lnTo>
                    <a:pt x="26" y="54"/>
                  </a:lnTo>
                  <a:lnTo>
                    <a:pt x="30" y="55"/>
                  </a:lnTo>
                  <a:lnTo>
                    <a:pt x="34" y="56"/>
                  </a:lnTo>
                  <a:lnTo>
                    <a:pt x="38" y="57"/>
                  </a:lnTo>
                  <a:lnTo>
                    <a:pt x="41" y="55"/>
                  </a:lnTo>
                  <a:lnTo>
                    <a:pt x="45" y="55"/>
                  </a:lnTo>
                  <a:lnTo>
                    <a:pt x="47" y="52"/>
                  </a:lnTo>
                  <a:lnTo>
                    <a:pt x="47" y="50"/>
                  </a:lnTo>
                  <a:lnTo>
                    <a:pt x="51" y="45"/>
                  </a:lnTo>
                  <a:lnTo>
                    <a:pt x="50" y="41"/>
                  </a:lnTo>
                  <a:lnTo>
                    <a:pt x="54" y="40"/>
                  </a:lnTo>
                  <a:lnTo>
                    <a:pt x="54" y="34"/>
                  </a:lnTo>
                  <a:lnTo>
                    <a:pt x="56" y="30"/>
                  </a:lnTo>
                  <a:lnTo>
                    <a:pt x="59" y="28"/>
                  </a:lnTo>
                  <a:lnTo>
                    <a:pt x="70" y="29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76" y="26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6" y="27"/>
                  </a:lnTo>
                  <a:lnTo>
                    <a:pt x="81" y="23"/>
                  </a:lnTo>
                  <a:lnTo>
                    <a:pt x="90" y="20"/>
                  </a:lnTo>
                  <a:lnTo>
                    <a:pt x="90" y="17"/>
                  </a:lnTo>
                  <a:lnTo>
                    <a:pt x="86" y="16"/>
                  </a:lnTo>
                  <a:lnTo>
                    <a:pt x="82" y="15"/>
                  </a:lnTo>
                  <a:lnTo>
                    <a:pt x="80" y="12"/>
                  </a:lnTo>
                  <a:lnTo>
                    <a:pt x="76" y="1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2" name="Freeform 725"/>
            <p:cNvSpPr>
              <a:spLocks/>
            </p:cNvSpPr>
            <p:nvPr/>
          </p:nvSpPr>
          <p:spPr bwMode="auto">
            <a:xfrm>
              <a:off x="7063581" y="3741472"/>
              <a:ext cx="244802" cy="238713"/>
            </a:xfrm>
            <a:custGeom>
              <a:avLst/>
              <a:gdLst>
                <a:gd name="T0" fmla="*/ 81 w 95"/>
                <a:gd name="T1" fmla="*/ 8 h 81"/>
                <a:gd name="T2" fmla="*/ 84 w 95"/>
                <a:gd name="T3" fmla="*/ 5 h 81"/>
                <a:gd name="T4" fmla="*/ 78 w 95"/>
                <a:gd name="T5" fmla="*/ 1 h 81"/>
                <a:gd name="T6" fmla="*/ 64 w 95"/>
                <a:gd name="T7" fmla="*/ 2 h 81"/>
                <a:gd name="T8" fmla="*/ 62 w 95"/>
                <a:gd name="T9" fmla="*/ 12 h 81"/>
                <a:gd name="T10" fmla="*/ 59 w 95"/>
                <a:gd name="T11" fmla="*/ 17 h 81"/>
                <a:gd name="T12" fmla="*/ 55 w 95"/>
                <a:gd name="T13" fmla="*/ 24 h 81"/>
                <a:gd name="T14" fmla="*/ 49 w 95"/>
                <a:gd name="T15" fmla="*/ 27 h 81"/>
                <a:gd name="T16" fmla="*/ 42 w 95"/>
                <a:gd name="T17" fmla="*/ 28 h 81"/>
                <a:gd name="T18" fmla="*/ 34 w 95"/>
                <a:gd name="T19" fmla="*/ 26 h 81"/>
                <a:gd name="T20" fmla="*/ 27 w 95"/>
                <a:gd name="T21" fmla="*/ 31 h 81"/>
                <a:gd name="T22" fmla="*/ 17 w 95"/>
                <a:gd name="T23" fmla="*/ 33 h 81"/>
                <a:gd name="T24" fmla="*/ 8 w 95"/>
                <a:gd name="T25" fmla="*/ 26 h 81"/>
                <a:gd name="T26" fmla="*/ 7 w 95"/>
                <a:gd name="T27" fmla="*/ 22 h 81"/>
                <a:gd name="T28" fmla="*/ 1 w 95"/>
                <a:gd name="T29" fmla="*/ 38 h 81"/>
                <a:gd name="T30" fmla="*/ 5 w 95"/>
                <a:gd name="T31" fmla="*/ 42 h 81"/>
                <a:gd name="T32" fmla="*/ 7 w 95"/>
                <a:gd name="T33" fmla="*/ 53 h 81"/>
                <a:gd name="T34" fmla="*/ 11 w 95"/>
                <a:gd name="T35" fmla="*/ 56 h 81"/>
                <a:gd name="T36" fmla="*/ 13 w 95"/>
                <a:gd name="T37" fmla="*/ 63 h 81"/>
                <a:gd name="T38" fmla="*/ 15 w 95"/>
                <a:gd name="T39" fmla="*/ 69 h 81"/>
                <a:gd name="T40" fmla="*/ 28 w 95"/>
                <a:gd name="T41" fmla="*/ 67 h 81"/>
                <a:gd name="T42" fmla="*/ 36 w 95"/>
                <a:gd name="T43" fmla="*/ 70 h 81"/>
                <a:gd name="T44" fmla="*/ 41 w 95"/>
                <a:gd name="T45" fmla="*/ 70 h 81"/>
                <a:gd name="T46" fmla="*/ 46 w 95"/>
                <a:gd name="T47" fmla="*/ 73 h 81"/>
                <a:gd name="T48" fmla="*/ 53 w 95"/>
                <a:gd name="T49" fmla="*/ 74 h 81"/>
                <a:gd name="T50" fmla="*/ 53 w 95"/>
                <a:gd name="T51" fmla="*/ 79 h 81"/>
                <a:gd name="T52" fmla="*/ 56 w 95"/>
                <a:gd name="T53" fmla="*/ 81 h 81"/>
                <a:gd name="T54" fmla="*/ 66 w 95"/>
                <a:gd name="T55" fmla="*/ 75 h 81"/>
                <a:gd name="T56" fmla="*/ 71 w 95"/>
                <a:gd name="T57" fmla="*/ 77 h 81"/>
                <a:gd name="T58" fmla="*/ 68 w 95"/>
                <a:gd name="T59" fmla="*/ 69 h 81"/>
                <a:gd name="T60" fmla="*/ 72 w 95"/>
                <a:gd name="T61" fmla="*/ 58 h 81"/>
                <a:gd name="T62" fmla="*/ 81 w 95"/>
                <a:gd name="T63" fmla="*/ 48 h 81"/>
                <a:gd name="T64" fmla="*/ 80 w 95"/>
                <a:gd name="T65" fmla="*/ 40 h 81"/>
                <a:gd name="T66" fmla="*/ 84 w 95"/>
                <a:gd name="T67" fmla="*/ 33 h 81"/>
                <a:gd name="T68" fmla="*/ 89 w 95"/>
                <a:gd name="T69" fmla="*/ 33 h 81"/>
                <a:gd name="T70" fmla="*/ 90 w 95"/>
                <a:gd name="T71" fmla="*/ 27 h 81"/>
                <a:gd name="T72" fmla="*/ 83 w 95"/>
                <a:gd name="T73" fmla="*/ 22 h 81"/>
                <a:gd name="T74" fmla="*/ 84 w 95"/>
                <a:gd name="T75" fmla="*/ 16 h 81"/>
                <a:gd name="T76" fmla="*/ 79 w 95"/>
                <a:gd name="T77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" h="81">
                  <a:moveTo>
                    <a:pt x="79" y="10"/>
                  </a:moveTo>
                  <a:lnTo>
                    <a:pt x="81" y="8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4" y="3"/>
                  </a:lnTo>
                  <a:lnTo>
                    <a:pt x="78" y="1"/>
                  </a:lnTo>
                  <a:lnTo>
                    <a:pt x="67" y="0"/>
                  </a:lnTo>
                  <a:lnTo>
                    <a:pt x="64" y="2"/>
                  </a:lnTo>
                  <a:lnTo>
                    <a:pt x="62" y="6"/>
                  </a:lnTo>
                  <a:lnTo>
                    <a:pt x="62" y="12"/>
                  </a:lnTo>
                  <a:lnTo>
                    <a:pt x="58" y="13"/>
                  </a:lnTo>
                  <a:lnTo>
                    <a:pt x="59" y="17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3" y="27"/>
                  </a:lnTo>
                  <a:lnTo>
                    <a:pt x="49" y="27"/>
                  </a:lnTo>
                  <a:lnTo>
                    <a:pt x="46" y="29"/>
                  </a:lnTo>
                  <a:lnTo>
                    <a:pt x="42" y="28"/>
                  </a:lnTo>
                  <a:lnTo>
                    <a:pt x="38" y="27"/>
                  </a:lnTo>
                  <a:lnTo>
                    <a:pt x="34" y="26"/>
                  </a:lnTo>
                  <a:lnTo>
                    <a:pt x="31" y="29"/>
                  </a:lnTo>
                  <a:lnTo>
                    <a:pt x="27" y="31"/>
                  </a:lnTo>
                  <a:lnTo>
                    <a:pt x="23" y="30"/>
                  </a:lnTo>
                  <a:cubicBezTo>
                    <a:pt x="19" y="32"/>
                    <a:pt x="17" y="33"/>
                    <a:pt x="17" y="33"/>
                  </a:cubicBezTo>
                  <a:cubicBezTo>
                    <a:pt x="16" y="33"/>
                    <a:pt x="15" y="33"/>
                    <a:pt x="14" y="32"/>
                  </a:cubicBezTo>
                  <a:lnTo>
                    <a:pt x="8" y="26"/>
                  </a:lnTo>
                  <a:lnTo>
                    <a:pt x="8" y="22"/>
                  </a:lnTo>
                  <a:lnTo>
                    <a:pt x="7" y="22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4" y="40"/>
                  </a:lnTo>
                  <a:lnTo>
                    <a:pt x="5" y="42"/>
                  </a:lnTo>
                  <a:lnTo>
                    <a:pt x="3" y="45"/>
                  </a:lnTo>
                  <a:lnTo>
                    <a:pt x="7" y="53"/>
                  </a:lnTo>
                  <a:lnTo>
                    <a:pt x="11" y="53"/>
                  </a:lnTo>
                  <a:lnTo>
                    <a:pt x="11" y="56"/>
                  </a:lnTo>
                  <a:lnTo>
                    <a:pt x="13" y="60"/>
                  </a:lnTo>
                  <a:lnTo>
                    <a:pt x="13" y="63"/>
                  </a:lnTo>
                  <a:lnTo>
                    <a:pt x="13" y="66"/>
                  </a:lnTo>
                  <a:lnTo>
                    <a:pt x="15" y="69"/>
                  </a:lnTo>
                  <a:lnTo>
                    <a:pt x="26" y="69"/>
                  </a:lnTo>
                  <a:lnTo>
                    <a:pt x="28" y="67"/>
                  </a:lnTo>
                  <a:lnTo>
                    <a:pt x="28" y="75"/>
                  </a:lnTo>
                  <a:lnTo>
                    <a:pt x="36" y="70"/>
                  </a:lnTo>
                  <a:lnTo>
                    <a:pt x="38" y="69"/>
                  </a:lnTo>
                  <a:cubicBezTo>
                    <a:pt x="40" y="69"/>
                    <a:pt x="41" y="70"/>
                    <a:pt x="41" y="70"/>
                  </a:cubicBezTo>
                  <a:cubicBezTo>
                    <a:pt x="41" y="70"/>
                    <a:pt x="43" y="71"/>
                    <a:pt x="45" y="72"/>
                  </a:cubicBezTo>
                  <a:lnTo>
                    <a:pt x="46" y="73"/>
                  </a:lnTo>
                  <a:lnTo>
                    <a:pt x="49" y="72"/>
                  </a:lnTo>
                  <a:lnTo>
                    <a:pt x="53" y="74"/>
                  </a:lnTo>
                  <a:lnTo>
                    <a:pt x="54" y="76"/>
                  </a:lnTo>
                  <a:lnTo>
                    <a:pt x="53" y="79"/>
                  </a:lnTo>
                  <a:lnTo>
                    <a:pt x="53" y="80"/>
                  </a:lnTo>
                  <a:lnTo>
                    <a:pt x="56" y="81"/>
                  </a:lnTo>
                  <a:lnTo>
                    <a:pt x="59" y="77"/>
                  </a:lnTo>
                  <a:lnTo>
                    <a:pt x="66" y="75"/>
                  </a:lnTo>
                  <a:lnTo>
                    <a:pt x="67" y="80"/>
                  </a:lnTo>
                  <a:lnTo>
                    <a:pt x="71" y="77"/>
                  </a:lnTo>
                  <a:lnTo>
                    <a:pt x="70" y="72"/>
                  </a:lnTo>
                  <a:lnTo>
                    <a:pt x="68" y="69"/>
                  </a:lnTo>
                  <a:lnTo>
                    <a:pt x="72" y="63"/>
                  </a:lnTo>
                  <a:lnTo>
                    <a:pt x="72" y="58"/>
                  </a:lnTo>
                  <a:lnTo>
                    <a:pt x="75" y="53"/>
                  </a:lnTo>
                  <a:lnTo>
                    <a:pt x="81" y="48"/>
                  </a:lnTo>
                  <a:lnTo>
                    <a:pt x="81" y="43"/>
                  </a:lnTo>
                  <a:lnTo>
                    <a:pt x="80" y="40"/>
                  </a:lnTo>
                  <a:lnTo>
                    <a:pt x="82" y="36"/>
                  </a:lnTo>
                  <a:lnTo>
                    <a:pt x="84" y="33"/>
                  </a:lnTo>
                  <a:lnTo>
                    <a:pt x="85" y="31"/>
                  </a:lnTo>
                  <a:lnTo>
                    <a:pt x="89" y="33"/>
                  </a:lnTo>
                  <a:lnTo>
                    <a:pt x="95" y="31"/>
                  </a:lnTo>
                  <a:lnTo>
                    <a:pt x="90" y="27"/>
                  </a:lnTo>
                  <a:lnTo>
                    <a:pt x="84" y="24"/>
                  </a:lnTo>
                  <a:lnTo>
                    <a:pt x="83" y="22"/>
                  </a:lnTo>
                  <a:lnTo>
                    <a:pt x="86" y="19"/>
                  </a:lnTo>
                  <a:lnTo>
                    <a:pt x="84" y="16"/>
                  </a:lnTo>
                  <a:lnTo>
                    <a:pt x="81" y="13"/>
                  </a:lnTo>
                  <a:lnTo>
                    <a:pt x="79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3" name="Freeform 726"/>
            <p:cNvSpPr>
              <a:spLocks/>
            </p:cNvSpPr>
            <p:nvPr/>
          </p:nvSpPr>
          <p:spPr bwMode="auto">
            <a:xfrm>
              <a:off x="7192102" y="3723110"/>
              <a:ext cx="29070" cy="24483"/>
            </a:xfrm>
            <a:custGeom>
              <a:avLst/>
              <a:gdLst>
                <a:gd name="T0" fmla="*/ 0 w 11"/>
                <a:gd name="T1" fmla="*/ 4 h 9"/>
                <a:gd name="T2" fmla="*/ 0 w 11"/>
                <a:gd name="T3" fmla="*/ 5 h 9"/>
                <a:gd name="T4" fmla="*/ 1 w 11"/>
                <a:gd name="T5" fmla="*/ 8 h 9"/>
                <a:gd name="T6" fmla="*/ 2 w 11"/>
                <a:gd name="T7" fmla="*/ 9 h 9"/>
                <a:gd name="T8" fmla="*/ 3 w 11"/>
                <a:gd name="T9" fmla="*/ 9 h 9"/>
                <a:gd name="T10" fmla="*/ 6 w 11"/>
                <a:gd name="T11" fmla="*/ 7 h 9"/>
                <a:gd name="T12" fmla="*/ 6 w 11"/>
                <a:gd name="T13" fmla="*/ 6 h 9"/>
                <a:gd name="T14" fmla="*/ 9 w 11"/>
                <a:gd name="T15" fmla="*/ 7 h 9"/>
                <a:gd name="T16" fmla="*/ 10 w 11"/>
                <a:gd name="T17" fmla="*/ 7 h 9"/>
                <a:gd name="T18" fmla="*/ 11 w 11"/>
                <a:gd name="T19" fmla="*/ 6 h 9"/>
                <a:gd name="T20" fmla="*/ 9 w 11"/>
                <a:gd name="T21" fmla="*/ 1 h 9"/>
                <a:gd name="T22" fmla="*/ 6 w 11"/>
                <a:gd name="T23" fmla="*/ 0 h 9"/>
                <a:gd name="T24" fmla="*/ 4 w 11"/>
                <a:gd name="T25" fmla="*/ 3 h 9"/>
                <a:gd name="T26" fmla="*/ 0 w 11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9">
                  <a:moveTo>
                    <a:pt x="0" y="4"/>
                  </a:moveTo>
                  <a:lnTo>
                    <a:pt x="0" y="5"/>
                  </a:ln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8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9"/>
                    <a:pt x="6" y="7"/>
                  </a:cubicBezTo>
                  <a:lnTo>
                    <a:pt x="6" y="6"/>
                  </a:lnTo>
                  <a:cubicBezTo>
                    <a:pt x="8" y="7"/>
                    <a:pt x="9" y="7"/>
                    <a:pt x="9" y="7"/>
                  </a:cubicBezTo>
                  <a:lnTo>
                    <a:pt x="10" y="7"/>
                  </a:lnTo>
                  <a:cubicBezTo>
                    <a:pt x="10" y="7"/>
                    <a:pt x="11" y="7"/>
                    <a:pt x="11" y="6"/>
                  </a:cubicBezTo>
                  <a:cubicBezTo>
                    <a:pt x="11" y="6"/>
                    <a:pt x="10" y="4"/>
                    <a:pt x="9" y="1"/>
                  </a:cubicBezTo>
                  <a:lnTo>
                    <a:pt x="6" y="0"/>
                  </a:lnTo>
                  <a:lnTo>
                    <a:pt x="4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4" name="Freeform 727"/>
            <p:cNvSpPr>
              <a:spLocks/>
            </p:cNvSpPr>
            <p:nvPr/>
          </p:nvSpPr>
          <p:spPr bwMode="auto">
            <a:xfrm>
              <a:off x="7323683" y="3707808"/>
              <a:ext cx="10710" cy="15302"/>
            </a:xfrm>
            <a:custGeom>
              <a:avLst/>
              <a:gdLst>
                <a:gd name="T0" fmla="*/ 0 w 4"/>
                <a:gd name="T1" fmla="*/ 3 h 5"/>
                <a:gd name="T2" fmla="*/ 1 w 4"/>
                <a:gd name="T3" fmla="*/ 5 h 5"/>
                <a:gd name="T4" fmla="*/ 3 w 4"/>
                <a:gd name="T5" fmla="*/ 4 h 5"/>
                <a:gd name="T6" fmla="*/ 4 w 4"/>
                <a:gd name="T7" fmla="*/ 3 h 5"/>
                <a:gd name="T8" fmla="*/ 4 w 4"/>
                <a:gd name="T9" fmla="*/ 3 h 5"/>
                <a:gd name="T10" fmla="*/ 4 w 4"/>
                <a:gd name="T11" fmla="*/ 0 h 5"/>
                <a:gd name="T12" fmla="*/ 1 w 4"/>
                <a:gd name="T13" fmla="*/ 1 h 5"/>
                <a:gd name="T14" fmla="*/ 0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1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5" name="Freeform 728"/>
            <p:cNvSpPr>
              <a:spLocks/>
            </p:cNvSpPr>
            <p:nvPr/>
          </p:nvSpPr>
          <p:spPr bwMode="auto">
            <a:xfrm>
              <a:off x="7293083" y="3791970"/>
              <a:ext cx="6120" cy="7651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1 w 2"/>
                <a:gd name="T5" fmla="*/ 0 h 3"/>
                <a:gd name="T6" fmla="*/ 0 w 2"/>
                <a:gd name="T7" fmla="*/ 0 h 3"/>
                <a:gd name="T8" fmla="*/ 0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6" name="Rectangle 729"/>
            <p:cNvSpPr>
              <a:spLocks noChangeArrowheads="1"/>
            </p:cNvSpPr>
            <p:nvPr/>
          </p:nvSpPr>
          <p:spPr bwMode="auto">
            <a:xfrm>
              <a:off x="7260952" y="3649660"/>
              <a:ext cx="1530" cy="153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7" name="Freeform 730"/>
            <p:cNvSpPr>
              <a:spLocks/>
            </p:cNvSpPr>
            <p:nvPr/>
          </p:nvSpPr>
          <p:spPr bwMode="auto">
            <a:xfrm>
              <a:off x="7225762" y="3599163"/>
              <a:ext cx="3060" cy="612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8" name="Freeform 731"/>
            <p:cNvSpPr>
              <a:spLocks/>
            </p:cNvSpPr>
            <p:nvPr/>
          </p:nvSpPr>
          <p:spPr bwMode="auto">
            <a:xfrm>
              <a:off x="7167622" y="3637418"/>
              <a:ext cx="4590" cy="12242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1 w 2"/>
                <a:gd name="T5" fmla="*/ 4 h 4"/>
                <a:gd name="T6" fmla="*/ 2 w 2"/>
                <a:gd name="T7" fmla="*/ 3 h 4"/>
                <a:gd name="T8" fmla="*/ 1 w 2"/>
                <a:gd name="T9" fmla="*/ 0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1" y="4"/>
                  </a:ln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2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89" name="Freeform 732"/>
            <p:cNvSpPr>
              <a:spLocks/>
            </p:cNvSpPr>
            <p:nvPr/>
          </p:nvSpPr>
          <p:spPr bwMode="auto">
            <a:xfrm>
              <a:off x="7303792" y="3810333"/>
              <a:ext cx="160652" cy="208109"/>
            </a:xfrm>
            <a:custGeom>
              <a:avLst/>
              <a:gdLst>
                <a:gd name="T0" fmla="*/ 36 w 62"/>
                <a:gd name="T1" fmla="*/ 13 h 71"/>
                <a:gd name="T2" fmla="*/ 44 w 62"/>
                <a:gd name="T3" fmla="*/ 15 h 71"/>
                <a:gd name="T4" fmla="*/ 54 w 62"/>
                <a:gd name="T5" fmla="*/ 12 h 71"/>
                <a:gd name="T6" fmla="*/ 57 w 62"/>
                <a:gd name="T7" fmla="*/ 8 h 71"/>
                <a:gd name="T8" fmla="*/ 62 w 62"/>
                <a:gd name="T9" fmla="*/ 4 h 71"/>
                <a:gd name="T10" fmla="*/ 58 w 62"/>
                <a:gd name="T11" fmla="*/ 1 h 71"/>
                <a:gd name="T12" fmla="*/ 54 w 62"/>
                <a:gd name="T13" fmla="*/ 3 h 71"/>
                <a:gd name="T14" fmla="*/ 52 w 62"/>
                <a:gd name="T15" fmla="*/ 6 h 71"/>
                <a:gd name="T16" fmla="*/ 42 w 62"/>
                <a:gd name="T17" fmla="*/ 9 h 71"/>
                <a:gd name="T18" fmla="*/ 37 w 62"/>
                <a:gd name="T19" fmla="*/ 9 h 71"/>
                <a:gd name="T20" fmla="*/ 28 w 62"/>
                <a:gd name="T21" fmla="*/ 8 h 71"/>
                <a:gd name="T22" fmla="*/ 26 w 62"/>
                <a:gd name="T23" fmla="*/ 4 h 71"/>
                <a:gd name="T24" fmla="*/ 19 w 62"/>
                <a:gd name="T25" fmla="*/ 5 h 71"/>
                <a:gd name="T26" fmla="*/ 17 w 62"/>
                <a:gd name="T27" fmla="*/ 9 h 71"/>
                <a:gd name="T28" fmla="*/ 13 w 62"/>
                <a:gd name="T29" fmla="*/ 8 h 71"/>
                <a:gd name="T30" fmla="*/ 12 w 62"/>
                <a:gd name="T31" fmla="*/ 13 h 71"/>
                <a:gd name="T32" fmla="*/ 11 w 62"/>
                <a:gd name="T33" fmla="*/ 15 h 71"/>
                <a:gd name="T34" fmla="*/ 10 w 62"/>
                <a:gd name="T35" fmla="*/ 22 h 71"/>
                <a:gd name="T36" fmla="*/ 6 w 62"/>
                <a:gd name="T37" fmla="*/ 28 h 71"/>
                <a:gd name="T38" fmla="*/ 5 w 62"/>
                <a:gd name="T39" fmla="*/ 33 h 71"/>
                <a:gd name="T40" fmla="*/ 4 w 62"/>
                <a:gd name="T41" fmla="*/ 36 h 71"/>
                <a:gd name="T42" fmla="*/ 1 w 62"/>
                <a:gd name="T43" fmla="*/ 41 h 71"/>
                <a:gd name="T44" fmla="*/ 1 w 62"/>
                <a:gd name="T45" fmla="*/ 45 h 71"/>
                <a:gd name="T46" fmla="*/ 1 w 62"/>
                <a:gd name="T47" fmla="*/ 49 h 71"/>
                <a:gd name="T48" fmla="*/ 5 w 62"/>
                <a:gd name="T49" fmla="*/ 49 h 71"/>
                <a:gd name="T50" fmla="*/ 7 w 62"/>
                <a:gd name="T51" fmla="*/ 54 h 71"/>
                <a:gd name="T52" fmla="*/ 7 w 62"/>
                <a:gd name="T53" fmla="*/ 60 h 71"/>
                <a:gd name="T54" fmla="*/ 6 w 62"/>
                <a:gd name="T55" fmla="*/ 69 h 71"/>
                <a:gd name="T56" fmla="*/ 10 w 62"/>
                <a:gd name="T57" fmla="*/ 71 h 71"/>
                <a:gd name="T58" fmla="*/ 16 w 62"/>
                <a:gd name="T59" fmla="*/ 70 h 71"/>
                <a:gd name="T60" fmla="*/ 15 w 62"/>
                <a:gd name="T61" fmla="*/ 66 h 71"/>
                <a:gd name="T62" fmla="*/ 15 w 62"/>
                <a:gd name="T63" fmla="*/ 56 h 71"/>
                <a:gd name="T64" fmla="*/ 16 w 62"/>
                <a:gd name="T65" fmla="*/ 51 h 71"/>
                <a:gd name="T66" fmla="*/ 16 w 62"/>
                <a:gd name="T67" fmla="*/ 49 h 71"/>
                <a:gd name="T68" fmla="*/ 15 w 62"/>
                <a:gd name="T69" fmla="*/ 44 h 71"/>
                <a:gd name="T70" fmla="*/ 21 w 62"/>
                <a:gd name="T71" fmla="*/ 42 h 71"/>
                <a:gd name="T72" fmla="*/ 20 w 62"/>
                <a:gd name="T73" fmla="*/ 48 h 71"/>
                <a:gd name="T74" fmla="*/ 26 w 62"/>
                <a:gd name="T75" fmla="*/ 56 h 71"/>
                <a:gd name="T76" fmla="*/ 25 w 62"/>
                <a:gd name="T77" fmla="*/ 61 h 71"/>
                <a:gd name="T78" fmla="*/ 31 w 62"/>
                <a:gd name="T79" fmla="*/ 62 h 71"/>
                <a:gd name="T80" fmla="*/ 34 w 62"/>
                <a:gd name="T81" fmla="*/ 59 h 71"/>
                <a:gd name="T82" fmla="*/ 39 w 62"/>
                <a:gd name="T83" fmla="*/ 58 h 71"/>
                <a:gd name="T84" fmla="*/ 37 w 62"/>
                <a:gd name="T85" fmla="*/ 55 h 71"/>
                <a:gd name="T86" fmla="*/ 35 w 62"/>
                <a:gd name="T87" fmla="*/ 53 h 71"/>
                <a:gd name="T88" fmla="*/ 32 w 62"/>
                <a:gd name="T89" fmla="*/ 50 h 71"/>
                <a:gd name="T90" fmla="*/ 33 w 62"/>
                <a:gd name="T91" fmla="*/ 47 h 71"/>
                <a:gd name="T92" fmla="*/ 34 w 62"/>
                <a:gd name="T93" fmla="*/ 44 h 71"/>
                <a:gd name="T94" fmla="*/ 30 w 62"/>
                <a:gd name="T95" fmla="*/ 41 h 71"/>
                <a:gd name="T96" fmla="*/ 26 w 62"/>
                <a:gd name="T97" fmla="*/ 36 h 71"/>
                <a:gd name="T98" fmla="*/ 28 w 62"/>
                <a:gd name="T99" fmla="*/ 36 h 71"/>
                <a:gd name="T100" fmla="*/ 32 w 62"/>
                <a:gd name="T101" fmla="*/ 32 h 71"/>
                <a:gd name="T102" fmla="*/ 36 w 62"/>
                <a:gd name="T103" fmla="*/ 27 h 71"/>
                <a:gd name="T104" fmla="*/ 42 w 62"/>
                <a:gd name="T105" fmla="*/ 27 h 71"/>
                <a:gd name="T106" fmla="*/ 44 w 62"/>
                <a:gd name="T107" fmla="*/ 25 h 71"/>
                <a:gd name="T108" fmla="*/ 39 w 62"/>
                <a:gd name="T109" fmla="*/ 22 h 71"/>
                <a:gd name="T110" fmla="*/ 36 w 62"/>
                <a:gd name="T111" fmla="*/ 24 h 71"/>
                <a:gd name="T112" fmla="*/ 28 w 62"/>
                <a:gd name="T113" fmla="*/ 25 h 71"/>
                <a:gd name="T114" fmla="*/ 21 w 62"/>
                <a:gd name="T115" fmla="*/ 30 h 71"/>
                <a:gd name="T116" fmla="*/ 17 w 62"/>
                <a:gd name="T117" fmla="*/ 29 h 71"/>
                <a:gd name="T118" fmla="*/ 14 w 62"/>
                <a:gd name="T119" fmla="*/ 25 h 71"/>
                <a:gd name="T120" fmla="*/ 12 w 62"/>
                <a:gd name="T121" fmla="*/ 20 h 71"/>
                <a:gd name="T122" fmla="*/ 16 w 62"/>
                <a:gd name="T123" fmla="*/ 13 h 71"/>
                <a:gd name="T124" fmla="*/ 23 w 62"/>
                <a:gd name="T125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71">
                  <a:moveTo>
                    <a:pt x="30" y="14"/>
                  </a:moveTo>
                  <a:cubicBezTo>
                    <a:pt x="31" y="13"/>
                    <a:pt x="32" y="13"/>
                    <a:pt x="32" y="13"/>
                  </a:cubicBezTo>
                  <a:cubicBezTo>
                    <a:pt x="32" y="13"/>
                    <a:pt x="33" y="13"/>
                    <a:pt x="36" y="13"/>
                  </a:cubicBezTo>
                  <a:lnTo>
                    <a:pt x="39" y="13"/>
                  </a:lnTo>
                  <a:cubicBezTo>
                    <a:pt x="40" y="13"/>
                    <a:pt x="40" y="13"/>
                    <a:pt x="40" y="14"/>
                  </a:cubicBezTo>
                  <a:lnTo>
                    <a:pt x="44" y="15"/>
                  </a:lnTo>
                  <a:cubicBezTo>
                    <a:pt x="48" y="15"/>
                    <a:pt x="49" y="14"/>
                    <a:pt x="50" y="14"/>
                  </a:cubicBezTo>
                  <a:cubicBezTo>
                    <a:pt x="51" y="14"/>
                    <a:pt x="52" y="13"/>
                    <a:pt x="53" y="13"/>
                  </a:cubicBezTo>
                  <a:cubicBezTo>
                    <a:pt x="54" y="13"/>
                    <a:pt x="54" y="13"/>
                    <a:pt x="54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1"/>
                    <a:pt x="54" y="10"/>
                    <a:pt x="55" y="9"/>
                  </a:cubicBezTo>
                  <a:lnTo>
                    <a:pt x="57" y="8"/>
                  </a:lnTo>
                  <a:lnTo>
                    <a:pt x="58" y="6"/>
                  </a:lnTo>
                  <a:lnTo>
                    <a:pt x="60" y="5"/>
                  </a:lnTo>
                  <a:lnTo>
                    <a:pt x="62" y="4"/>
                  </a:lnTo>
                  <a:cubicBezTo>
                    <a:pt x="61" y="3"/>
                    <a:pt x="61" y="3"/>
                    <a:pt x="60" y="2"/>
                  </a:cubicBezTo>
                  <a:lnTo>
                    <a:pt x="59" y="1"/>
                  </a:lnTo>
                  <a:cubicBezTo>
                    <a:pt x="59" y="1"/>
                    <a:pt x="58" y="1"/>
                    <a:pt x="58" y="1"/>
                  </a:cubicBezTo>
                  <a:cubicBezTo>
                    <a:pt x="58" y="0"/>
                    <a:pt x="57" y="1"/>
                    <a:pt x="57" y="2"/>
                  </a:cubicBezTo>
                  <a:cubicBezTo>
                    <a:pt x="56" y="3"/>
                    <a:pt x="56" y="4"/>
                    <a:pt x="55" y="4"/>
                  </a:cubicBezTo>
                  <a:cubicBezTo>
                    <a:pt x="55" y="4"/>
                    <a:pt x="54" y="4"/>
                    <a:pt x="54" y="3"/>
                  </a:cubicBezTo>
                  <a:lnTo>
                    <a:pt x="53" y="5"/>
                  </a:lnTo>
                  <a:lnTo>
                    <a:pt x="53" y="6"/>
                  </a:lnTo>
                  <a:lnTo>
                    <a:pt x="52" y="6"/>
                  </a:lnTo>
                  <a:lnTo>
                    <a:pt x="51" y="8"/>
                  </a:lnTo>
                  <a:cubicBezTo>
                    <a:pt x="49" y="8"/>
                    <a:pt x="48" y="9"/>
                    <a:pt x="48" y="9"/>
                  </a:cubicBezTo>
                  <a:lnTo>
                    <a:pt x="42" y="9"/>
                  </a:lnTo>
                  <a:cubicBezTo>
                    <a:pt x="41" y="9"/>
                    <a:pt x="40" y="8"/>
                    <a:pt x="39" y="8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4" y="7"/>
                    <a:pt x="32" y="7"/>
                  </a:cubicBezTo>
                  <a:cubicBezTo>
                    <a:pt x="30" y="8"/>
                    <a:pt x="29" y="8"/>
                    <a:pt x="28" y="8"/>
                  </a:cubicBezTo>
                  <a:cubicBezTo>
                    <a:pt x="28" y="8"/>
                    <a:pt x="27" y="7"/>
                    <a:pt x="26" y="8"/>
                  </a:cubicBezTo>
                  <a:cubicBezTo>
                    <a:pt x="26" y="7"/>
                    <a:pt x="26" y="7"/>
                    <a:pt x="25" y="6"/>
                  </a:cubicBezTo>
                  <a:lnTo>
                    <a:pt x="26" y="4"/>
                  </a:lnTo>
                  <a:lnTo>
                    <a:pt x="25" y="5"/>
                  </a:lnTo>
                  <a:lnTo>
                    <a:pt x="21" y="5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18" y="8"/>
                  </a:lnTo>
                  <a:lnTo>
                    <a:pt x="17" y="9"/>
                  </a:lnTo>
                  <a:lnTo>
                    <a:pt x="15" y="9"/>
                  </a:ln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lnTo>
                    <a:pt x="14" y="10"/>
                  </a:lnTo>
                  <a:lnTo>
                    <a:pt x="12" y="10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1" y="13"/>
                  </a:lnTo>
                  <a:lnTo>
                    <a:pt x="11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0" y="16"/>
                    <a:pt x="10" y="17"/>
                  </a:cubicBezTo>
                  <a:lnTo>
                    <a:pt x="10" y="22"/>
                  </a:lnTo>
                  <a:lnTo>
                    <a:pt x="8" y="25"/>
                  </a:lnTo>
                  <a:lnTo>
                    <a:pt x="6" y="25"/>
                  </a:lnTo>
                  <a:lnTo>
                    <a:pt x="6" y="28"/>
                  </a:lnTo>
                  <a:lnTo>
                    <a:pt x="5" y="28"/>
                  </a:lnTo>
                  <a:lnTo>
                    <a:pt x="5" y="30"/>
                  </a:lnTo>
                  <a:lnTo>
                    <a:pt x="5" y="33"/>
                  </a:lnTo>
                  <a:cubicBezTo>
                    <a:pt x="6" y="34"/>
                    <a:pt x="6" y="34"/>
                    <a:pt x="6" y="35"/>
                  </a:cubicBezTo>
                  <a:cubicBezTo>
                    <a:pt x="6" y="35"/>
                    <a:pt x="6" y="35"/>
                    <a:pt x="5" y="35"/>
                  </a:cubicBezTo>
                  <a:lnTo>
                    <a:pt x="4" y="36"/>
                  </a:lnTo>
                  <a:lnTo>
                    <a:pt x="4" y="39"/>
                  </a:lnTo>
                  <a:lnTo>
                    <a:pt x="3" y="41"/>
                  </a:lnTo>
                  <a:cubicBezTo>
                    <a:pt x="2" y="41"/>
                    <a:pt x="2" y="41"/>
                    <a:pt x="1" y="41"/>
                  </a:cubicBezTo>
                  <a:cubicBezTo>
                    <a:pt x="1" y="41"/>
                    <a:pt x="0" y="42"/>
                    <a:pt x="0" y="42"/>
                  </a:cubicBezTo>
                  <a:lnTo>
                    <a:pt x="0" y="44"/>
                  </a:lnTo>
                  <a:lnTo>
                    <a:pt x="1" y="45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49"/>
                  </a:ln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2" y="51"/>
                    <a:pt x="3" y="50"/>
                  </a:cubicBezTo>
                  <a:lnTo>
                    <a:pt x="5" y="49"/>
                  </a:lnTo>
                  <a:lnTo>
                    <a:pt x="7" y="50"/>
                  </a:lnTo>
                  <a:cubicBezTo>
                    <a:pt x="6" y="51"/>
                    <a:pt x="6" y="52"/>
                    <a:pt x="6" y="52"/>
                  </a:cubicBezTo>
                  <a:cubicBezTo>
                    <a:pt x="6" y="52"/>
                    <a:pt x="6" y="53"/>
                    <a:pt x="7" y="54"/>
                  </a:cubicBezTo>
                  <a:lnTo>
                    <a:pt x="8" y="56"/>
                  </a:lnTo>
                  <a:lnTo>
                    <a:pt x="8" y="59"/>
                  </a:lnTo>
                  <a:lnTo>
                    <a:pt x="7" y="60"/>
                  </a:lnTo>
                  <a:lnTo>
                    <a:pt x="7" y="64"/>
                  </a:lnTo>
                  <a:lnTo>
                    <a:pt x="6" y="65"/>
                  </a:lnTo>
                  <a:lnTo>
                    <a:pt x="6" y="69"/>
                  </a:lnTo>
                  <a:lnTo>
                    <a:pt x="7" y="70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11" y="69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16" y="69"/>
                  </a:lnTo>
                  <a:cubicBezTo>
                    <a:pt x="16" y="68"/>
                    <a:pt x="16" y="68"/>
                    <a:pt x="16" y="68"/>
                  </a:cubicBezTo>
                  <a:cubicBezTo>
                    <a:pt x="16" y="67"/>
                    <a:pt x="15" y="67"/>
                    <a:pt x="15" y="66"/>
                  </a:cubicBezTo>
                  <a:lnTo>
                    <a:pt x="15" y="63"/>
                  </a:lnTo>
                  <a:lnTo>
                    <a:pt x="16" y="61"/>
                  </a:lnTo>
                  <a:lnTo>
                    <a:pt x="15" y="56"/>
                  </a:lnTo>
                  <a:lnTo>
                    <a:pt x="15" y="55"/>
                  </a:lnTo>
                  <a:lnTo>
                    <a:pt x="16" y="54"/>
                  </a:lnTo>
                  <a:cubicBezTo>
                    <a:pt x="16" y="52"/>
                    <a:pt x="16" y="52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0"/>
                  </a:cubicBezTo>
                  <a:cubicBezTo>
                    <a:pt x="16" y="50"/>
                    <a:pt x="15" y="50"/>
                    <a:pt x="16" y="49"/>
                  </a:cubicBezTo>
                  <a:cubicBezTo>
                    <a:pt x="16" y="49"/>
                    <a:pt x="16" y="48"/>
                    <a:pt x="16" y="47"/>
                  </a:cubicBezTo>
                  <a:lnTo>
                    <a:pt x="14" y="46"/>
                  </a:lnTo>
                  <a:lnTo>
                    <a:pt x="15" y="44"/>
                  </a:lnTo>
                  <a:lnTo>
                    <a:pt x="17" y="43"/>
                  </a:lnTo>
                  <a:lnTo>
                    <a:pt x="19" y="42"/>
                  </a:lnTo>
                  <a:lnTo>
                    <a:pt x="21" y="42"/>
                  </a:lnTo>
                  <a:lnTo>
                    <a:pt x="21" y="46"/>
                  </a:lnTo>
                  <a:lnTo>
                    <a:pt x="21" y="48"/>
                  </a:lnTo>
                  <a:cubicBezTo>
                    <a:pt x="21" y="48"/>
                    <a:pt x="20" y="48"/>
                    <a:pt x="20" y="48"/>
                  </a:cubicBezTo>
                  <a:cubicBezTo>
                    <a:pt x="19" y="48"/>
                    <a:pt x="19" y="49"/>
                    <a:pt x="19" y="50"/>
                  </a:cubicBezTo>
                  <a:lnTo>
                    <a:pt x="21" y="52"/>
                  </a:lnTo>
                  <a:lnTo>
                    <a:pt x="26" y="56"/>
                  </a:lnTo>
                  <a:lnTo>
                    <a:pt x="26" y="57"/>
                  </a:lnTo>
                  <a:lnTo>
                    <a:pt x="25" y="59"/>
                  </a:lnTo>
                  <a:lnTo>
                    <a:pt x="25" y="61"/>
                  </a:lnTo>
                  <a:lnTo>
                    <a:pt x="27" y="62"/>
                  </a:lnTo>
                  <a:lnTo>
                    <a:pt x="29" y="63"/>
                  </a:lnTo>
                  <a:lnTo>
                    <a:pt x="31" y="62"/>
                  </a:lnTo>
                  <a:lnTo>
                    <a:pt x="31" y="61"/>
                  </a:lnTo>
                  <a:lnTo>
                    <a:pt x="32" y="59"/>
                  </a:lnTo>
                  <a:lnTo>
                    <a:pt x="34" y="59"/>
                  </a:lnTo>
                  <a:cubicBezTo>
                    <a:pt x="36" y="59"/>
                    <a:pt x="36" y="59"/>
                    <a:pt x="37" y="60"/>
                  </a:cubicBezTo>
                  <a:cubicBezTo>
                    <a:pt x="37" y="60"/>
                    <a:pt x="37" y="60"/>
                    <a:pt x="38" y="59"/>
                  </a:cubicBezTo>
                  <a:lnTo>
                    <a:pt x="39" y="58"/>
                  </a:lnTo>
                  <a:lnTo>
                    <a:pt x="38" y="55"/>
                  </a:lnTo>
                  <a:lnTo>
                    <a:pt x="37" y="55"/>
                  </a:lnTo>
                  <a:cubicBezTo>
                    <a:pt x="37" y="55"/>
                    <a:pt x="37" y="55"/>
                    <a:pt x="37" y="55"/>
                  </a:cubicBezTo>
                  <a:lnTo>
                    <a:pt x="37" y="56"/>
                  </a:lnTo>
                  <a:cubicBezTo>
                    <a:pt x="37" y="56"/>
                    <a:pt x="37" y="56"/>
                    <a:pt x="36" y="55"/>
                  </a:cubicBezTo>
                  <a:lnTo>
                    <a:pt x="35" y="53"/>
                  </a:lnTo>
                  <a:lnTo>
                    <a:pt x="33" y="52"/>
                  </a:ln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1"/>
                    <a:pt x="32" y="50"/>
                  </a:cubicBezTo>
                  <a:lnTo>
                    <a:pt x="35" y="50"/>
                  </a:lnTo>
                  <a:cubicBezTo>
                    <a:pt x="34" y="50"/>
                    <a:pt x="34" y="49"/>
                    <a:pt x="33" y="49"/>
                  </a:cubicBezTo>
                  <a:cubicBezTo>
                    <a:pt x="33" y="49"/>
                    <a:pt x="33" y="49"/>
                    <a:pt x="33" y="47"/>
                  </a:cubicBezTo>
                  <a:lnTo>
                    <a:pt x="35" y="47"/>
                  </a:lnTo>
                  <a:lnTo>
                    <a:pt x="35" y="46"/>
                  </a:lnTo>
                  <a:lnTo>
                    <a:pt x="34" y="44"/>
                  </a:lnTo>
                  <a:lnTo>
                    <a:pt x="32" y="43"/>
                  </a:lnTo>
                  <a:cubicBezTo>
                    <a:pt x="31" y="43"/>
                    <a:pt x="31" y="43"/>
                    <a:pt x="30" y="42"/>
                  </a:cubicBezTo>
                  <a:cubicBezTo>
                    <a:pt x="30" y="42"/>
                    <a:pt x="30" y="42"/>
                    <a:pt x="30" y="41"/>
                  </a:cubicBezTo>
                  <a:lnTo>
                    <a:pt x="29" y="39"/>
                  </a:lnTo>
                  <a:lnTo>
                    <a:pt x="27" y="37"/>
                  </a:lnTo>
                  <a:lnTo>
                    <a:pt x="26" y="36"/>
                  </a:lnTo>
                  <a:lnTo>
                    <a:pt x="24" y="34"/>
                  </a:lnTo>
                  <a:lnTo>
                    <a:pt x="26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30" y="32"/>
                  </a:lnTo>
                  <a:lnTo>
                    <a:pt x="32" y="32"/>
                  </a:lnTo>
                  <a:lnTo>
                    <a:pt x="34" y="31"/>
                  </a:lnTo>
                  <a:cubicBezTo>
                    <a:pt x="35" y="30"/>
                    <a:pt x="35" y="29"/>
                    <a:pt x="35" y="29"/>
                  </a:cubicBezTo>
                  <a:cubicBezTo>
                    <a:pt x="35" y="29"/>
                    <a:pt x="36" y="28"/>
                    <a:pt x="36" y="27"/>
                  </a:cubicBezTo>
                  <a:lnTo>
                    <a:pt x="38" y="26"/>
                  </a:lnTo>
                  <a:lnTo>
                    <a:pt x="40" y="26"/>
                  </a:lnTo>
                  <a:lnTo>
                    <a:pt x="42" y="27"/>
                  </a:lnTo>
                  <a:cubicBezTo>
                    <a:pt x="42" y="27"/>
                    <a:pt x="42" y="27"/>
                    <a:pt x="42" y="27"/>
                  </a:cubicBezTo>
                  <a:cubicBezTo>
                    <a:pt x="43" y="27"/>
                    <a:pt x="43" y="27"/>
                    <a:pt x="43" y="27"/>
                  </a:cubicBezTo>
                  <a:lnTo>
                    <a:pt x="44" y="25"/>
                  </a:lnTo>
                  <a:lnTo>
                    <a:pt x="43" y="23"/>
                  </a:lnTo>
                  <a:cubicBezTo>
                    <a:pt x="42" y="23"/>
                    <a:pt x="41" y="23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lnTo>
                    <a:pt x="38" y="23"/>
                  </a:ln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6" y="24"/>
                  </a:cubicBezTo>
                  <a:lnTo>
                    <a:pt x="32" y="24"/>
                  </a:lnTo>
                  <a:cubicBezTo>
                    <a:pt x="31" y="25"/>
                    <a:pt x="31" y="26"/>
                    <a:pt x="30" y="26"/>
                  </a:cubicBezTo>
                  <a:cubicBezTo>
                    <a:pt x="30" y="26"/>
                    <a:pt x="29" y="26"/>
                    <a:pt x="28" y="25"/>
                  </a:cubicBezTo>
                  <a:lnTo>
                    <a:pt x="27" y="25"/>
                  </a:lnTo>
                  <a:lnTo>
                    <a:pt x="25" y="25"/>
                  </a:lnTo>
                  <a:lnTo>
                    <a:pt x="21" y="30"/>
                  </a:lnTo>
                  <a:cubicBezTo>
                    <a:pt x="21" y="30"/>
                    <a:pt x="20" y="30"/>
                    <a:pt x="20" y="30"/>
                  </a:cubicBezTo>
                  <a:cubicBezTo>
                    <a:pt x="20" y="30"/>
                    <a:pt x="19" y="30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7"/>
                    <a:pt x="17" y="27"/>
                  </a:cubicBezTo>
                  <a:cubicBezTo>
                    <a:pt x="15" y="26"/>
                    <a:pt x="14" y="25"/>
                    <a:pt x="14" y="25"/>
                  </a:cubicBezTo>
                  <a:cubicBezTo>
                    <a:pt x="14" y="25"/>
                    <a:pt x="13" y="24"/>
                    <a:pt x="13" y="24"/>
                  </a:cubicBezTo>
                  <a:lnTo>
                    <a:pt x="12" y="22"/>
                  </a:lnTo>
                  <a:lnTo>
                    <a:pt x="12" y="20"/>
                  </a:lnTo>
                  <a:lnTo>
                    <a:pt x="12" y="17"/>
                  </a:lnTo>
                  <a:lnTo>
                    <a:pt x="14" y="14"/>
                  </a:lnTo>
                  <a:lnTo>
                    <a:pt x="16" y="13"/>
                  </a:lnTo>
                  <a:lnTo>
                    <a:pt x="18" y="13"/>
                  </a:lnTo>
                  <a:lnTo>
                    <a:pt x="21" y="13"/>
                  </a:lnTo>
                  <a:lnTo>
                    <a:pt x="23" y="13"/>
                  </a:lnTo>
                  <a:lnTo>
                    <a:pt x="26" y="12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0" name="Freeform 733"/>
            <p:cNvSpPr>
              <a:spLocks/>
            </p:cNvSpPr>
            <p:nvPr/>
          </p:nvSpPr>
          <p:spPr bwMode="auto">
            <a:xfrm>
              <a:off x="7368053" y="3863890"/>
              <a:ext cx="6120" cy="306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lnTo>
                    <a:pt x="2" y="1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1" name="Freeform 734"/>
            <p:cNvSpPr>
              <a:spLocks/>
            </p:cNvSpPr>
            <p:nvPr/>
          </p:nvSpPr>
          <p:spPr bwMode="auto">
            <a:xfrm>
              <a:off x="7369583" y="3866950"/>
              <a:ext cx="24480" cy="9181"/>
            </a:xfrm>
            <a:custGeom>
              <a:avLst/>
              <a:gdLst>
                <a:gd name="T0" fmla="*/ 7 w 9"/>
                <a:gd name="T1" fmla="*/ 0 h 4"/>
                <a:gd name="T2" fmla="*/ 5 w 9"/>
                <a:gd name="T3" fmla="*/ 0 h 4"/>
                <a:gd name="T4" fmla="*/ 4 w 9"/>
                <a:gd name="T5" fmla="*/ 0 h 4"/>
                <a:gd name="T6" fmla="*/ 3 w 9"/>
                <a:gd name="T7" fmla="*/ 1 h 4"/>
                <a:gd name="T8" fmla="*/ 2 w 9"/>
                <a:gd name="T9" fmla="*/ 2 h 4"/>
                <a:gd name="T10" fmla="*/ 0 w 9"/>
                <a:gd name="T11" fmla="*/ 3 h 4"/>
                <a:gd name="T12" fmla="*/ 3 w 9"/>
                <a:gd name="T13" fmla="*/ 4 h 4"/>
                <a:gd name="T14" fmla="*/ 3 w 9"/>
                <a:gd name="T15" fmla="*/ 3 h 4"/>
                <a:gd name="T16" fmla="*/ 4 w 9"/>
                <a:gd name="T17" fmla="*/ 3 h 4"/>
                <a:gd name="T18" fmla="*/ 5 w 9"/>
                <a:gd name="T19" fmla="*/ 2 h 4"/>
                <a:gd name="T20" fmla="*/ 6 w 9"/>
                <a:gd name="T21" fmla="*/ 1 h 4"/>
                <a:gd name="T22" fmla="*/ 7 w 9"/>
                <a:gd name="T23" fmla="*/ 1 h 4"/>
                <a:gd name="T24" fmla="*/ 9 w 9"/>
                <a:gd name="T25" fmla="*/ 1 h 4"/>
                <a:gd name="T26" fmla="*/ 7 w 9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">
                  <a:moveTo>
                    <a:pt x="7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3" y="1"/>
                  </a:lnTo>
                  <a:lnTo>
                    <a:pt x="2" y="2"/>
                  </a:lnTo>
                  <a:lnTo>
                    <a:pt x="0" y="3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9" y="1"/>
                  </a:ln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2" name="Freeform 735"/>
            <p:cNvSpPr>
              <a:spLocks/>
            </p:cNvSpPr>
            <p:nvPr/>
          </p:nvSpPr>
          <p:spPr bwMode="auto">
            <a:xfrm>
              <a:off x="7398653" y="3892964"/>
              <a:ext cx="24480" cy="13771"/>
            </a:xfrm>
            <a:custGeom>
              <a:avLst/>
              <a:gdLst>
                <a:gd name="T0" fmla="*/ 1 w 9"/>
                <a:gd name="T1" fmla="*/ 1 h 5"/>
                <a:gd name="T2" fmla="*/ 0 w 9"/>
                <a:gd name="T3" fmla="*/ 3 h 5"/>
                <a:gd name="T4" fmla="*/ 1 w 9"/>
                <a:gd name="T5" fmla="*/ 4 h 5"/>
                <a:gd name="T6" fmla="*/ 2 w 9"/>
                <a:gd name="T7" fmla="*/ 4 h 5"/>
                <a:gd name="T8" fmla="*/ 3 w 9"/>
                <a:gd name="T9" fmla="*/ 3 h 5"/>
                <a:gd name="T10" fmla="*/ 5 w 9"/>
                <a:gd name="T11" fmla="*/ 3 h 5"/>
                <a:gd name="T12" fmla="*/ 3 w 9"/>
                <a:gd name="T13" fmla="*/ 4 h 5"/>
                <a:gd name="T14" fmla="*/ 4 w 9"/>
                <a:gd name="T15" fmla="*/ 5 h 5"/>
                <a:gd name="T16" fmla="*/ 5 w 9"/>
                <a:gd name="T17" fmla="*/ 5 h 5"/>
                <a:gd name="T18" fmla="*/ 5 w 9"/>
                <a:gd name="T19" fmla="*/ 3 h 5"/>
                <a:gd name="T20" fmla="*/ 6 w 9"/>
                <a:gd name="T21" fmla="*/ 4 h 5"/>
                <a:gd name="T22" fmla="*/ 7 w 9"/>
                <a:gd name="T23" fmla="*/ 5 h 5"/>
                <a:gd name="T24" fmla="*/ 9 w 9"/>
                <a:gd name="T25" fmla="*/ 4 h 5"/>
                <a:gd name="T26" fmla="*/ 8 w 9"/>
                <a:gd name="T27" fmla="*/ 3 h 5"/>
                <a:gd name="T28" fmla="*/ 8 w 9"/>
                <a:gd name="T29" fmla="*/ 1 h 5"/>
                <a:gd name="T30" fmla="*/ 5 w 9"/>
                <a:gd name="T31" fmla="*/ 0 h 5"/>
                <a:gd name="T32" fmla="*/ 5 w 9"/>
                <a:gd name="T33" fmla="*/ 2 h 5"/>
                <a:gd name="T34" fmla="*/ 4 w 9"/>
                <a:gd name="T35" fmla="*/ 0 h 5"/>
                <a:gd name="T36" fmla="*/ 2 w 9"/>
                <a:gd name="T37" fmla="*/ 0 h 5"/>
                <a:gd name="T38" fmla="*/ 1 w 9"/>
                <a:gd name="T3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5">
                  <a:moveTo>
                    <a:pt x="1" y="1"/>
                  </a:moveTo>
                  <a:lnTo>
                    <a:pt x="0" y="3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3"/>
                  </a:lnTo>
                  <a:cubicBezTo>
                    <a:pt x="4" y="3"/>
                    <a:pt x="5" y="3"/>
                    <a:pt x="5" y="3"/>
                  </a:cubicBezTo>
                  <a:cubicBezTo>
                    <a:pt x="4" y="3"/>
                    <a:pt x="4" y="3"/>
                    <a:pt x="3" y="4"/>
                  </a:cubicBezTo>
                  <a:lnTo>
                    <a:pt x="4" y="5"/>
                  </a:ln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3"/>
                  </a:cubicBezTo>
                  <a:lnTo>
                    <a:pt x="6" y="4"/>
                  </a:lnTo>
                  <a:lnTo>
                    <a:pt x="7" y="5"/>
                  </a:lnTo>
                  <a:lnTo>
                    <a:pt x="9" y="4"/>
                  </a:lnTo>
                  <a:lnTo>
                    <a:pt x="8" y="3"/>
                  </a:lnTo>
                  <a:lnTo>
                    <a:pt x="8" y="1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3" name="Freeform 736"/>
            <p:cNvSpPr>
              <a:spLocks/>
            </p:cNvSpPr>
            <p:nvPr/>
          </p:nvSpPr>
          <p:spPr bwMode="auto">
            <a:xfrm>
              <a:off x="7401713" y="3952642"/>
              <a:ext cx="9180" cy="9181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1 w 4"/>
                <a:gd name="T5" fmla="*/ 1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1 h 3"/>
                <a:gd name="T14" fmla="*/ 2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0" y="0"/>
                  </a:lnTo>
                  <a:lnTo>
                    <a:pt x="1" y="1"/>
                  </a:ln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4" name="Freeform 737"/>
            <p:cNvSpPr>
              <a:spLocks/>
            </p:cNvSpPr>
            <p:nvPr/>
          </p:nvSpPr>
          <p:spPr bwMode="auto">
            <a:xfrm>
              <a:off x="7403244" y="3967944"/>
              <a:ext cx="7650" cy="10712"/>
            </a:xfrm>
            <a:custGeom>
              <a:avLst/>
              <a:gdLst>
                <a:gd name="T0" fmla="*/ 1 w 3"/>
                <a:gd name="T1" fmla="*/ 3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0 h 3"/>
                <a:gd name="T10" fmla="*/ 0 w 3"/>
                <a:gd name="T11" fmla="*/ 1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2" y="3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5" name="Freeform 738"/>
            <p:cNvSpPr>
              <a:spLocks/>
            </p:cNvSpPr>
            <p:nvPr/>
          </p:nvSpPr>
          <p:spPr bwMode="auto">
            <a:xfrm>
              <a:off x="7377233" y="4001609"/>
              <a:ext cx="3060" cy="12242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1 w 2"/>
                <a:gd name="T5" fmla="*/ 2 h 4"/>
                <a:gd name="T6" fmla="*/ 2 w 2"/>
                <a:gd name="T7" fmla="*/ 4 h 4"/>
                <a:gd name="T8" fmla="*/ 2 w 2"/>
                <a:gd name="T9" fmla="*/ 1 h 4"/>
                <a:gd name="T10" fmla="*/ 2 w 2"/>
                <a:gd name="T11" fmla="*/ 0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0" y="1"/>
                  </a:ln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2" y="4"/>
                  </a:cubicBez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6" name="Freeform 739"/>
            <p:cNvSpPr>
              <a:spLocks/>
            </p:cNvSpPr>
            <p:nvPr/>
          </p:nvSpPr>
          <p:spPr bwMode="auto">
            <a:xfrm>
              <a:off x="7380293" y="4004669"/>
              <a:ext cx="3060" cy="1531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7" name="Freeform 740"/>
            <p:cNvSpPr>
              <a:spLocks/>
            </p:cNvSpPr>
            <p:nvPr/>
          </p:nvSpPr>
          <p:spPr bwMode="auto">
            <a:xfrm>
              <a:off x="7386413" y="3986307"/>
              <a:ext cx="12240" cy="22954"/>
            </a:xfrm>
            <a:custGeom>
              <a:avLst/>
              <a:gdLst>
                <a:gd name="T0" fmla="*/ 1 w 5"/>
                <a:gd name="T1" fmla="*/ 6 h 8"/>
                <a:gd name="T2" fmla="*/ 1 w 5"/>
                <a:gd name="T3" fmla="*/ 6 h 8"/>
                <a:gd name="T4" fmla="*/ 0 w 5"/>
                <a:gd name="T5" fmla="*/ 8 h 8"/>
                <a:gd name="T6" fmla="*/ 1 w 5"/>
                <a:gd name="T7" fmla="*/ 8 h 8"/>
                <a:gd name="T8" fmla="*/ 2 w 5"/>
                <a:gd name="T9" fmla="*/ 8 h 8"/>
                <a:gd name="T10" fmla="*/ 2 w 5"/>
                <a:gd name="T11" fmla="*/ 7 h 8"/>
                <a:gd name="T12" fmla="*/ 4 w 5"/>
                <a:gd name="T13" fmla="*/ 8 h 8"/>
                <a:gd name="T14" fmla="*/ 4 w 5"/>
                <a:gd name="T15" fmla="*/ 7 h 8"/>
                <a:gd name="T16" fmla="*/ 4 w 5"/>
                <a:gd name="T17" fmla="*/ 5 h 8"/>
                <a:gd name="T18" fmla="*/ 5 w 5"/>
                <a:gd name="T19" fmla="*/ 4 h 8"/>
                <a:gd name="T20" fmla="*/ 5 w 5"/>
                <a:gd name="T21" fmla="*/ 4 h 8"/>
                <a:gd name="T22" fmla="*/ 5 w 5"/>
                <a:gd name="T23" fmla="*/ 3 h 8"/>
                <a:gd name="T24" fmla="*/ 5 w 5"/>
                <a:gd name="T25" fmla="*/ 1 h 8"/>
                <a:gd name="T26" fmla="*/ 5 w 5"/>
                <a:gd name="T27" fmla="*/ 0 h 8"/>
                <a:gd name="T28" fmla="*/ 1 w 5"/>
                <a:gd name="T29" fmla="*/ 2 h 8"/>
                <a:gd name="T30" fmla="*/ 2 w 5"/>
                <a:gd name="T31" fmla="*/ 4 h 8"/>
                <a:gd name="T32" fmla="*/ 1 w 5"/>
                <a:gd name="T3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8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lnTo>
                    <a:pt x="1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4" y="8"/>
                  </a:lnTo>
                  <a:lnTo>
                    <a:pt x="4" y="7"/>
                  </a:lnTo>
                  <a:lnTo>
                    <a:pt x="4" y="5"/>
                  </a:ln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lnTo>
                    <a:pt x="5" y="0"/>
                  </a:lnTo>
                  <a:lnTo>
                    <a:pt x="1" y="2"/>
                  </a:lnTo>
                  <a:lnTo>
                    <a:pt x="2" y="4"/>
                  </a:lnTo>
                  <a:cubicBezTo>
                    <a:pt x="1" y="5"/>
                    <a:pt x="1" y="5"/>
                    <a:pt x="1" y="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8" name="Freeform 741"/>
            <p:cNvSpPr>
              <a:spLocks/>
            </p:cNvSpPr>
            <p:nvPr/>
          </p:nvSpPr>
          <p:spPr bwMode="auto">
            <a:xfrm>
              <a:off x="7397124" y="3983246"/>
              <a:ext cx="13770" cy="35195"/>
            </a:xfrm>
            <a:custGeom>
              <a:avLst/>
              <a:gdLst>
                <a:gd name="T0" fmla="*/ 4 w 6"/>
                <a:gd name="T1" fmla="*/ 0 h 12"/>
                <a:gd name="T2" fmla="*/ 2 w 6"/>
                <a:gd name="T3" fmla="*/ 0 h 12"/>
                <a:gd name="T4" fmla="*/ 2 w 6"/>
                <a:gd name="T5" fmla="*/ 2 h 12"/>
                <a:gd name="T6" fmla="*/ 2 w 6"/>
                <a:gd name="T7" fmla="*/ 4 h 12"/>
                <a:gd name="T8" fmla="*/ 2 w 6"/>
                <a:gd name="T9" fmla="*/ 5 h 12"/>
                <a:gd name="T10" fmla="*/ 2 w 6"/>
                <a:gd name="T11" fmla="*/ 5 h 12"/>
                <a:gd name="T12" fmla="*/ 1 w 6"/>
                <a:gd name="T13" fmla="*/ 8 h 12"/>
                <a:gd name="T14" fmla="*/ 0 w 6"/>
                <a:gd name="T15" fmla="*/ 11 h 12"/>
                <a:gd name="T16" fmla="*/ 0 w 6"/>
                <a:gd name="T17" fmla="*/ 12 h 12"/>
                <a:gd name="T18" fmla="*/ 2 w 6"/>
                <a:gd name="T19" fmla="*/ 12 h 12"/>
                <a:gd name="T20" fmla="*/ 2 w 6"/>
                <a:gd name="T21" fmla="*/ 11 h 12"/>
                <a:gd name="T22" fmla="*/ 2 w 6"/>
                <a:gd name="T23" fmla="*/ 9 h 12"/>
                <a:gd name="T24" fmla="*/ 3 w 6"/>
                <a:gd name="T25" fmla="*/ 9 h 12"/>
                <a:gd name="T26" fmla="*/ 5 w 6"/>
                <a:gd name="T27" fmla="*/ 8 h 12"/>
                <a:gd name="T28" fmla="*/ 4 w 6"/>
                <a:gd name="T29" fmla="*/ 7 h 12"/>
                <a:gd name="T30" fmla="*/ 4 w 6"/>
                <a:gd name="T31" fmla="*/ 5 h 12"/>
                <a:gd name="T32" fmla="*/ 4 w 6"/>
                <a:gd name="T33" fmla="*/ 3 h 12"/>
                <a:gd name="T34" fmla="*/ 6 w 6"/>
                <a:gd name="T35" fmla="*/ 3 h 12"/>
                <a:gd name="T36" fmla="*/ 6 w 6"/>
                <a:gd name="T37" fmla="*/ 2 h 12"/>
                <a:gd name="T38" fmla="*/ 4 w 6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lnTo>
                    <a:pt x="2" y="4"/>
                  </a:ln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1" y="8"/>
                  </a:lnTo>
                  <a:cubicBezTo>
                    <a:pt x="1" y="9"/>
                    <a:pt x="0" y="9"/>
                    <a:pt x="0" y="11"/>
                  </a:cubicBezTo>
                  <a:lnTo>
                    <a:pt x="0" y="12"/>
                  </a:lnTo>
                  <a:cubicBezTo>
                    <a:pt x="1" y="12"/>
                    <a:pt x="2" y="12"/>
                    <a:pt x="2" y="12"/>
                  </a:cubicBezTo>
                  <a:cubicBezTo>
                    <a:pt x="2" y="12"/>
                    <a:pt x="3" y="11"/>
                    <a:pt x="2" y="11"/>
                  </a:cubicBezTo>
                  <a:lnTo>
                    <a:pt x="2" y="9"/>
                  </a:lnTo>
                  <a:cubicBezTo>
                    <a:pt x="2" y="9"/>
                    <a:pt x="2" y="9"/>
                    <a:pt x="3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lnTo>
                    <a:pt x="6" y="3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499" name="Freeform 742"/>
            <p:cNvSpPr>
              <a:spLocks/>
            </p:cNvSpPr>
            <p:nvPr/>
          </p:nvSpPr>
          <p:spPr bwMode="auto">
            <a:xfrm>
              <a:off x="7667935" y="3640478"/>
              <a:ext cx="19891" cy="35195"/>
            </a:xfrm>
            <a:custGeom>
              <a:avLst/>
              <a:gdLst>
                <a:gd name="T0" fmla="*/ 8 w 8"/>
                <a:gd name="T1" fmla="*/ 2 h 12"/>
                <a:gd name="T2" fmla="*/ 7 w 8"/>
                <a:gd name="T3" fmla="*/ 1 h 12"/>
                <a:gd name="T4" fmla="*/ 5 w 8"/>
                <a:gd name="T5" fmla="*/ 1 h 12"/>
                <a:gd name="T6" fmla="*/ 5 w 8"/>
                <a:gd name="T7" fmla="*/ 4 h 12"/>
                <a:gd name="T8" fmla="*/ 3 w 8"/>
                <a:gd name="T9" fmla="*/ 5 h 12"/>
                <a:gd name="T10" fmla="*/ 3 w 8"/>
                <a:gd name="T11" fmla="*/ 6 h 12"/>
                <a:gd name="T12" fmla="*/ 1 w 8"/>
                <a:gd name="T13" fmla="*/ 7 h 12"/>
                <a:gd name="T14" fmla="*/ 1 w 8"/>
                <a:gd name="T15" fmla="*/ 8 h 12"/>
                <a:gd name="T16" fmla="*/ 1 w 8"/>
                <a:gd name="T17" fmla="*/ 10 h 12"/>
                <a:gd name="T18" fmla="*/ 0 w 8"/>
                <a:gd name="T19" fmla="*/ 11 h 12"/>
                <a:gd name="T20" fmla="*/ 1 w 8"/>
                <a:gd name="T21" fmla="*/ 12 h 12"/>
                <a:gd name="T22" fmla="*/ 3 w 8"/>
                <a:gd name="T23" fmla="*/ 11 h 12"/>
                <a:gd name="T24" fmla="*/ 4 w 8"/>
                <a:gd name="T25" fmla="*/ 9 h 12"/>
                <a:gd name="T26" fmla="*/ 5 w 8"/>
                <a:gd name="T27" fmla="*/ 8 h 12"/>
                <a:gd name="T28" fmla="*/ 7 w 8"/>
                <a:gd name="T29" fmla="*/ 6 h 12"/>
                <a:gd name="T30" fmla="*/ 8 w 8"/>
                <a:gd name="T31" fmla="*/ 4 h 12"/>
                <a:gd name="T32" fmla="*/ 8 w 8"/>
                <a:gd name="T3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lnTo>
                    <a:pt x="7" y="1"/>
                  </a:lnTo>
                  <a:cubicBezTo>
                    <a:pt x="6" y="1"/>
                    <a:pt x="5" y="0"/>
                    <a:pt x="5" y="1"/>
                  </a:cubicBezTo>
                  <a:cubicBezTo>
                    <a:pt x="5" y="1"/>
                    <a:pt x="5" y="2"/>
                    <a:pt x="5" y="4"/>
                  </a:cubicBez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1" y="7"/>
                  </a:ln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3" y="11"/>
                  </a:lnTo>
                  <a:lnTo>
                    <a:pt x="4" y="9"/>
                  </a:ln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00" name="Freeform 743"/>
            <p:cNvSpPr>
              <a:spLocks/>
            </p:cNvSpPr>
            <p:nvPr/>
          </p:nvSpPr>
          <p:spPr bwMode="auto">
            <a:xfrm>
              <a:off x="7620505" y="3710868"/>
              <a:ext cx="9180" cy="9181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2 w 3"/>
                <a:gd name="T5" fmla="*/ 3 h 3"/>
                <a:gd name="T6" fmla="*/ 3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lnTo>
                    <a:pt x="2" y="3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01" name="Freeform 744"/>
            <p:cNvSpPr>
              <a:spLocks/>
            </p:cNvSpPr>
            <p:nvPr/>
          </p:nvSpPr>
          <p:spPr bwMode="auto">
            <a:xfrm>
              <a:off x="7439964" y="3606814"/>
              <a:ext cx="6120" cy="612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1"/>
                  </a:lnTo>
                  <a:lnTo>
                    <a:pt x="2" y="2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02" name="Freeform 745"/>
            <p:cNvSpPr>
              <a:spLocks/>
            </p:cNvSpPr>
            <p:nvPr/>
          </p:nvSpPr>
          <p:spPr bwMode="auto">
            <a:xfrm>
              <a:off x="7415484" y="3606814"/>
              <a:ext cx="4590" cy="9181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3 h 3"/>
                <a:gd name="T4" fmla="*/ 2 w 2"/>
                <a:gd name="T5" fmla="*/ 1 h 3"/>
                <a:gd name="T6" fmla="*/ 2 w 2"/>
                <a:gd name="T7" fmla="*/ 0 h 3"/>
                <a:gd name="T8" fmla="*/ 1 w 2"/>
                <a:gd name="T9" fmla="*/ 0 h 3"/>
                <a:gd name="T10" fmla="*/ 0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03" name="Freeform 746"/>
            <p:cNvSpPr>
              <a:spLocks/>
            </p:cNvSpPr>
            <p:nvPr/>
          </p:nvSpPr>
          <p:spPr bwMode="auto">
            <a:xfrm>
              <a:off x="7456793" y="3753714"/>
              <a:ext cx="15300" cy="15302"/>
            </a:xfrm>
            <a:custGeom>
              <a:avLst/>
              <a:gdLst>
                <a:gd name="T0" fmla="*/ 4 w 6"/>
                <a:gd name="T1" fmla="*/ 2 h 5"/>
                <a:gd name="T2" fmla="*/ 3 w 6"/>
                <a:gd name="T3" fmla="*/ 0 h 5"/>
                <a:gd name="T4" fmla="*/ 1 w 6"/>
                <a:gd name="T5" fmla="*/ 1 h 5"/>
                <a:gd name="T6" fmla="*/ 0 w 6"/>
                <a:gd name="T7" fmla="*/ 1 h 5"/>
                <a:gd name="T8" fmla="*/ 1 w 6"/>
                <a:gd name="T9" fmla="*/ 2 h 5"/>
                <a:gd name="T10" fmla="*/ 1 w 6"/>
                <a:gd name="T11" fmla="*/ 3 h 5"/>
                <a:gd name="T12" fmla="*/ 2 w 6"/>
                <a:gd name="T13" fmla="*/ 3 h 5"/>
                <a:gd name="T14" fmla="*/ 3 w 6"/>
                <a:gd name="T15" fmla="*/ 4 h 5"/>
                <a:gd name="T16" fmla="*/ 3 w 6"/>
                <a:gd name="T17" fmla="*/ 5 h 5"/>
                <a:gd name="T18" fmla="*/ 4 w 6"/>
                <a:gd name="T19" fmla="*/ 5 h 5"/>
                <a:gd name="T20" fmla="*/ 5 w 6"/>
                <a:gd name="T21" fmla="*/ 5 h 5"/>
                <a:gd name="T22" fmla="*/ 6 w 6"/>
                <a:gd name="T23" fmla="*/ 5 h 5"/>
                <a:gd name="T24" fmla="*/ 6 w 6"/>
                <a:gd name="T25" fmla="*/ 3 h 5"/>
                <a:gd name="T26" fmla="*/ 4 w 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4" y="2"/>
                  </a:moveTo>
                  <a:lnTo>
                    <a:pt x="3" y="0"/>
                  </a:lnTo>
                  <a:lnTo>
                    <a:pt x="1" y="1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08" name="Freeform 747"/>
            <p:cNvSpPr>
              <a:spLocks/>
            </p:cNvSpPr>
            <p:nvPr/>
          </p:nvSpPr>
          <p:spPr bwMode="auto">
            <a:xfrm>
              <a:off x="7458324" y="3781258"/>
              <a:ext cx="6120" cy="918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09" name="Freeform 748"/>
            <p:cNvSpPr>
              <a:spLocks/>
            </p:cNvSpPr>
            <p:nvPr/>
          </p:nvSpPr>
          <p:spPr bwMode="auto">
            <a:xfrm>
              <a:off x="7458324" y="3791970"/>
              <a:ext cx="6120" cy="7651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3 h 3"/>
                <a:gd name="T6" fmla="*/ 1 w 2"/>
                <a:gd name="T7" fmla="*/ 0 h 3"/>
                <a:gd name="T8" fmla="*/ 0 w 2"/>
                <a:gd name="T9" fmla="*/ 1 h 3"/>
                <a:gd name="T10" fmla="*/ 0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1" y="3"/>
                  </a:lnTo>
                  <a:lnTo>
                    <a:pt x="2" y="3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0" name="Freeform 749"/>
            <p:cNvSpPr>
              <a:spLocks/>
            </p:cNvSpPr>
            <p:nvPr/>
          </p:nvSpPr>
          <p:spPr bwMode="auto">
            <a:xfrm>
              <a:off x="7481274" y="3730761"/>
              <a:ext cx="13771" cy="30604"/>
            </a:xfrm>
            <a:custGeom>
              <a:avLst/>
              <a:gdLst>
                <a:gd name="T0" fmla="*/ 5 w 6"/>
                <a:gd name="T1" fmla="*/ 2 h 10"/>
                <a:gd name="T2" fmla="*/ 5 w 6"/>
                <a:gd name="T3" fmla="*/ 0 h 10"/>
                <a:gd name="T4" fmla="*/ 3 w 6"/>
                <a:gd name="T5" fmla="*/ 2 h 10"/>
                <a:gd name="T6" fmla="*/ 2 w 6"/>
                <a:gd name="T7" fmla="*/ 4 h 10"/>
                <a:gd name="T8" fmla="*/ 1 w 6"/>
                <a:gd name="T9" fmla="*/ 5 h 10"/>
                <a:gd name="T10" fmla="*/ 1 w 6"/>
                <a:gd name="T11" fmla="*/ 6 h 10"/>
                <a:gd name="T12" fmla="*/ 2 w 6"/>
                <a:gd name="T13" fmla="*/ 7 h 10"/>
                <a:gd name="T14" fmla="*/ 2 w 6"/>
                <a:gd name="T15" fmla="*/ 8 h 10"/>
                <a:gd name="T16" fmla="*/ 3 w 6"/>
                <a:gd name="T17" fmla="*/ 10 h 10"/>
                <a:gd name="T18" fmla="*/ 4 w 6"/>
                <a:gd name="T19" fmla="*/ 10 h 10"/>
                <a:gd name="T20" fmla="*/ 6 w 6"/>
                <a:gd name="T21" fmla="*/ 9 h 10"/>
                <a:gd name="T22" fmla="*/ 5 w 6"/>
                <a:gd name="T23" fmla="*/ 8 h 10"/>
                <a:gd name="T24" fmla="*/ 4 w 6"/>
                <a:gd name="T25" fmla="*/ 7 h 10"/>
                <a:gd name="T26" fmla="*/ 4 w 6"/>
                <a:gd name="T27" fmla="*/ 5 h 10"/>
                <a:gd name="T28" fmla="*/ 5 w 6"/>
                <a:gd name="T29" fmla="*/ 4 h 10"/>
                <a:gd name="T30" fmla="*/ 5 w 6"/>
                <a:gd name="T3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0">
                  <a:moveTo>
                    <a:pt x="5" y="2"/>
                  </a:moveTo>
                  <a:lnTo>
                    <a:pt x="5" y="0"/>
                  </a:lnTo>
                  <a:lnTo>
                    <a:pt x="3" y="2"/>
                  </a:ln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6"/>
                    <a:pt x="0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lnTo>
                    <a:pt x="3" y="10"/>
                  </a:ln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9"/>
                  </a:cubicBezTo>
                  <a:lnTo>
                    <a:pt x="5" y="8"/>
                  </a:lnTo>
                  <a:lnTo>
                    <a:pt x="4" y="7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1" name="Freeform 750"/>
            <p:cNvSpPr>
              <a:spLocks/>
            </p:cNvSpPr>
            <p:nvPr/>
          </p:nvSpPr>
          <p:spPr bwMode="auto">
            <a:xfrm>
              <a:off x="7507284" y="3799621"/>
              <a:ext cx="38250" cy="82631"/>
            </a:xfrm>
            <a:custGeom>
              <a:avLst/>
              <a:gdLst>
                <a:gd name="T0" fmla="*/ 6 w 15"/>
                <a:gd name="T1" fmla="*/ 0 h 28"/>
                <a:gd name="T2" fmla="*/ 5 w 15"/>
                <a:gd name="T3" fmla="*/ 0 h 28"/>
                <a:gd name="T4" fmla="*/ 3 w 15"/>
                <a:gd name="T5" fmla="*/ 2 h 28"/>
                <a:gd name="T6" fmla="*/ 2 w 15"/>
                <a:gd name="T7" fmla="*/ 3 h 28"/>
                <a:gd name="T8" fmla="*/ 2 w 15"/>
                <a:gd name="T9" fmla="*/ 5 h 28"/>
                <a:gd name="T10" fmla="*/ 1 w 15"/>
                <a:gd name="T11" fmla="*/ 7 h 28"/>
                <a:gd name="T12" fmla="*/ 0 w 15"/>
                <a:gd name="T13" fmla="*/ 9 h 28"/>
                <a:gd name="T14" fmla="*/ 0 w 15"/>
                <a:gd name="T15" fmla="*/ 10 h 28"/>
                <a:gd name="T16" fmla="*/ 1 w 15"/>
                <a:gd name="T17" fmla="*/ 12 h 28"/>
                <a:gd name="T18" fmla="*/ 1 w 15"/>
                <a:gd name="T19" fmla="*/ 16 h 28"/>
                <a:gd name="T20" fmla="*/ 3 w 15"/>
                <a:gd name="T21" fmla="*/ 16 h 28"/>
                <a:gd name="T22" fmla="*/ 3 w 15"/>
                <a:gd name="T23" fmla="*/ 17 h 28"/>
                <a:gd name="T24" fmla="*/ 3 w 15"/>
                <a:gd name="T25" fmla="*/ 21 h 28"/>
                <a:gd name="T26" fmla="*/ 3 w 15"/>
                <a:gd name="T27" fmla="*/ 23 h 28"/>
                <a:gd name="T28" fmla="*/ 4 w 15"/>
                <a:gd name="T29" fmla="*/ 23 h 28"/>
                <a:gd name="T30" fmla="*/ 5 w 15"/>
                <a:gd name="T31" fmla="*/ 26 h 28"/>
                <a:gd name="T32" fmla="*/ 6 w 15"/>
                <a:gd name="T33" fmla="*/ 27 h 28"/>
                <a:gd name="T34" fmla="*/ 6 w 15"/>
                <a:gd name="T35" fmla="*/ 27 h 28"/>
                <a:gd name="T36" fmla="*/ 8 w 15"/>
                <a:gd name="T37" fmla="*/ 28 h 28"/>
                <a:gd name="T38" fmla="*/ 10 w 15"/>
                <a:gd name="T39" fmla="*/ 28 h 28"/>
                <a:gd name="T40" fmla="*/ 9 w 15"/>
                <a:gd name="T41" fmla="*/ 27 h 28"/>
                <a:gd name="T42" fmla="*/ 7 w 15"/>
                <a:gd name="T43" fmla="*/ 24 h 28"/>
                <a:gd name="T44" fmla="*/ 6 w 15"/>
                <a:gd name="T45" fmla="*/ 22 h 28"/>
                <a:gd name="T46" fmla="*/ 5 w 15"/>
                <a:gd name="T47" fmla="*/ 19 h 28"/>
                <a:gd name="T48" fmla="*/ 6 w 15"/>
                <a:gd name="T49" fmla="*/ 16 h 28"/>
                <a:gd name="T50" fmla="*/ 8 w 15"/>
                <a:gd name="T51" fmla="*/ 16 h 28"/>
                <a:gd name="T52" fmla="*/ 9 w 15"/>
                <a:gd name="T53" fmla="*/ 17 h 28"/>
                <a:gd name="T54" fmla="*/ 11 w 15"/>
                <a:gd name="T55" fmla="*/ 18 h 28"/>
                <a:gd name="T56" fmla="*/ 12 w 15"/>
                <a:gd name="T57" fmla="*/ 18 h 28"/>
                <a:gd name="T58" fmla="*/ 13 w 15"/>
                <a:gd name="T59" fmla="*/ 18 h 28"/>
                <a:gd name="T60" fmla="*/ 14 w 15"/>
                <a:gd name="T61" fmla="*/ 18 h 28"/>
                <a:gd name="T62" fmla="*/ 14 w 15"/>
                <a:gd name="T63" fmla="*/ 17 h 28"/>
                <a:gd name="T64" fmla="*/ 12 w 15"/>
                <a:gd name="T65" fmla="*/ 16 h 28"/>
                <a:gd name="T66" fmla="*/ 12 w 15"/>
                <a:gd name="T67" fmla="*/ 15 h 28"/>
                <a:gd name="T68" fmla="*/ 10 w 15"/>
                <a:gd name="T69" fmla="*/ 14 h 28"/>
                <a:gd name="T70" fmla="*/ 8 w 15"/>
                <a:gd name="T71" fmla="*/ 14 h 28"/>
                <a:gd name="T72" fmla="*/ 9 w 15"/>
                <a:gd name="T73" fmla="*/ 13 h 28"/>
                <a:gd name="T74" fmla="*/ 11 w 15"/>
                <a:gd name="T75" fmla="*/ 11 h 28"/>
                <a:gd name="T76" fmla="*/ 13 w 15"/>
                <a:gd name="T77" fmla="*/ 8 h 28"/>
                <a:gd name="T78" fmla="*/ 13 w 15"/>
                <a:gd name="T79" fmla="*/ 6 h 28"/>
                <a:gd name="T80" fmla="*/ 11 w 15"/>
                <a:gd name="T81" fmla="*/ 5 h 28"/>
                <a:gd name="T82" fmla="*/ 9 w 15"/>
                <a:gd name="T83" fmla="*/ 6 h 28"/>
                <a:gd name="T84" fmla="*/ 7 w 15"/>
                <a:gd name="T85" fmla="*/ 8 h 28"/>
                <a:gd name="T86" fmla="*/ 8 w 15"/>
                <a:gd name="T87" fmla="*/ 8 h 28"/>
                <a:gd name="T88" fmla="*/ 7 w 15"/>
                <a:gd name="T89" fmla="*/ 10 h 28"/>
                <a:gd name="T90" fmla="*/ 6 w 15"/>
                <a:gd name="T91" fmla="*/ 10 h 28"/>
                <a:gd name="T92" fmla="*/ 6 w 15"/>
                <a:gd name="T93" fmla="*/ 12 h 28"/>
                <a:gd name="T94" fmla="*/ 5 w 15"/>
                <a:gd name="T95" fmla="*/ 13 h 28"/>
                <a:gd name="T96" fmla="*/ 3 w 15"/>
                <a:gd name="T97" fmla="*/ 11 h 28"/>
                <a:gd name="T98" fmla="*/ 4 w 15"/>
                <a:gd name="T99" fmla="*/ 10 h 28"/>
                <a:gd name="T100" fmla="*/ 6 w 15"/>
                <a:gd name="T101" fmla="*/ 7 h 28"/>
                <a:gd name="T102" fmla="*/ 6 w 15"/>
                <a:gd name="T103" fmla="*/ 4 h 28"/>
                <a:gd name="T104" fmla="*/ 5 w 15"/>
                <a:gd name="T105" fmla="*/ 2 h 28"/>
                <a:gd name="T106" fmla="*/ 6 w 15"/>
                <a:gd name="T10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" h="28">
                  <a:moveTo>
                    <a:pt x="6" y="0"/>
                  </a:moveTo>
                  <a:lnTo>
                    <a:pt x="5" y="0"/>
                  </a:ln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lnTo>
                    <a:pt x="2" y="5"/>
                  </a:lnTo>
                  <a:cubicBezTo>
                    <a:pt x="2" y="6"/>
                    <a:pt x="2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2"/>
                  </a:cubicBezTo>
                  <a:lnTo>
                    <a:pt x="1" y="16"/>
                  </a:lnTo>
                  <a:lnTo>
                    <a:pt x="3" y="16"/>
                  </a:lnTo>
                  <a:cubicBezTo>
                    <a:pt x="3" y="16"/>
                    <a:pt x="4" y="16"/>
                    <a:pt x="3" y="17"/>
                  </a:cubicBezTo>
                  <a:cubicBezTo>
                    <a:pt x="3" y="18"/>
                    <a:pt x="3" y="19"/>
                    <a:pt x="3" y="21"/>
                  </a:cubicBezTo>
                  <a:lnTo>
                    <a:pt x="3" y="23"/>
                  </a:lnTo>
                  <a:lnTo>
                    <a:pt x="4" y="23"/>
                  </a:lnTo>
                  <a:lnTo>
                    <a:pt x="5" y="26"/>
                  </a:lnTo>
                  <a:cubicBezTo>
                    <a:pt x="5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8" y="28"/>
                  </a:cubicBezTo>
                  <a:lnTo>
                    <a:pt x="10" y="28"/>
                  </a:lnTo>
                  <a:lnTo>
                    <a:pt x="9" y="27"/>
                  </a:lnTo>
                  <a:cubicBezTo>
                    <a:pt x="8" y="26"/>
                    <a:pt x="7" y="25"/>
                    <a:pt x="7" y="24"/>
                  </a:cubicBezTo>
                  <a:cubicBezTo>
                    <a:pt x="6" y="23"/>
                    <a:pt x="6" y="22"/>
                    <a:pt x="6" y="22"/>
                  </a:cubicBezTo>
                  <a:lnTo>
                    <a:pt x="5" y="19"/>
                  </a:lnTo>
                  <a:cubicBezTo>
                    <a:pt x="5" y="19"/>
                    <a:pt x="6" y="18"/>
                    <a:pt x="6" y="16"/>
                  </a:cubicBezTo>
                  <a:cubicBezTo>
                    <a:pt x="7" y="16"/>
                    <a:pt x="7" y="16"/>
                    <a:pt x="8" y="16"/>
                  </a:cubicBezTo>
                  <a:cubicBezTo>
                    <a:pt x="8" y="16"/>
                    <a:pt x="8" y="16"/>
                    <a:pt x="9" y="17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8"/>
                    <a:pt x="11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7"/>
                    <a:pt x="15" y="17"/>
                    <a:pt x="14" y="17"/>
                  </a:cubicBezTo>
                  <a:cubicBezTo>
                    <a:pt x="14" y="17"/>
                    <a:pt x="13" y="16"/>
                    <a:pt x="12" y="16"/>
                  </a:cubicBezTo>
                  <a:lnTo>
                    <a:pt x="12" y="15"/>
                  </a:ln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9" y="14"/>
                    <a:pt x="8" y="14"/>
                  </a:cubicBezTo>
                  <a:lnTo>
                    <a:pt x="9" y="13"/>
                  </a:lnTo>
                  <a:lnTo>
                    <a:pt x="11" y="11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1" y="5"/>
                  </a:lnTo>
                  <a:lnTo>
                    <a:pt x="9" y="6"/>
                  </a:lnTo>
                  <a:lnTo>
                    <a:pt x="7" y="8"/>
                  </a:lnTo>
                  <a:lnTo>
                    <a:pt x="8" y="8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4" y="10"/>
                  </a:lnTo>
                  <a:lnTo>
                    <a:pt x="6" y="7"/>
                  </a:lnTo>
                  <a:lnTo>
                    <a:pt x="6" y="4"/>
                  </a:lnTo>
                  <a:lnTo>
                    <a:pt x="5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2" name="Freeform 751"/>
            <p:cNvSpPr>
              <a:spLocks/>
            </p:cNvSpPr>
            <p:nvPr/>
          </p:nvSpPr>
          <p:spPr bwMode="auto">
            <a:xfrm>
              <a:off x="7527174" y="3790439"/>
              <a:ext cx="15300" cy="13772"/>
            </a:xfrm>
            <a:custGeom>
              <a:avLst/>
              <a:gdLst>
                <a:gd name="T0" fmla="*/ 5 w 5"/>
                <a:gd name="T1" fmla="*/ 2 h 5"/>
                <a:gd name="T2" fmla="*/ 4 w 5"/>
                <a:gd name="T3" fmla="*/ 0 h 5"/>
                <a:gd name="T4" fmla="*/ 3 w 5"/>
                <a:gd name="T5" fmla="*/ 0 h 5"/>
                <a:gd name="T6" fmla="*/ 1 w 5"/>
                <a:gd name="T7" fmla="*/ 1 h 5"/>
                <a:gd name="T8" fmla="*/ 0 w 5"/>
                <a:gd name="T9" fmla="*/ 3 h 5"/>
                <a:gd name="T10" fmla="*/ 0 w 5"/>
                <a:gd name="T11" fmla="*/ 4 h 5"/>
                <a:gd name="T12" fmla="*/ 1 w 5"/>
                <a:gd name="T13" fmla="*/ 5 h 5"/>
                <a:gd name="T14" fmla="*/ 3 w 5"/>
                <a:gd name="T15" fmla="*/ 5 h 5"/>
                <a:gd name="T16" fmla="*/ 4 w 5"/>
                <a:gd name="T17" fmla="*/ 3 h 5"/>
                <a:gd name="T18" fmla="*/ 5 w 5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4" y="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3" name="Freeform 752"/>
            <p:cNvSpPr>
              <a:spLocks/>
            </p:cNvSpPr>
            <p:nvPr/>
          </p:nvSpPr>
          <p:spPr bwMode="auto">
            <a:xfrm>
              <a:off x="7495044" y="3866950"/>
              <a:ext cx="24480" cy="15302"/>
            </a:xfrm>
            <a:custGeom>
              <a:avLst/>
              <a:gdLst>
                <a:gd name="T0" fmla="*/ 6 w 9"/>
                <a:gd name="T1" fmla="*/ 1 h 6"/>
                <a:gd name="T2" fmla="*/ 4 w 9"/>
                <a:gd name="T3" fmla="*/ 2 h 6"/>
                <a:gd name="T4" fmla="*/ 3 w 9"/>
                <a:gd name="T5" fmla="*/ 0 h 6"/>
                <a:gd name="T6" fmla="*/ 1 w 9"/>
                <a:gd name="T7" fmla="*/ 0 h 6"/>
                <a:gd name="T8" fmla="*/ 0 w 9"/>
                <a:gd name="T9" fmla="*/ 1 h 6"/>
                <a:gd name="T10" fmla="*/ 0 w 9"/>
                <a:gd name="T11" fmla="*/ 2 h 6"/>
                <a:gd name="T12" fmla="*/ 2 w 9"/>
                <a:gd name="T13" fmla="*/ 3 h 6"/>
                <a:gd name="T14" fmla="*/ 3 w 9"/>
                <a:gd name="T15" fmla="*/ 5 h 6"/>
                <a:gd name="T16" fmla="*/ 4 w 9"/>
                <a:gd name="T17" fmla="*/ 5 h 6"/>
                <a:gd name="T18" fmla="*/ 5 w 9"/>
                <a:gd name="T19" fmla="*/ 5 h 6"/>
                <a:gd name="T20" fmla="*/ 6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7 w 9"/>
                <a:gd name="T29" fmla="*/ 4 h 6"/>
                <a:gd name="T30" fmla="*/ 7 w 9"/>
                <a:gd name="T31" fmla="*/ 3 h 6"/>
                <a:gd name="T32" fmla="*/ 6 w 9"/>
                <a:gd name="T3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">
                  <a:moveTo>
                    <a:pt x="6" y="1"/>
                  </a:moveTo>
                  <a:lnTo>
                    <a:pt x="4" y="2"/>
                  </a:lnTo>
                  <a:lnTo>
                    <a:pt x="3" y="0"/>
                  </a:ln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lnTo>
                    <a:pt x="3" y="5"/>
                  </a:ln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9" y="6"/>
                  </a:ln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" y="4"/>
                  </a:ln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4" name="Freeform 753"/>
            <p:cNvSpPr>
              <a:spLocks/>
            </p:cNvSpPr>
            <p:nvPr/>
          </p:nvSpPr>
          <p:spPr bwMode="auto">
            <a:xfrm>
              <a:off x="7507284" y="3889904"/>
              <a:ext cx="19890" cy="19892"/>
            </a:xfrm>
            <a:custGeom>
              <a:avLst/>
              <a:gdLst>
                <a:gd name="T0" fmla="*/ 1 w 8"/>
                <a:gd name="T1" fmla="*/ 0 h 7"/>
                <a:gd name="T2" fmla="*/ 1 w 8"/>
                <a:gd name="T3" fmla="*/ 0 h 7"/>
                <a:gd name="T4" fmla="*/ 1 w 8"/>
                <a:gd name="T5" fmla="*/ 2 h 7"/>
                <a:gd name="T6" fmla="*/ 1 w 8"/>
                <a:gd name="T7" fmla="*/ 4 h 7"/>
                <a:gd name="T8" fmla="*/ 0 w 8"/>
                <a:gd name="T9" fmla="*/ 4 h 7"/>
                <a:gd name="T10" fmla="*/ 0 w 8"/>
                <a:gd name="T11" fmla="*/ 6 h 7"/>
                <a:gd name="T12" fmla="*/ 2 w 8"/>
                <a:gd name="T13" fmla="*/ 7 h 7"/>
                <a:gd name="T14" fmla="*/ 3 w 8"/>
                <a:gd name="T15" fmla="*/ 7 h 7"/>
                <a:gd name="T16" fmla="*/ 6 w 8"/>
                <a:gd name="T17" fmla="*/ 7 h 7"/>
                <a:gd name="T18" fmla="*/ 8 w 8"/>
                <a:gd name="T19" fmla="*/ 7 h 7"/>
                <a:gd name="T20" fmla="*/ 8 w 8"/>
                <a:gd name="T21" fmla="*/ 6 h 7"/>
                <a:gd name="T22" fmla="*/ 7 w 8"/>
                <a:gd name="T23" fmla="*/ 4 h 7"/>
                <a:gd name="T24" fmla="*/ 5 w 8"/>
                <a:gd name="T25" fmla="*/ 3 h 7"/>
                <a:gd name="T26" fmla="*/ 4 w 8"/>
                <a:gd name="T27" fmla="*/ 3 h 7"/>
                <a:gd name="T28" fmla="*/ 2 w 8"/>
                <a:gd name="T29" fmla="*/ 1 h 7"/>
                <a:gd name="T30" fmla="*/ 1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lnTo>
                    <a:pt x="0" y="4"/>
                  </a:lnTo>
                  <a:lnTo>
                    <a:pt x="0" y="6"/>
                  </a:lnTo>
                  <a:lnTo>
                    <a:pt x="2" y="7"/>
                  </a:lnTo>
                  <a:cubicBezTo>
                    <a:pt x="2" y="7"/>
                    <a:pt x="3" y="7"/>
                    <a:pt x="3" y="7"/>
                  </a:cubicBezTo>
                  <a:lnTo>
                    <a:pt x="6" y="7"/>
                  </a:lnTo>
                  <a:lnTo>
                    <a:pt x="8" y="7"/>
                  </a:lnTo>
                  <a:cubicBezTo>
                    <a:pt x="8" y="7"/>
                    <a:pt x="8" y="6"/>
                    <a:pt x="8" y="6"/>
                  </a:cubicBezTo>
                  <a:cubicBezTo>
                    <a:pt x="7" y="5"/>
                    <a:pt x="7" y="4"/>
                    <a:pt x="7" y="4"/>
                  </a:cubicBezTo>
                  <a:lnTo>
                    <a:pt x="5" y="3"/>
                  </a:ln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5" name="Freeform 754"/>
            <p:cNvSpPr>
              <a:spLocks/>
            </p:cNvSpPr>
            <p:nvPr/>
          </p:nvSpPr>
          <p:spPr bwMode="auto">
            <a:xfrm>
              <a:off x="4063231" y="1799633"/>
              <a:ext cx="7651" cy="16832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4 h 5"/>
                <a:gd name="T8" fmla="*/ 3 w 3"/>
                <a:gd name="T9" fmla="*/ 5 h 5"/>
                <a:gd name="T10" fmla="*/ 3 w 3"/>
                <a:gd name="T11" fmla="*/ 1 h 5"/>
                <a:gd name="T12" fmla="*/ 2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5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6" name="Freeform 755"/>
            <p:cNvSpPr>
              <a:spLocks/>
            </p:cNvSpPr>
            <p:nvPr/>
          </p:nvSpPr>
          <p:spPr bwMode="auto">
            <a:xfrm>
              <a:off x="3983671" y="1859311"/>
              <a:ext cx="10711" cy="9181"/>
            </a:xfrm>
            <a:custGeom>
              <a:avLst/>
              <a:gdLst>
                <a:gd name="T0" fmla="*/ 4 w 4"/>
                <a:gd name="T1" fmla="*/ 1 h 3"/>
                <a:gd name="T2" fmla="*/ 2 w 4"/>
                <a:gd name="T3" fmla="*/ 0 h 3"/>
                <a:gd name="T4" fmla="*/ 0 w 4"/>
                <a:gd name="T5" fmla="*/ 0 h 3"/>
                <a:gd name="T6" fmla="*/ 1 w 4"/>
                <a:gd name="T7" fmla="*/ 3 h 3"/>
                <a:gd name="T8" fmla="*/ 3 w 4"/>
                <a:gd name="T9" fmla="*/ 3 h 3"/>
                <a:gd name="T10" fmla="*/ 4 w 4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7" name="Freeform 756"/>
            <p:cNvSpPr>
              <a:spLocks/>
            </p:cNvSpPr>
            <p:nvPr/>
          </p:nvSpPr>
          <p:spPr bwMode="auto">
            <a:xfrm>
              <a:off x="3917881" y="1865431"/>
              <a:ext cx="58140" cy="19893"/>
            </a:xfrm>
            <a:custGeom>
              <a:avLst/>
              <a:gdLst>
                <a:gd name="T0" fmla="*/ 23 w 23"/>
                <a:gd name="T1" fmla="*/ 7 h 7"/>
                <a:gd name="T2" fmla="*/ 23 w 23"/>
                <a:gd name="T3" fmla="*/ 2 h 7"/>
                <a:gd name="T4" fmla="*/ 5 w 23"/>
                <a:gd name="T5" fmla="*/ 2 h 7"/>
                <a:gd name="T6" fmla="*/ 0 w 23"/>
                <a:gd name="T7" fmla="*/ 1 h 7"/>
                <a:gd name="T8" fmla="*/ 0 w 23"/>
                <a:gd name="T9" fmla="*/ 3 h 7"/>
                <a:gd name="T10" fmla="*/ 3 w 23"/>
                <a:gd name="T11" fmla="*/ 4 h 7"/>
                <a:gd name="T12" fmla="*/ 9 w 23"/>
                <a:gd name="T13" fmla="*/ 4 h 7"/>
                <a:gd name="T14" fmla="*/ 11 w 23"/>
                <a:gd name="T15" fmla="*/ 4 h 7"/>
                <a:gd name="T16" fmla="*/ 13 w 23"/>
                <a:gd name="T17" fmla="*/ 5 h 7"/>
                <a:gd name="T18" fmla="*/ 18 w 23"/>
                <a:gd name="T19" fmla="*/ 7 h 7"/>
                <a:gd name="T20" fmla="*/ 23 w 23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23" y="7"/>
                  </a:moveTo>
                  <a:lnTo>
                    <a:pt x="23" y="2"/>
                  </a:lnTo>
                  <a:lnTo>
                    <a:pt x="5" y="2"/>
                  </a:lnTo>
                  <a:cubicBezTo>
                    <a:pt x="2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3" y="3"/>
                    <a:pt x="3" y="4"/>
                  </a:cubicBezTo>
                  <a:cubicBezTo>
                    <a:pt x="4" y="4"/>
                    <a:pt x="6" y="4"/>
                    <a:pt x="9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6" y="6"/>
                    <a:pt x="18" y="7"/>
                    <a:pt x="18" y="7"/>
                  </a:cubicBezTo>
                  <a:cubicBezTo>
                    <a:pt x="19" y="7"/>
                    <a:pt x="20" y="7"/>
                    <a:pt x="23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8" name="Freeform 757"/>
            <p:cNvSpPr>
              <a:spLocks/>
            </p:cNvSpPr>
            <p:nvPr/>
          </p:nvSpPr>
          <p:spPr bwMode="auto">
            <a:xfrm>
              <a:off x="3914821" y="2039876"/>
              <a:ext cx="258571" cy="85692"/>
            </a:xfrm>
            <a:custGeom>
              <a:avLst/>
              <a:gdLst>
                <a:gd name="T0" fmla="*/ 4 w 100"/>
                <a:gd name="T1" fmla="*/ 11 h 29"/>
                <a:gd name="T2" fmla="*/ 10 w 100"/>
                <a:gd name="T3" fmla="*/ 11 h 29"/>
                <a:gd name="T4" fmla="*/ 14 w 100"/>
                <a:gd name="T5" fmla="*/ 10 h 29"/>
                <a:gd name="T6" fmla="*/ 19 w 100"/>
                <a:gd name="T7" fmla="*/ 9 h 29"/>
                <a:gd name="T8" fmla="*/ 25 w 100"/>
                <a:gd name="T9" fmla="*/ 11 h 29"/>
                <a:gd name="T10" fmla="*/ 21 w 100"/>
                <a:gd name="T11" fmla="*/ 15 h 29"/>
                <a:gd name="T12" fmla="*/ 13 w 100"/>
                <a:gd name="T13" fmla="*/ 14 h 29"/>
                <a:gd name="T14" fmla="*/ 10 w 100"/>
                <a:gd name="T15" fmla="*/ 14 h 29"/>
                <a:gd name="T16" fmla="*/ 8 w 100"/>
                <a:gd name="T17" fmla="*/ 17 h 29"/>
                <a:gd name="T18" fmla="*/ 23 w 100"/>
                <a:gd name="T19" fmla="*/ 17 h 29"/>
                <a:gd name="T20" fmla="*/ 24 w 100"/>
                <a:gd name="T21" fmla="*/ 20 h 29"/>
                <a:gd name="T22" fmla="*/ 16 w 100"/>
                <a:gd name="T23" fmla="*/ 24 h 29"/>
                <a:gd name="T24" fmla="*/ 30 w 100"/>
                <a:gd name="T25" fmla="*/ 25 h 29"/>
                <a:gd name="T26" fmla="*/ 45 w 100"/>
                <a:gd name="T27" fmla="*/ 29 h 29"/>
                <a:gd name="T28" fmla="*/ 57 w 100"/>
                <a:gd name="T29" fmla="*/ 29 h 29"/>
                <a:gd name="T30" fmla="*/ 66 w 100"/>
                <a:gd name="T31" fmla="*/ 26 h 29"/>
                <a:gd name="T32" fmla="*/ 83 w 100"/>
                <a:gd name="T33" fmla="*/ 21 h 29"/>
                <a:gd name="T34" fmla="*/ 91 w 100"/>
                <a:gd name="T35" fmla="*/ 21 h 29"/>
                <a:gd name="T36" fmla="*/ 92 w 100"/>
                <a:gd name="T37" fmla="*/ 16 h 29"/>
                <a:gd name="T38" fmla="*/ 99 w 100"/>
                <a:gd name="T39" fmla="*/ 16 h 29"/>
                <a:gd name="T40" fmla="*/ 97 w 100"/>
                <a:gd name="T41" fmla="*/ 13 h 29"/>
                <a:gd name="T42" fmla="*/ 96 w 100"/>
                <a:gd name="T43" fmla="*/ 4 h 29"/>
                <a:gd name="T44" fmla="*/ 84 w 100"/>
                <a:gd name="T45" fmla="*/ 4 h 29"/>
                <a:gd name="T46" fmla="*/ 77 w 100"/>
                <a:gd name="T47" fmla="*/ 0 h 29"/>
                <a:gd name="T48" fmla="*/ 66 w 100"/>
                <a:gd name="T49" fmla="*/ 6 h 29"/>
                <a:gd name="T50" fmla="*/ 58 w 100"/>
                <a:gd name="T51" fmla="*/ 3 h 29"/>
                <a:gd name="T52" fmla="*/ 57 w 100"/>
                <a:gd name="T53" fmla="*/ 6 h 29"/>
                <a:gd name="T54" fmla="*/ 55 w 100"/>
                <a:gd name="T55" fmla="*/ 4 h 29"/>
                <a:gd name="T56" fmla="*/ 49 w 100"/>
                <a:gd name="T57" fmla="*/ 4 h 29"/>
                <a:gd name="T58" fmla="*/ 45 w 100"/>
                <a:gd name="T59" fmla="*/ 7 h 29"/>
                <a:gd name="T60" fmla="*/ 39 w 100"/>
                <a:gd name="T61" fmla="*/ 4 h 29"/>
                <a:gd name="T62" fmla="*/ 39 w 100"/>
                <a:gd name="T63" fmla="*/ 9 h 29"/>
                <a:gd name="T64" fmla="*/ 32 w 100"/>
                <a:gd name="T65" fmla="*/ 8 h 29"/>
                <a:gd name="T66" fmla="*/ 29 w 100"/>
                <a:gd name="T67" fmla="*/ 4 h 29"/>
                <a:gd name="T68" fmla="*/ 24 w 100"/>
                <a:gd name="T69" fmla="*/ 2 h 29"/>
                <a:gd name="T70" fmla="*/ 14 w 100"/>
                <a:gd name="T71" fmla="*/ 1 h 29"/>
                <a:gd name="T72" fmla="*/ 7 w 100"/>
                <a:gd name="T7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29">
                  <a:moveTo>
                    <a:pt x="0" y="9"/>
                  </a:moveTo>
                  <a:lnTo>
                    <a:pt x="4" y="11"/>
                  </a:lnTo>
                  <a:cubicBezTo>
                    <a:pt x="7" y="11"/>
                    <a:pt x="8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lnTo>
                    <a:pt x="14" y="10"/>
                  </a:lnTo>
                  <a:lnTo>
                    <a:pt x="16" y="11"/>
                  </a:lnTo>
                  <a:cubicBezTo>
                    <a:pt x="17" y="9"/>
                    <a:pt x="18" y="9"/>
                    <a:pt x="19" y="9"/>
                  </a:cubicBezTo>
                  <a:cubicBezTo>
                    <a:pt x="20" y="8"/>
                    <a:pt x="21" y="9"/>
                    <a:pt x="22" y="10"/>
                  </a:cubicBezTo>
                  <a:lnTo>
                    <a:pt x="25" y="11"/>
                  </a:lnTo>
                  <a:lnTo>
                    <a:pt x="25" y="13"/>
                  </a:lnTo>
                  <a:cubicBezTo>
                    <a:pt x="24" y="14"/>
                    <a:pt x="23" y="14"/>
                    <a:pt x="21" y="15"/>
                  </a:cubicBezTo>
                  <a:cubicBezTo>
                    <a:pt x="21" y="14"/>
                    <a:pt x="19" y="14"/>
                    <a:pt x="17" y="14"/>
                  </a:cubicBezTo>
                  <a:lnTo>
                    <a:pt x="13" y="14"/>
                  </a:lnTo>
                  <a:cubicBezTo>
                    <a:pt x="13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9" y="15"/>
                    <a:pt x="7" y="15"/>
                    <a:pt x="5" y="16"/>
                  </a:cubicBezTo>
                  <a:cubicBezTo>
                    <a:pt x="6" y="17"/>
                    <a:pt x="7" y="17"/>
                    <a:pt x="8" y="17"/>
                  </a:cubicBezTo>
                  <a:lnTo>
                    <a:pt x="16" y="17"/>
                  </a:lnTo>
                  <a:cubicBezTo>
                    <a:pt x="18" y="17"/>
                    <a:pt x="21" y="17"/>
                    <a:pt x="23" y="17"/>
                  </a:cubicBezTo>
                  <a:lnTo>
                    <a:pt x="27" y="19"/>
                  </a:lnTo>
                  <a:cubicBezTo>
                    <a:pt x="26" y="20"/>
                    <a:pt x="25" y="20"/>
                    <a:pt x="24" y="20"/>
                  </a:cubicBezTo>
                  <a:cubicBezTo>
                    <a:pt x="21" y="21"/>
                    <a:pt x="19" y="21"/>
                    <a:pt x="18" y="21"/>
                  </a:cubicBezTo>
                  <a:cubicBezTo>
                    <a:pt x="17" y="21"/>
                    <a:pt x="17" y="22"/>
                    <a:pt x="16" y="24"/>
                  </a:cubicBezTo>
                  <a:lnTo>
                    <a:pt x="18" y="26"/>
                  </a:lnTo>
                  <a:cubicBezTo>
                    <a:pt x="24" y="26"/>
                    <a:pt x="28" y="25"/>
                    <a:pt x="30" y="25"/>
                  </a:cubicBezTo>
                  <a:cubicBezTo>
                    <a:pt x="31" y="25"/>
                    <a:pt x="33" y="26"/>
                    <a:pt x="36" y="27"/>
                  </a:cubicBezTo>
                  <a:cubicBezTo>
                    <a:pt x="42" y="29"/>
                    <a:pt x="45" y="29"/>
                    <a:pt x="45" y="29"/>
                  </a:cubicBezTo>
                  <a:cubicBezTo>
                    <a:pt x="46" y="29"/>
                    <a:pt x="49" y="29"/>
                    <a:pt x="52" y="29"/>
                  </a:cubicBezTo>
                  <a:cubicBezTo>
                    <a:pt x="55" y="29"/>
                    <a:pt x="56" y="29"/>
                    <a:pt x="57" y="29"/>
                  </a:cubicBezTo>
                  <a:lnTo>
                    <a:pt x="61" y="28"/>
                  </a:lnTo>
                  <a:cubicBezTo>
                    <a:pt x="62" y="28"/>
                    <a:pt x="63" y="27"/>
                    <a:pt x="66" y="26"/>
                  </a:cubicBezTo>
                  <a:lnTo>
                    <a:pt x="78" y="24"/>
                  </a:lnTo>
                  <a:cubicBezTo>
                    <a:pt x="81" y="23"/>
                    <a:pt x="82" y="22"/>
                    <a:pt x="83" y="21"/>
                  </a:cubicBezTo>
                  <a:cubicBezTo>
                    <a:pt x="83" y="21"/>
                    <a:pt x="84" y="21"/>
                    <a:pt x="87" y="21"/>
                  </a:cubicBezTo>
                  <a:lnTo>
                    <a:pt x="91" y="21"/>
                  </a:lnTo>
                  <a:lnTo>
                    <a:pt x="92" y="19"/>
                  </a:lnTo>
                  <a:lnTo>
                    <a:pt x="92" y="16"/>
                  </a:lnTo>
                  <a:lnTo>
                    <a:pt x="96" y="16"/>
                  </a:lnTo>
                  <a:lnTo>
                    <a:pt x="99" y="16"/>
                  </a:lnTo>
                  <a:lnTo>
                    <a:pt x="100" y="14"/>
                  </a:lnTo>
                  <a:lnTo>
                    <a:pt x="97" y="13"/>
                  </a:lnTo>
                  <a:lnTo>
                    <a:pt x="100" y="11"/>
                  </a:lnTo>
                  <a:lnTo>
                    <a:pt x="96" y="4"/>
                  </a:lnTo>
                  <a:lnTo>
                    <a:pt x="91" y="1"/>
                  </a:lnTo>
                  <a:lnTo>
                    <a:pt x="84" y="4"/>
                  </a:lnTo>
                  <a:cubicBezTo>
                    <a:pt x="82" y="3"/>
                    <a:pt x="81" y="3"/>
                    <a:pt x="80" y="2"/>
                  </a:cubicBezTo>
                  <a:cubicBezTo>
                    <a:pt x="79" y="2"/>
                    <a:pt x="78" y="1"/>
                    <a:pt x="77" y="0"/>
                  </a:cubicBezTo>
                  <a:lnTo>
                    <a:pt x="69" y="1"/>
                  </a:lnTo>
                  <a:lnTo>
                    <a:pt x="66" y="6"/>
                  </a:lnTo>
                  <a:cubicBezTo>
                    <a:pt x="64" y="6"/>
                    <a:pt x="62" y="6"/>
                    <a:pt x="61" y="6"/>
                  </a:cubicBezTo>
                  <a:cubicBezTo>
                    <a:pt x="60" y="6"/>
                    <a:pt x="59" y="5"/>
                    <a:pt x="58" y="3"/>
                  </a:cubicBezTo>
                  <a:lnTo>
                    <a:pt x="58" y="4"/>
                  </a:lnTo>
                  <a:cubicBezTo>
                    <a:pt x="58" y="6"/>
                    <a:pt x="58" y="7"/>
                    <a:pt x="57" y="6"/>
                  </a:cubicBezTo>
                  <a:cubicBezTo>
                    <a:pt x="57" y="6"/>
                    <a:pt x="57" y="6"/>
                    <a:pt x="56" y="5"/>
                  </a:cubicBezTo>
                  <a:cubicBezTo>
                    <a:pt x="56" y="5"/>
                    <a:pt x="55" y="4"/>
                    <a:pt x="55" y="4"/>
                  </a:cubicBezTo>
                  <a:cubicBezTo>
                    <a:pt x="54" y="3"/>
                    <a:pt x="53" y="3"/>
                    <a:pt x="52" y="3"/>
                  </a:cubicBezTo>
                  <a:lnTo>
                    <a:pt x="49" y="4"/>
                  </a:lnTo>
                  <a:cubicBezTo>
                    <a:pt x="48" y="4"/>
                    <a:pt x="47" y="4"/>
                    <a:pt x="46" y="4"/>
                  </a:cubicBezTo>
                  <a:lnTo>
                    <a:pt x="45" y="7"/>
                  </a:lnTo>
                  <a:cubicBezTo>
                    <a:pt x="44" y="7"/>
                    <a:pt x="44" y="6"/>
                    <a:pt x="43" y="5"/>
                  </a:cubicBezTo>
                  <a:lnTo>
                    <a:pt x="39" y="4"/>
                  </a:lnTo>
                  <a:lnTo>
                    <a:pt x="38" y="5"/>
                  </a:lnTo>
                  <a:lnTo>
                    <a:pt x="39" y="9"/>
                  </a:lnTo>
                  <a:cubicBezTo>
                    <a:pt x="37" y="9"/>
                    <a:pt x="36" y="9"/>
                    <a:pt x="35" y="9"/>
                  </a:cubicBezTo>
                  <a:cubicBezTo>
                    <a:pt x="35" y="9"/>
                    <a:pt x="34" y="9"/>
                    <a:pt x="32" y="8"/>
                  </a:cubicBezTo>
                  <a:lnTo>
                    <a:pt x="31" y="13"/>
                  </a:lnTo>
                  <a:cubicBezTo>
                    <a:pt x="30" y="8"/>
                    <a:pt x="29" y="5"/>
                    <a:pt x="29" y="4"/>
                  </a:cubicBezTo>
                  <a:cubicBezTo>
                    <a:pt x="29" y="3"/>
                    <a:pt x="28" y="3"/>
                    <a:pt x="27" y="3"/>
                  </a:cubicBezTo>
                  <a:lnTo>
                    <a:pt x="24" y="2"/>
                  </a:lnTo>
                  <a:cubicBezTo>
                    <a:pt x="23" y="2"/>
                    <a:pt x="21" y="2"/>
                    <a:pt x="19" y="1"/>
                  </a:cubicBezTo>
                  <a:cubicBezTo>
                    <a:pt x="17" y="1"/>
                    <a:pt x="15" y="1"/>
                    <a:pt x="14" y="1"/>
                  </a:cubicBezTo>
                  <a:cubicBezTo>
                    <a:pt x="14" y="1"/>
                    <a:pt x="13" y="1"/>
                    <a:pt x="11" y="2"/>
                  </a:cubicBezTo>
                  <a:lnTo>
                    <a:pt x="7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19" name="Freeform 773"/>
            <p:cNvSpPr>
              <a:spLocks/>
            </p:cNvSpPr>
            <p:nvPr/>
          </p:nvSpPr>
          <p:spPr bwMode="auto">
            <a:xfrm>
              <a:off x="4549775" y="2768257"/>
              <a:ext cx="27540" cy="21423"/>
            </a:xfrm>
            <a:custGeom>
              <a:avLst/>
              <a:gdLst>
                <a:gd name="T0" fmla="*/ 1 w 11"/>
                <a:gd name="T1" fmla="*/ 5 h 7"/>
                <a:gd name="T2" fmla="*/ 2 w 11"/>
                <a:gd name="T3" fmla="*/ 5 h 7"/>
                <a:gd name="T4" fmla="*/ 2 w 11"/>
                <a:gd name="T5" fmla="*/ 4 h 7"/>
                <a:gd name="T6" fmla="*/ 4 w 11"/>
                <a:gd name="T7" fmla="*/ 4 h 7"/>
                <a:gd name="T8" fmla="*/ 4 w 11"/>
                <a:gd name="T9" fmla="*/ 5 h 7"/>
                <a:gd name="T10" fmla="*/ 4 w 11"/>
                <a:gd name="T11" fmla="*/ 5 h 7"/>
                <a:gd name="T12" fmla="*/ 5 w 11"/>
                <a:gd name="T13" fmla="*/ 5 h 7"/>
                <a:gd name="T14" fmla="*/ 6 w 11"/>
                <a:gd name="T15" fmla="*/ 6 h 7"/>
                <a:gd name="T16" fmla="*/ 6 w 11"/>
                <a:gd name="T17" fmla="*/ 7 h 7"/>
                <a:gd name="T18" fmla="*/ 8 w 11"/>
                <a:gd name="T19" fmla="*/ 7 h 7"/>
                <a:gd name="T20" fmla="*/ 8 w 11"/>
                <a:gd name="T21" fmla="*/ 6 h 7"/>
                <a:gd name="T22" fmla="*/ 10 w 11"/>
                <a:gd name="T23" fmla="*/ 4 h 7"/>
                <a:gd name="T24" fmla="*/ 11 w 11"/>
                <a:gd name="T25" fmla="*/ 3 h 7"/>
                <a:gd name="T26" fmla="*/ 11 w 11"/>
                <a:gd name="T27" fmla="*/ 1 h 7"/>
                <a:gd name="T28" fmla="*/ 11 w 11"/>
                <a:gd name="T29" fmla="*/ 1 h 7"/>
                <a:gd name="T30" fmla="*/ 11 w 11"/>
                <a:gd name="T31" fmla="*/ 1 h 7"/>
                <a:gd name="T32" fmla="*/ 10 w 11"/>
                <a:gd name="T33" fmla="*/ 1 h 7"/>
                <a:gd name="T34" fmla="*/ 9 w 11"/>
                <a:gd name="T35" fmla="*/ 1 h 7"/>
                <a:gd name="T36" fmla="*/ 9 w 11"/>
                <a:gd name="T37" fmla="*/ 2 h 7"/>
                <a:gd name="T38" fmla="*/ 8 w 11"/>
                <a:gd name="T39" fmla="*/ 1 h 7"/>
                <a:gd name="T40" fmla="*/ 9 w 11"/>
                <a:gd name="T41" fmla="*/ 1 h 7"/>
                <a:gd name="T42" fmla="*/ 7 w 11"/>
                <a:gd name="T43" fmla="*/ 0 h 7"/>
                <a:gd name="T44" fmla="*/ 6 w 11"/>
                <a:gd name="T45" fmla="*/ 0 h 7"/>
                <a:gd name="T46" fmla="*/ 5 w 11"/>
                <a:gd name="T47" fmla="*/ 1 h 7"/>
                <a:gd name="T48" fmla="*/ 3 w 11"/>
                <a:gd name="T49" fmla="*/ 2 h 7"/>
                <a:gd name="T50" fmla="*/ 0 w 11"/>
                <a:gd name="T51" fmla="*/ 3 h 7"/>
                <a:gd name="T52" fmla="*/ 1 w 11"/>
                <a:gd name="T5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7">
                  <a:moveTo>
                    <a:pt x="1" y="5"/>
                  </a:moveTo>
                  <a:lnTo>
                    <a:pt x="2" y="5"/>
                  </a:ln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7" y="7"/>
                    <a:pt x="8" y="7"/>
                  </a:cubicBezTo>
                  <a:lnTo>
                    <a:pt x="8" y="6"/>
                  </a:lnTo>
                  <a:cubicBezTo>
                    <a:pt x="9" y="5"/>
                    <a:pt x="9" y="4"/>
                    <a:pt x="10" y="4"/>
                  </a:cubicBezTo>
                  <a:cubicBezTo>
                    <a:pt x="10" y="4"/>
                    <a:pt x="10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10" y="1"/>
                  </a:ln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lnTo>
                    <a:pt x="5" y="1"/>
                  </a:lnTo>
                  <a:cubicBezTo>
                    <a:pt x="5" y="1"/>
                    <a:pt x="4" y="1"/>
                    <a:pt x="3" y="2"/>
                  </a:cubicBezTo>
                  <a:lnTo>
                    <a:pt x="0" y="3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0" name="Freeform 774"/>
            <p:cNvSpPr>
              <a:spLocks/>
            </p:cNvSpPr>
            <p:nvPr/>
          </p:nvSpPr>
          <p:spPr bwMode="auto">
            <a:xfrm>
              <a:off x="4583435" y="2762136"/>
              <a:ext cx="15300" cy="12242"/>
            </a:xfrm>
            <a:custGeom>
              <a:avLst/>
              <a:gdLst>
                <a:gd name="T0" fmla="*/ 2 w 6"/>
                <a:gd name="T1" fmla="*/ 2 h 4"/>
                <a:gd name="T2" fmla="*/ 3 w 6"/>
                <a:gd name="T3" fmla="*/ 2 h 4"/>
                <a:gd name="T4" fmla="*/ 4 w 6"/>
                <a:gd name="T5" fmla="*/ 4 h 4"/>
                <a:gd name="T6" fmla="*/ 5 w 6"/>
                <a:gd name="T7" fmla="*/ 4 h 4"/>
                <a:gd name="T8" fmla="*/ 6 w 6"/>
                <a:gd name="T9" fmla="*/ 2 h 4"/>
                <a:gd name="T10" fmla="*/ 5 w 6"/>
                <a:gd name="T11" fmla="*/ 1 h 4"/>
                <a:gd name="T12" fmla="*/ 4 w 6"/>
                <a:gd name="T13" fmla="*/ 0 h 4"/>
                <a:gd name="T14" fmla="*/ 1 w 6"/>
                <a:gd name="T15" fmla="*/ 1 h 4"/>
                <a:gd name="T16" fmla="*/ 0 w 6"/>
                <a:gd name="T17" fmla="*/ 1 h 4"/>
                <a:gd name="T18" fmla="*/ 0 w 6"/>
                <a:gd name="T19" fmla="*/ 1 h 4"/>
                <a:gd name="T20" fmla="*/ 1 w 6"/>
                <a:gd name="T21" fmla="*/ 2 h 4"/>
                <a:gd name="T22" fmla="*/ 2 w 6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lnTo>
                    <a:pt x="3" y="2"/>
                  </a:lnTo>
                  <a:lnTo>
                    <a:pt x="4" y="4"/>
                  </a:ln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lnTo>
                    <a:pt x="5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1" name="Freeform 775"/>
            <p:cNvSpPr>
              <a:spLocks/>
            </p:cNvSpPr>
            <p:nvPr/>
          </p:nvSpPr>
          <p:spPr bwMode="auto">
            <a:xfrm>
              <a:off x="4695126" y="2679505"/>
              <a:ext cx="27540" cy="50498"/>
            </a:xfrm>
            <a:custGeom>
              <a:avLst/>
              <a:gdLst>
                <a:gd name="T0" fmla="*/ 9 w 10"/>
                <a:gd name="T1" fmla="*/ 2 h 17"/>
                <a:gd name="T2" fmla="*/ 8 w 10"/>
                <a:gd name="T3" fmla="*/ 1 h 17"/>
                <a:gd name="T4" fmla="*/ 8 w 10"/>
                <a:gd name="T5" fmla="*/ 0 h 17"/>
                <a:gd name="T6" fmla="*/ 7 w 10"/>
                <a:gd name="T7" fmla="*/ 1 h 17"/>
                <a:gd name="T8" fmla="*/ 7 w 10"/>
                <a:gd name="T9" fmla="*/ 4 h 17"/>
                <a:gd name="T10" fmla="*/ 5 w 10"/>
                <a:gd name="T11" fmla="*/ 4 h 17"/>
                <a:gd name="T12" fmla="*/ 4 w 10"/>
                <a:gd name="T13" fmla="*/ 4 h 17"/>
                <a:gd name="T14" fmla="*/ 3 w 10"/>
                <a:gd name="T15" fmla="*/ 4 h 17"/>
                <a:gd name="T16" fmla="*/ 2 w 10"/>
                <a:gd name="T17" fmla="*/ 5 h 17"/>
                <a:gd name="T18" fmla="*/ 1 w 10"/>
                <a:gd name="T19" fmla="*/ 5 h 17"/>
                <a:gd name="T20" fmla="*/ 0 w 10"/>
                <a:gd name="T21" fmla="*/ 7 h 17"/>
                <a:gd name="T22" fmla="*/ 1 w 10"/>
                <a:gd name="T23" fmla="*/ 8 h 17"/>
                <a:gd name="T24" fmla="*/ 0 w 10"/>
                <a:gd name="T25" fmla="*/ 9 h 17"/>
                <a:gd name="T26" fmla="*/ 1 w 10"/>
                <a:gd name="T27" fmla="*/ 10 h 17"/>
                <a:gd name="T28" fmla="*/ 1 w 10"/>
                <a:gd name="T29" fmla="*/ 11 h 17"/>
                <a:gd name="T30" fmla="*/ 1 w 10"/>
                <a:gd name="T31" fmla="*/ 12 h 17"/>
                <a:gd name="T32" fmla="*/ 2 w 10"/>
                <a:gd name="T33" fmla="*/ 12 h 17"/>
                <a:gd name="T34" fmla="*/ 3 w 10"/>
                <a:gd name="T35" fmla="*/ 13 h 17"/>
                <a:gd name="T36" fmla="*/ 3 w 10"/>
                <a:gd name="T37" fmla="*/ 15 h 17"/>
                <a:gd name="T38" fmla="*/ 4 w 10"/>
                <a:gd name="T39" fmla="*/ 16 h 17"/>
                <a:gd name="T40" fmla="*/ 5 w 10"/>
                <a:gd name="T41" fmla="*/ 16 h 17"/>
                <a:gd name="T42" fmla="*/ 6 w 10"/>
                <a:gd name="T43" fmla="*/ 17 h 17"/>
                <a:gd name="T44" fmla="*/ 6 w 10"/>
                <a:gd name="T45" fmla="*/ 17 h 17"/>
                <a:gd name="T46" fmla="*/ 7 w 10"/>
                <a:gd name="T47" fmla="*/ 17 h 17"/>
                <a:gd name="T48" fmla="*/ 8 w 10"/>
                <a:gd name="T49" fmla="*/ 16 h 17"/>
                <a:gd name="T50" fmla="*/ 8 w 10"/>
                <a:gd name="T51" fmla="*/ 14 h 17"/>
                <a:gd name="T52" fmla="*/ 8 w 10"/>
                <a:gd name="T53" fmla="*/ 13 h 17"/>
                <a:gd name="T54" fmla="*/ 8 w 10"/>
                <a:gd name="T55" fmla="*/ 11 h 17"/>
                <a:gd name="T56" fmla="*/ 9 w 10"/>
                <a:gd name="T57" fmla="*/ 11 h 17"/>
                <a:gd name="T58" fmla="*/ 10 w 10"/>
                <a:gd name="T59" fmla="*/ 9 h 17"/>
                <a:gd name="T60" fmla="*/ 10 w 10"/>
                <a:gd name="T61" fmla="*/ 9 h 17"/>
                <a:gd name="T62" fmla="*/ 10 w 10"/>
                <a:gd name="T63" fmla="*/ 6 h 17"/>
                <a:gd name="T64" fmla="*/ 10 w 10"/>
                <a:gd name="T65" fmla="*/ 5 h 17"/>
                <a:gd name="T66" fmla="*/ 9 w 10"/>
                <a:gd name="T67" fmla="*/ 4 h 17"/>
                <a:gd name="T68" fmla="*/ 9 w 10"/>
                <a:gd name="T6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17">
                  <a:moveTo>
                    <a:pt x="9" y="2"/>
                  </a:moveTo>
                  <a:cubicBezTo>
                    <a:pt x="9" y="2"/>
                    <a:pt x="9" y="1"/>
                    <a:pt x="8" y="1"/>
                  </a:cubicBezTo>
                  <a:lnTo>
                    <a:pt x="8" y="0"/>
                  </a:lnTo>
                  <a:lnTo>
                    <a:pt x="7" y="1"/>
                  </a:lnTo>
                  <a:lnTo>
                    <a:pt x="7" y="4"/>
                  </a:ln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lnTo>
                    <a:pt x="3" y="4"/>
                  </a:lnTo>
                  <a:cubicBezTo>
                    <a:pt x="3" y="4"/>
                    <a:pt x="3" y="4"/>
                    <a:pt x="2" y="5"/>
                  </a:cubicBezTo>
                  <a:lnTo>
                    <a:pt x="1" y="5"/>
                  </a:lnTo>
                  <a:lnTo>
                    <a:pt x="0" y="7"/>
                  </a:lnTo>
                  <a:lnTo>
                    <a:pt x="1" y="8"/>
                  </a:lnTo>
                  <a:cubicBezTo>
                    <a:pt x="1" y="8"/>
                    <a:pt x="0" y="9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lnTo>
                    <a:pt x="1" y="11"/>
                  </a:lnTo>
                  <a:lnTo>
                    <a:pt x="1" y="12"/>
                  </a:ln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3"/>
                    <a:pt x="3" y="13"/>
                  </a:cubicBezTo>
                  <a:lnTo>
                    <a:pt x="3" y="15"/>
                  </a:lnTo>
                  <a:cubicBezTo>
                    <a:pt x="3" y="15"/>
                    <a:pt x="3" y="15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lnTo>
                    <a:pt x="8" y="16"/>
                  </a:lnTo>
                  <a:cubicBezTo>
                    <a:pt x="8" y="15"/>
                    <a:pt x="8" y="14"/>
                    <a:pt x="8" y="14"/>
                  </a:cubicBezTo>
                  <a:lnTo>
                    <a:pt x="8" y="13"/>
                  </a:lnTo>
                  <a:cubicBezTo>
                    <a:pt x="8" y="13"/>
                    <a:pt x="8" y="12"/>
                    <a:pt x="8" y="11"/>
                  </a:cubicBezTo>
                  <a:lnTo>
                    <a:pt x="9" y="11"/>
                  </a:lnTo>
                  <a:cubicBezTo>
                    <a:pt x="10" y="10"/>
                    <a:pt x="10" y="10"/>
                    <a:pt x="10" y="9"/>
                  </a:cubicBezTo>
                  <a:cubicBezTo>
                    <a:pt x="9" y="9"/>
                    <a:pt x="9" y="9"/>
                    <a:pt x="10" y="9"/>
                  </a:cubicBezTo>
                  <a:lnTo>
                    <a:pt x="10" y="6"/>
                  </a:lnTo>
                  <a:cubicBezTo>
                    <a:pt x="10" y="6"/>
                    <a:pt x="10" y="6"/>
                    <a:pt x="10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3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2" name="Freeform 776"/>
            <p:cNvSpPr>
              <a:spLocks/>
            </p:cNvSpPr>
            <p:nvPr/>
          </p:nvSpPr>
          <p:spPr bwMode="auto">
            <a:xfrm>
              <a:off x="4733376" y="2685626"/>
              <a:ext cx="9180" cy="6121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1 h 2"/>
                <a:gd name="T4" fmla="*/ 4 w 4"/>
                <a:gd name="T5" fmla="*/ 1 h 2"/>
                <a:gd name="T6" fmla="*/ 3 w 4"/>
                <a:gd name="T7" fmla="*/ 0 h 2"/>
                <a:gd name="T8" fmla="*/ 2 w 4"/>
                <a:gd name="T9" fmla="*/ 1 h 2"/>
                <a:gd name="T10" fmla="*/ 0 w 4"/>
                <a:gd name="T11" fmla="*/ 1 h 2"/>
                <a:gd name="T12" fmla="*/ 1 w 4"/>
                <a:gd name="T13" fmla="*/ 2 h 2"/>
                <a:gd name="T14" fmla="*/ 2 w 4"/>
                <a:gd name="T15" fmla="*/ 2 h 2"/>
                <a:gd name="T16" fmla="*/ 4 w 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lnTo>
                    <a:pt x="2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3" name="Freeform 777"/>
            <p:cNvSpPr>
              <a:spLocks/>
            </p:cNvSpPr>
            <p:nvPr/>
          </p:nvSpPr>
          <p:spPr bwMode="auto">
            <a:xfrm>
              <a:off x="4685946" y="2730002"/>
              <a:ext cx="41310" cy="68859"/>
            </a:xfrm>
            <a:custGeom>
              <a:avLst/>
              <a:gdLst>
                <a:gd name="T0" fmla="*/ 3 w 16"/>
                <a:gd name="T1" fmla="*/ 2 h 23"/>
                <a:gd name="T2" fmla="*/ 2 w 16"/>
                <a:gd name="T3" fmla="*/ 2 h 23"/>
                <a:gd name="T4" fmla="*/ 1 w 16"/>
                <a:gd name="T5" fmla="*/ 3 h 23"/>
                <a:gd name="T6" fmla="*/ 1 w 16"/>
                <a:gd name="T7" fmla="*/ 5 h 23"/>
                <a:gd name="T8" fmla="*/ 0 w 16"/>
                <a:gd name="T9" fmla="*/ 6 h 23"/>
                <a:gd name="T10" fmla="*/ 1 w 16"/>
                <a:gd name="T11" fmla="*/ 6 h 23"/>
                <a:gd name="T12" fmla="*/ 2 w 16"/>
                <a:gd name="T13" fmla="*/ 7 h 23"/>
                <a:gd name="T14" fmla="*/ 3 w 16"/>
                <a:gd name="T15" fmla="*/ 8 h 23"/>
                <a:gd name="T16" fmla="*/ 3 w 16"/>
                <a:gd name="T17" fmla="*/ 10 h 23"/>
                <a:gd name="T18" fmla="*/ 4 w 16"/>
                <a:gd name="T19" fmla="*/ 11 h 23"/>
                <a:gd name="T20" fmla="*/ 3 w 16"/>
                <a:gd name="T21" fmla="*/ 12 h 23"/>
                <a:gd name="T22" fmla="*/ 3 w 16"/>
                <a:gd name="T23" fmla="*/ 13 h 23"/>
                <a:gd name="T24" fmla="*/ 4 w 16"/>
                <a:gd name="T25" fmla="*/ 14 h 23"/>
                <a:gd name="T26" fmla="*/ 3 w 16"/>
                <a:gd name="T27" fmla="*/ 15 h 23"/>
                <a:gd name="T28" fmla="*/ 3 w 16"/>
                <a:gd name="T29" fmla="*/ 17 h 23"/>
                <a:gd name="T30" fmla="*/ 3 w 16"/>
                <a:gd name="T31" fmla="*/ 18 h 23"/>
                <a:gd name="T32" fmla="*/ 3 w 16"/>
                <a:gd name="T33" fmla="*/ 20 h 23"/>
                <a:gd name="T34" fmla="*/ 3 w 16"/>
                <a:gd name="T35" fmla="*/ 20 h 23"/>
                <a:gd name="T36" fmla="*/ 3 w 16"/>
                <a:gd name="T37" fmla="*/ 21 h 23"/>
                <a:gd name="T38" fmla="*/ 4 w 16"/>
                <a:gd name="T39" fmla="*/ 22 h 23"/>
                <a:gd name="T40" fmla="*/ 5 w 16"/>
                <a:gd name="T41" fmla="*/ 23 h 23"/>
                <a:gd name="T42" fmla="*/ 6 w 16"/>
                <a:gd name="T43" fmla="*/ 23 h 23"/>
                <a:gd name="T44" fmla="*/ 8 w 16"/>
                <a:gd name="T45" fmla="*/ 23 h 23"/>
                <a:gd name="T46" fmla="*/ 9 w 16"/>
                <a:gd name="T47" fmla="*/ 23 h 23"/>
                <a:gd name="T48" fmla="*/ 10 w 16"/>
                <a:gd name="T49" fmla="*/ 22 h 23"/>
                <a:gd name="T50" fmla="*/ 9 w 16"/>
                <a:gd name="T51" fmla="*/ 20 h 23"/>
                <a:gd name="T52" fmla="*/ 10 w 16"/>
                <a:gd name="T53" fmla="*/ 20 h 23"/>
                <a:gd name="T54" fmla="*/ 11 w 16"/>
                <a:gd name="T55" fmla="*/ 20 h 23"/>
                <a:gd name="T56" fmla="*/ 13 w 16"/>
                <a:gd name="T57" fmla="*/ 21 h 23"/>
                <a:gd name="T58" fmla="*/ 14 w 16"/>
                <a:gd name="T59" fmla="*/ 21 h 23"/>
                <a:gd name="T60" fmla="*/ 14 w 16"/>
                <a:gd name="T61" fmla="*/ 20 h 23"/>
                <a:gd name="T62" fmla="*/ 15 w 16"/>
                <a:gd name="T63" fmla="*/ 19 h 23"/>
                <a:gd name="T64" fmla="*/ 15 w 16"/>
                <a:gd name="T65" fmla="*/ 16 h 23"/>
                <a:gd name="T66" fmla="*/ 15 w 16"/>
                <a:gd name="T67" fmla="*/ 14 h 23"/>
                <a:gd name="T68" fmla="*/ 16 w 16"/>
                <a:gd name="T69" fmla="*/ 13 h 23"/>
                <a:gd name="T70" fmla="*/ 16 w 16"/>
                <a:gd name="T71" fmla="*/ 12 h 23"/>
                <a:gd name="T72" fmla="*/ 15 w 16"/>
                <a:gd name="T73" fmla="*/ 11 h 23"/>
                <a:gd name="T74" fmla="*/ 14 w 16"/>
                <a:gd name="T75" fmla="*/ 10 h 23"/>
                <a:gd name="T76" fmla="*/ 16 w 16"/>
                <a:gd name="T77" fmla="*/ 9 h 23"/>
                <a:gd name="T78" fmla="*/ 16 w 16"/>
                <a:gd name="T79" fmla="*/ 7 h 23"/>
                <a:gd name="T80" fmla="*/ 16 w 16"/>
                <a:gd name="T81" fmla="*/ 5 h 23"/>
                <a:gd name="T82" fmla="*/ 14 w 16"/>
                <a:gd name="T83" fmla="*/ 4 h 23"/>
                <a:gd name="T84" fmla="*/ 14 w 16"/>
                <a:gd name="T85" fmla="*/ 2 h 23"/>
                <a:gd name="T86" fmla="*/ 13 w 16"/>
                <a:gd name="T87" fmla="*/ 2 h 23"/>
                <a:gd name="T88" fmla="*/ 13 w 16"/>
                <a:gd name="T89" fmla="*/ 0 h 23"/>
                <a:gd name="T90" fmla="*/ 12 w 16"/>
                <a:gd name="T91" fmla="*/ 1 h 23"/>
                <a:gd name="T92" fmla="*/ 10 w 16"/>
                <a:gd name="T93" fmla="*/ 1 h 23"/>
                <a:gd name="T94" fmla="*/ 6 w 16"/>
                <a:gd name="T95" fmla="*/ 3 h 23"/>
                <a:gd name="T96" fmla="*/ 5 w 16"/>
                <a:gd name="T97" fmla="*/ 4 h 23"/>
                <a:gd name="T98" fmla="*/ 4 w 16"/>
                <a:gd name="T99" fmla="*/ 4 h 23"/>
                <a:gd name="T100" fmla="*/ 4 w 16"/>
                <a:gd name="T101" fmla="*/ 4 h 23"/>
                <a:gd name="T102" fmla="*/ 3 w 16"/>
                <a:gd name="T103" fmla="*/ 4 h 23"/>
                <a:gd name="T104" fmla="*/ 2 w 16"/>
                <a:gd name="T105" fmla="*/ 4 h 23"/>
                <a:gd name="T106" fmla="*/ 2 w 16"/>
                <a:gd name="T107" fmla="*/ 3 h 23"/>
                <a:gd name="T108" fmla="*/ 3 w 16"/>
                <a:gd name="T10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" h="23">
                  <a:moveTo>
                    <a:pt x="3" y="2"/>
                  </a:moveTo>
                  <a:lnTo>
                    <a:pt x="2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5"/>
                  </a:lnTo>
                  <a:lnTo>
                    <a:pt x="0" y="6"/>
                  </a:ln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4" y="14"/>
                    <a:pt x="3" y="15"/>
                    <a:pt x="3" y="15"/>
                  </a:cubicBezTo>
                  <a:cubicBezTo>
                    <a:pt x="3" y="15"/>
                    <a:pt x="3" y="16"/>
                    <a:pt x="3" y="17"/>
                  </a:cubicBezTo>
                  <a:lnTo>
                    <a:pt x="3" y="18"/>
                  </a:lnTo>
                  <a:cubicBezTo>
                    <a:pt x="3" y="19"/>
                    <a:pt x="2" y="19"/>
                    <a:pt x="3" y="20"/>
                  </a:cubicBezTo>
                  <a:cubicBezTo>
                    <a:pt x="2" y="20"/>
                    <a:pt x="3" y="20"/>
                    <a:pt x="3" y="20"/>
                  </a:cubicBezTo>
                  <a:lnTo>
                    <a:pt x="3" y="21"/>
                  </a:lnTo>
                  <a:lnTo>
                    <a:pt x="4" y="22"/>
                  </a:lnTo>
                  <a:cubicBezTo>
                    <a:pt x="4" y="22"/>
                    <a:pt x="4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3"/>
                    <a:pt x="10" y="22"/>
                    <a:pt x="10" y="22"/>
                  </a:cubicBezTo>
                  <a:cubicBezTo>
                    <a:pt x="9" y="21"/>
                    <a:pt x="9" y="20"/>
                    <a:pt x="9" y="20"/>
                  </a:cubicBezTo>
                  <a:lnTo>
                    <a:pt x="10" y="20"/>
                  </a:lnTo>
                  <a:cubicBezTo>
                    <a:pt x="10" y="19"/>
                    <a:pt x="11" y="20"/>
                    <a:pt x="11" y="20"/>
                  </a:cubicBezTo>
                  <a:cubicBezTo>
                    <a:pt x="12" y="20"/>
                    <a:pt x="12" y="21"/>
                    <a:pt x="13" y="21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0"/>
                  </a:cubicBezTo>
                  <a:lnTo>
                    <a:pt x="15" y="19"/>
                  </a:lnTo>
                  <a:cubicBezTo>
                    <a:pt x="15" y="19"/>
                    <a:pt x="15" y="18"/>
                    <a:pt x="15" y="16"/>
                  </a:cubicBezTo>
                  <a:cubicBezTo>
                    <a:pt x="14" y="15"/>
                    <a:pt x="14" y="14"/>
                    <a:pt x="15" y="14"/>
                  </a:cubicBezTo>
                  <a:cubicBezTo>
                    <a:pt x="15" y="14"/>
                    <a:pt x="15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1"/>
                    <a:pt x="15" y="11"/>
                  </a:cubicBezTo>
                  <a:lnTo>
                    <a:pt x="14" y="10"/>
                  </a:lnTo>
                  <a:cubicBezTo>
                    <a:pt x="15" y="10"/>
                    <a:pt x="16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lnTo>
                    <a:pt x="16" y="5"/>
                  </a:lnTo>
                  <a:cubicBezTo>
                    <a:pt x="15" y="5"/>
                    <a:pt x="14" y="5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lnTo>
                    <a:pt x="13" y="2"/>
                  </a:lnTo>
                  <a:lnTo>
                    <a:pt x="13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6" y="3"/>
                  </a:ln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2" y="3"/>
                  </a:lnTo>
                  <a:cubicBezTo>
                    <a:pt x="2" y="3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4" name="Freeform 778"/>
            <p:cNvSpPr>
              <a:spLocks/>
            </p:cNvSpPr>
            <p:nvPr/>
          </p:nvSpPr>
          <p:spPr bwMode="auto">
            <a:xfrm>
              <a:off x="4341693" y="2492819"/>
              <a:ext cx="9180" cy="9181"/>
            </a:xfrm>
            <a:custGeom>
              <a:avLst/>
              <a:gdLst>
                <a:gd name="T0" fmla="*/ 2 w 4"/>
                <a:gd name="T1" fmla="*/ 2 h 3"/>
                <a:gd name="T2" fmla="*/ 4 w 4"/>
                <a:gd name="T3" fmla="*/ 2 h 3"/>
                <a:gd name="T4" fmla="*/ 3 w 4"/>
                <a:gd name="T5" fmla="*/ 0 h 3"/>
                <a:gd name="T6" fmla="*/ 1 w 4"/>
                <a:gd name="T7" fmla="*/ 0 h 3"/>
                <a:gd name="T8" fmla="*/ 0 w 4"/>
                <a:gd name="T9" fmla="*/ 1 h 3"/>
                <a:gd name="T10" fmla="*/ 0 w 4"/>
                <a:gd name="T11" fmla="*/ 3 h 3"/>
                <a:gd name="T12" fmla="*/ 2 w 4"/>
                <a:gd name="T13" fmla="*/ 3 h 3"/>
                <a:gd name="T14" fmla="*/ 2 w 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lnTo>
                    <a:pt x="4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5" name="Freeform 779"/>
            <p:cNvSpPr>
              <a:spLocks/>
            </p:cNvSpPr>
            <p:nvPr/>
          </p:nvSpPr>
          <p:spPr bwMode="auto">
            <a:xfrm>
              <a:off x="4520705" y="2792740"/>
              <a:ext cx="12240" cy="9181"/>
            </a:xfrm>
            <a:custGeom>
              <a:avLst/>
              <a:gdLst>
                <a:gd name="T0" fmla="*/ 2 w 5"/>
                <a:gd name="T1" fmla="*/ 2 h 3"/>
                <a:gd name="T2" fmla="*/ 3 w 5"/>
                <a:gd name="T3" fmla="*/ 3 h 3"/>
                <a:gd name="T4" fmla="*/ 4 w 5"/>
                <a:gd name="T5" fmla="*/ 2 h 3"/>
                <a:gd name="T6" fmla="*/ 5 w 5"/>
                <a:gd name="T7" fmla="*/ 2 h 3"/>
                <a:gd name="T8" fmla="*/ 5 w 5"/>
                <a:gd name="T9" fmla="*/ 0 h 3"/>
                <a:gd name="T10" fmla="*/ 3 w 5"/>
                <a:gd name="T11" fmla="*/ 0 h 3"/>
                <a:gd name="T12" fmla="*/ 2 w 5"/>
                <a:gd name="T13" fmla="*/ 1 h 3"/>
                <a:gd name="T14" fmla="*/ 0 w 5"/>
                <a:gd name="T15" fmla="*/ 2 h 3"/>
                <a:gd name="T16" fmla="*/ 1 w 5"/>
                <a:gd name="T17" fmla="*/ 2 h 3"/>
                <a:gd name="T18" fmla="*/ 2 w 5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2" y="2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lnTo>
                    <a:pt x="5" y="2"/>
                  </a:lnTo>
                  <a:cubicBezTo>
                    <a:pt x="5" y="1"/>
                    <a:pt x="5" y="1"/>
                    <a:pt x="5" y="0"/>
                  </a:cubicBezTo>
                  <a:lnTo>
                    <a:pt x="3" y="0"/>
                  </a:ln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lnTo>
                    <a:pt x="1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6" name="Freeform 780"/>
            <p:cNvSpPr>
              <a:spLocks/>
            </p:cNvSpPr>
            <p:nvPr/>
          </p:nvSpPr>
          <p:spPr bwMode="auto">
            <a:xfrm>
              <a:off x="4421254" y="2875372"/>
              <a:ext cx="7651" cy="612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2 h 2"/>
                <a:gd name="T8" fmla="*/ 1 w 3"/>
                <a:gd name="T9" fmla="*/ 0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lnTo>
                    <a:pt x="3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7" name="Freeform 781"/>
            <p:cNvSpPr>
              <a:spLocks/>
            </p:cNvSpPr>
            <p:nvPr/>
          </p:nvSpPr>
          <p:spPr bwMode="auto">
            <a:xfrm>
              <a:off x="4774686" y="2850889"/>
              <a:ext cx="9180" cy="9181"/>
            </a:xfrm>
            <a:custGeom>
              <a:avLst/>
              <a:gdLst>
                <a:gd name="T0" fmla="*/ 0 w 4"/>
                <a:gd name="T1" fmla="*/ 1 h 3"/>
                <a:gd name="T2" fmla="*/ 1 w 4"/>
                <a:gd name="T3" fmla="*/ 2 h 3"/>
                <a:gd name="T4" fmla="*/ 2 w 4"/>
                <a:gd name="T5" fmla="*/ 3 h 3"/>
                <a:gd name="T6" fmla="*/ 4 w 4"/>
                <a:gd name="T7" fmla="*/ 3 h 3"/>
                <a:gd name="T8" fmla="*/ 4 w 4"/>
                <a:gd name="T9" fmla="*/ 1 h 3"/>
                <a:gd name="T10" fmla="*/ 3 w 4"/>
                <a:gd name="T11" fmla="*/ 0 h 3"/>
                <a:gd name="T12" fmla="*/ 1 w 4"/>
                <a:gd name="T13" fmla="*/ 0 h 3"/>
                <a:gd name="T14" fmla="*/ 0 w 4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lnTo>
                    <a:pt x="1" y="2"/>
                  </a:lnTo>
                  <a:lnTo>
                    <a:pt x="2" y="3"/>
                  </a:ln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8" name="Freeform 782"/>
            <p:cNvSpPr>
              <a:spLocks/>
            </p:cNvSpPr>
            <p:nvPr/>
          </p:nvSpPr>
          <p:spPr bwMode="auto">
            <a:xfrm>
              <a:off x="4701246" y="2830996"/>
              <a:ext cx="9180" cy="765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2 w 3"/>
                <a:gd name="T5" fmla="*/ 3 h 3"/>
                <a:gd name="T6" fmla="*/ 2 w 3"/>
                <a:gd name="T7" fmla="*/ 3 h 3"/>
                <a:gd name="T8" fmla="*/ 3 w 3"/>
                <a:gd name="T9" fmla="*/ 2 h 3"/>
                <a:gd name="T10" fmla="*/ 3 w 3"/>
                <a:gd name="T11" fmla="*/ 1 h 3"/>
                <a:gd name="T12" fmla="*/ 1 w 3"/>
                <a:gd name="T13" fmla="*/ 0 h 3"/>
                <a:gd name="T14" fmla="*/ 0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3"/>
                  </a:lnTo>
                  <a:lnTo>
                    <a:pt x="2" y="3"/>
                  </a:ln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29" name="Freeform 783"/>
            <p:cNvSpPr>
              <a:spLocks/>
            </p:cNvSpPr>
            <p:nvPr/>
          </p:nvSpPr>
          <p:spPr bwMode="auto">
            <a:xfrm>
              <a:off x="4754796" y="2905976"/>
              <a:ext cx="13771" cy="9181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1 w 6"/>
                <a:gd name="T5" fmla="*/ 3 h 3"/>
                <a:gd name="T6" fmla="*/ 2 w 6"/>
                <a:gd name="T7" fmla="*/ 3 h 3"/>
                <a:gd name="T8" fmla="*/ 6 w 6"/>
                <a:gd name="T9" fmla="*/ 1 h 3"/>
                <a:gd name="T10" fmla="*/ 6 w 6"/>
                <a:gd name="T11" fmla="*/ 0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0" name="Freeform 784"/>
            <p:cNvSpPr>
              <a:spLocks/>
            </p:cNvSpPr>
            <p:nvPr/>
          </p:nvSpPr>
          <p:spPr bwMode="auto">
            <a:xfrm>
              <a:off x="3186536" y="1929700"/>
              <a:ext cx="15300" cy="12242"/>
            </a:xfrm>
            <a:custGeom>
              <a:avLst/>
              <a:gdLst>
                <a:gd name="T0" fmla="*/ 6 w 6"/>
                <a:gd name="T1" fmla="*/ 3 h 4"/>
                <a:gd name="T2" fmla="*/ 0 w 6"/>
                <a:gd name="T3" fmla="*/ 0 h 4"/>
                <a:gd name="T4" fmla="*/ 1 w 6"/>
                <a:gd name="T5" fmla="*/ 4 h 4"/>
                <a:gd name="T6" fmla="*/ 4 w 6"/>
                <a:gd name="T7" fmla="*/ 4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4" y="4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1" name="Freeform 785"/>
            <p:cNvSpPr>
              <a:spLocks/>
            </p:cNvSpPr>
            <p:nvPr/>
          </p:nvSpPr>
          <p:spPr bwMode="auto">
            <a:xfrm>
              <a:off x="3207956" y="1941942"/>
              <a:ext cx="59670" cy="30604"/>
            </a:xfrm>
            <a:custGeom>
              <a:avLst/>
              <a:gdLst>
                <a:gd name="T0" fmla="*/ 17 w 24"/>
                <a:gd name="T1" fmla="*/ 4 h 11"/>
                <a:gd name="T2" fmla="*/ 15 w 24"/>
                <a:gd name="T3" fmla="*/ 3 h 11"/>
                <a:gd name="T4" fmla="*/ 14 w 24"/>
                <a:gd name="T5" fmla="*/ 2 h 11"/>
                <a:gd name="T6" fmla="*/ 13 w 24"/>
                <a:gd name="T7" fmla="*/ 2 h 11"/>
                <a:gd name="T8" fmla="*/ 7 w 24"/>
                <a:gd name="T9" fmla="*/ 0 h 11"/>
                <a:gd name="T10" fmla="*/ 0 w 24"/>
                <a:gd name="T11" fmla="*/ 0 h 11"/>
                <a:gd name="T12" fmla="*/ 3 w 24"/>
                <a:gd name="T13" fmla="*/ 5 h 11"/>
                <a:gd name="T14" fmla="*/ 6 w 24"/>
                <a:gd name="T15" fmla="*/ 8 h 11"/>
                <a:gd name="T16" fmla="*/ 7 w 24"/>
                <a:gd name="T17" fmla="*/ 11 h 11"/>
                <a:gd name="T18" fmla="*/ 11 w 24"/>
                <a:gd name="T19" fmla="*/ 10 h 11"/>
                <a:gd name="T20" fmla="*/ 19 w 24"/>
                <a:gd name="T21" fmla="*/ 10 h 11"/>
                <a:gd name="T22" fmla="*/ 23 w 24"/>
                <a:gd name="T23" fmla="*/ 8 h 11"/>
                <a:gd name="T24" fmla="*/ 23 w 24"/>
                <a:gd name="T25" fmla="*/ 6 h 11"/>
                <a:gd name="T26" fmla="*/ 17 w 24"/>
                <a:gd name="T2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1">
                  <a:moveTo>
                    <a:pt x="17" y="4"/>
                  </a:moveTo>
                  <a:cubicBezTo>
                    <a:pt x="16" y="4"/>
                    <a:pt x="16" y="4"/>
                    <a:pt x="15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0" y="1"/>
                    <a:pt x="7" y="0"/>
                  </a:cubicBezTo>
                  <a:lnTo>
                    <a:pt x="0" y="0"/>
                  </a:lnTo>
                  <a:cubicBezTo>
                    <a:pt x="0" y="1"/>
                    <a:pt x="2" y="2"/>
                    <a:pt x="3" y="5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6" y="9"/>
                    <a:pt x="6" y="10"/>
                    <a:pt x="7" y="11"/>
                  </a:cubicBezTo>
                  <a:cubicBezTo>
                    <a:pt x="10" y="10"/>
                    <a:pt x="11" y="10"/>
                    <a:pt x="11" y="10"/>
                  </a:cubicBezTo>
                  <a:lnTo>
                    <a:pt x="19" y="10"/>
                  </a:lnTo>
                  <a:cubicBezTo>
                    <a:pt x="20" y="10"/>
                    <a:pt x="21" y="9"/>
                    <a:pt x="23" y="8"/>
                  </a:cubicBezTo>
                  <a:cubicBezTo>
                    <a:pt x="24" y="7"/>
                    <a:pt x="24" y="6"/>
                    <a:pt x="23" y="6"/>
                  </a:cubicBezTo>
                  <a:cubicBezTo>
                    <a:pt x="22" y="6"/>
                    <a:pt x="20" y="5"/>
                    <a:pt x="17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2" name="Freeform 786"/>
            <p:cNvSpPr>
              <a:spLocks/>
            </p:cNvSpPr>
            <p:nvPr/>
          </p:nvSpPr>
          <p:spPr bwMode="auto">
            <a:xfrm>
              <a:off x="1154683" y="1897566"/>
              <a:ext cx="2021143" cy="818663"/>
            </a:xfrm>
            <a:custGeom>
              <a:avLst/>
              <a:gdLst>
                <a:gd name="T0" fmla="*/ 750 w 783"/>
                <a:gd name="T1" fmla="*/ 157 h 279"/>
                <a:gd name="T2" fmla="*/ 728 w 783"/>
                <a:gd name="T3" fmla="*/ 140 h 279"/>
                <a:gd name="T4" fmla="*/ 711 w 783"/>
                <a:gd name="T5" fmla="*/ 116 h 279"/>
                <a:gd name="T6" fmla="*/ 688 w 783"/>
                <a:gd name="T7" fmla="*/ 124 h 279"/>
                <a:gd name="T8" fmla="*/ 659 w 783"/>
                <a:gd name="T9" fmla="*/ 118 h 279"/>
                <a:gd name="T10" fmla="*/ 633 w 783"/>
                <a:gd name="T11" fmla="*/ 96 h 279"/>
                <a:gd name="T12" fmla="*/ 580 w 783"/>
                <a:gd name="T13" fmla="*/ 93 h 279"/>
                <a:gd name="T14" fmla="*/ 574 w 783"/>
                <a:gd name="T15" fmla="*/ 121 h 279"/>
                <a:gd name="T16" fmla="*/ 586 w 783"/>
                <a:gd name="T17" fmla="*/ 151 h 279"/>
                <a:gd name="T18" fmla="*/ 570 w 783"/>
                <a:gd name="T19" fmla="*/ 175 h 279"/>
                <a:gd name="T20" fmla="*/ 563 w 783"/>
                <a:gd name="T21" fmla="*/ 192 h 279"/>
                <a:gd name="T22" fmla="*/ 538 w 783"/>
                <a:gd name="T23" fmla="*/ 166 h 279"/>
                <a:gd name="T24" fmla="*/ 511 w 783"/>
                <a:gd name="T25" fmla="*/ 152 h 279"/>
                <a:gd name="T26" fmla="*/ 442 w 783"/>
                <a:gd name="T27" fmla="*/ 139 h 279"/>
                <a:gd name="T28" fmla="*/ 437 w 783"/>
                <a:gd name="T29" fmla="*/ 94 h 279"/>
                <a:gd name="T30" fmla="*/ 453 w 783"/>
                <a:gd name="T31" fmla="*/ 76 h 279"/>
                <a:gd name="T32" fmla="*/ 460 w 783"/>
                <a:gd name="T33" fmla="*/ 78 h 279"/>
                <a:gd name="T34" fmla="*/ 495 w 783"/>
                <a:gd name="T35" fmla="*/ 62 h 279"/>
                <a:gd name="T36" fmla="*/ 497 w 783"/>
                <a:gd name="T37" fmla="*/ 51 h 279"/>
                <a:gd name="T38" fmla="*/ 529 w 783"/>
                <a:gd name="T39" fmla="*/ 57 h 279"/>
                <a:gd name="T40" fmla="*/ 529 w 783"/>
                <a:gd name="T41" fmla="*/ 52 h 279"/>
                <a:gd name="T42" fmla="*/ 547 w 783"/>
                <a:gd name="T43" fmla="*/ 31 h 279"/>
                <a:gd name="T44" fmla="*/ 502 w 783"/>
                <a:gd name="T45" fmla="*/ 37 h 279"/>
                <a:gd name="T46" fmla="*/ 466 w 783"/>
                <a:gd name="T47" fmla="*/ 23 h 279"/>
                <a:gd name="T48" fmla="*/ 407 w 783"/>
                <a:gd name="T49" fmla="*/ 8 h 279"/>
                <a:gd name="T50" fmla="*/ 429 w 783"/>
                <a:gd name="T51" fmla="*/ 24 h 279"/>
                <a:gd name="T52" fmla="*/ 410 w 783"/>
                <a:gd name="T53" fmla="*/ 35 h 279"/>
                <a:gd name="T54" fmla="*/ 354 w 783"/>
                <a:gd name="T55" fmla="*/ 39 h 279"/>
                <a:gd name="T56" fmla="*/ 305 w 783"/>
                <a:gd name="T57" fmla="*/ 35 h 279"/>
                <a:gd name="T58" fmla="*/ 286 w 783"/>
                <a:gd name="T59" fmla="*/ 37 h 279"/>
                <a:gd name="T60" fmla="*/ 191 w 783"/>
                <a:gd name="T61" fmla="*/ 23 h 279"/>
                <a:gd name="T62" fmla="*/ 118 w 783"/>
                <a:gd name="T63" fmla="*/ 13 h 279"/>
                <a:gd name="T64" fmla="*/ 47 w 783"/>
                <a:gd name="T65" fmla="*/ 29 h 279"/>
                <a:gd name="T66" fmla="*/ 1 w 783"/>
                <a:gd name="T67" fmla="*/ 107 h 279"/>
                <a:gd name="T68" fmla="*/ 19 w 783"/>
                <a:gd name="T69" fmla="*/ 111 h 279"/>
                <a:gd name="T70" fmla="*/ 36 w 783"/>
                <a:gd name="T71" fmla="*/ 122 h 279"/>
                <a:gd name="T72" fmla="*/ 55 w 783"/>
                <a:gd name="T73" fmla="*/ 116 h 279"/>
                <a:gd name="T74" fmla="*/ 69 w 783"/>
                <a:gd name="T75" fmla="*/ 125 h 279"/>
                <a:gd name="T76" fmla="*/ 91 w 783"/>
                <a:gd name="T77" fmla="*/ 144 h 279"/>
                <a:gd name="T78" fmla="*/ 98 w 783"/>
                <a:gd name="T79" fmla="*/ 159 h 279"/>
                <a:gd name="T80" fmla="*/ 102 w 783"/>
                <a:gd name="T81" fmla="*/ 167 h 279"/>
                <a:gd name="T82" fmla="*/ 106 w 783"/>
                <a:gd name="T83" fmla="*/ 179 h 279"/>
                <a:gd name="T84" fmla="*/ 126 w 783"/>
                <a:gd name="T85" fmla="*/ 195 h 279"/>
                <a:gd name="T86" fmla="*/ 154 w 783"/>
                <a:gd name="T87" fmla="*/ 203 h 279"/>
                <a:gd name="T88" fmla="*/ 420 w 783"/>
                <a:gd name="T89" fmla="*/ 213 h 279"/>
                <a:gd name="T90" fmla="*/ 464 w 783"/>
                <a:gd name="T91" fmla="*/ 223 h 279"/>
                <a:gd name="T92" fmla="*/ 513 w 783"/>
                <a:gd name="T93" fmla="*/ 222 h 279"/>
                <a:gd name="T94" fmla="*/ 535 w 783"/>
                <a:gd name="T95" fmla="*/ 274 h 279"/>
                <a:gd name="T96" fmla="*/ 573 w 783"/>
                <a:gd name="T97" fmla="*/ 259 h 279"/>
                <a:gd name="T98" fmla="*/ 650 w 783"/>
                <a:gd name="T99" fmla="*/ 238 h 279"/>
                <a:gd name="T100" fmla="*/ 672 w 783"/>
                <a:gd name="T101" fmla="*/ 244 h 279"/>
                <a:gd name="T102" fmla="*/ 700 w 783"/>
                <a:gd name="T103" fmla="*/ 240 h 279"/>
                <a:gd name="T104" fmla="*/ 691 w 783"/>
                <a:gd name="T105" fmla="*/ 223 h 279"/>
                <a:gd name="T106" fmla="*/ 674 w 783"/>
                <a:gd name="T107" fmla="*/ 214 h 279"/>
                <a:gd name="T108" fmla="*/ 646 w 783"/>
                <a:gd name="T109" fmla="*/ 230 h 279"/>
                <a:gd name="T110" fmla="*/ 662 w 783"/>
                <a:gd name="T111" fmla="*/ 215 h 279"/>
                <a:gd name="T112" fmla="*/ 700 w 783"/>
                <a:gd name="T113" fmla="*/ 201 h 279"/>
                <a:gd name="T114" fmla="*/ 756 w 783"/>
                <a:gd name="T115" fmla="*/ 193 h 279"/>
                <a:gd name="T116" fmla="*/ 769 w 783"/>
                <a:gd name="T117" fmla="*/ 168 h 279"/>
                <a:gd name="T118" fmla="*/ 742 w 783"/>
                <a:gd name="T119" fmla="*/ 16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3" h="279">
                  <a:moveTo>
                    <a:pt x="758" y="166"/>
                  </a:moveTo>
                  <a:cubicBezTo>
                    <a:pt x="759" y="166"/>
                    <a:pt x="760" y="165"/>
                    <a:pt x="761" y="165"/>
                  </a:cubicBezTo>
                  <a:cubicBezTo>
                    <a:pt x="762" y="164"/>
                    <a:pt x="763" y="163"/>
                    <a:pt x="765" y="161"/>
                  </a:cubicBezTo>
                  <a:lnTo>
                    <a:pt x="766" y="160"/>
                  </a:lnTo>
                  <a:lnTo>
                    <a:pt x="762" y="160"/>
                  </a:lnTo>
                  <a:lnTo>
                    <a:pt x="761" y="158"/>
                  </a:lnTo>
                  <a:lnTo>
                    <a:pt x="759" y="160"/>
                  </a:lnTo>
                  <a:cubicBezTo>
                    <a:pt x="758" y="159"/>
                    <a:pt x="757" y="159"/>
                    <a:pt x="757" y="159"/>
                  </a:cubicBezTo>
                  <a:cubicBezTo>
                    <a:pt x="756" y="159"/>
                    <a:pt x="755" y="159"/>
                    <a:pt x="752" y="159"/>
                  </a:cubicBezTo>
                  <a:lnTo>
                    <a:pt x="750" y="157"/>
                  </a:lnTo>
                  <a:cubicBezTo>
                    <a:pt x="751" y="156"/>
                    <a:pt x="751" y="155"/>
                    <a:pt x="750" y="155"/>
                  </a:cubicBezTo>
                  <a:cubicBezTo>
                    <a:pt x="749" y="155"/>
                    <a:pt x="748" y="155"/>
                    <a:pt x="746" y="156"/>
                  </a:cubicBezTo>
                  <a:lnTo>
                    <a:pt x="745" y="156"/>
                  </a:lnTo>
                  <a:lnTo>
                    <a:pt x="743" y="155"/>
                  </a:lnTo>
                  <a:lnTo>
                    <a:pt x="739" y="157"/>
                  </a:lnTo>
                  <a:lnTo>
                    <a:pt x="736" y="156"/>
                  </a:lnTo>
                  <a:lnTo>
                    <a:pt x="731" y="147"/>
                  </a:lnTo>
                  <a:lnTo>
                    <a:pt x="728" y="146"/>
                  </a:lnTo>
                  <a:lnTo>
                    <a:pt x="729" y="141"/>
                  </a:lnTo>
                  <a:cubicBezTo>
                    <a:pt x="729" y="140"/>
                    <a:pt x="728" y="140"/>
                    <a:pt x="728" y="140"/>
                  </a:cubicBezTo>
                  <a:cubicBezTo>
                    <a:pt x="727" y="141"/>
                    <a:pt x="725" y="141"/>
                    <a:pt x="723" y="142"/>
                  </a:cubicBezTo>
                  <a:cubicBezTo>
                    <a:pt x="726" y="140"/>
                    <a:pt x="727" y="139"/>
                    <a:pt x="727" y="139"/>
                  </a:cubicBezTo>
                  <a:cubicBezTo>
                    <a:pt x="727" y="138"/>
                    <a:pt x="727" y="136"/>
                    <a:pt x="726" y="133"/>
                  </a:cubicBezTo>
                  <a:lnTo>
                    <a:pt x="720" y="127"/>
                  </a:lnTo>
                  <a:lnTo>
                    <a:pt x="714" y="129"/>
                  </a:lnTo>
                  <a:lnTo>
                    <a:pt x="717" y="125"/>
                  </a:lnTo>
                  <a:lnTo>
                    <a:pt x="713" y="125"/>
                  </a:lnTo>
                  <a:lnTo>
                    <a:pt x="715" y="121"/>
                  </a:lnTo>
                  <a:lnTo>
                    <a:pt x="710" y="121"/>
                  </a:lnTo>
                  <a:lnTo>
                    <a:pt x="711" y="116"/>
                  </a:lnTo>
                  <a:lnTo>
                    <a:pt x="706" y="115"/>
                  </a:lnTo>
                  <a:lnTo>
                    <a:pt x="705" y="111"/>
                  </a:lnTo>
                  <a:lnTo>
                    <a:pt x="702" y="109"/>
                  </a:lnTo>
                  <a:lnTo>
                    <a:pt x="701" y="106"/>
                  </a:lnTo>
                  <a:cubicBezTo>
                    <a:pt x="699" y="106"/>
                    <a:pt x="698" y="107"/>
                    <a:pt x="698" y="108"/>
                  </a:cubicBezTo>
                  <a:cubicBezTo>
                    <a:pt x="698" y="108"/>
                    <a:pt x="697" y="110"/>
                    <a:pt x="696" y="112"/>
                  </a:cubicBezTo>
                  <a:lnTo>
                    <a:pt x="695" y="117"/>
                  </a:lnTo>
                  <a:lnTo>
                    <a:pt x="694" y="120"/>
                  </a:lnTo>
                  <a:lnTo>
                    <a:pt x="689" y="120"/>
                  </a:lnTo>
                  <a:lnTo>
                    <a:pt x="688" y="124"/>
                  </a:lnTo>
                  <a:lnTo>
                    <a:pt x="684" y="122"/>
                  </a:lnTo>
                  <a:lnTo>
                    <a:pt x="679" y="123"/>
                  </a:lnTo>
                  <a:lnTo>
                    <a:pt x="674" y="126"/>
                  </a:lnTo>
                  <a:lnTo>
                    <a:pt x="673" y="129"/>
                  </a:lnTo>
                  <a:lnTo>
                    <a:pt x="671" y="125"/>
                  </a:lnTo>
                  <a:lnTo>
                    <a:pt x="666" y="128"/>
                  </a:lnTo>
                  <a:lnTo>
                    <a:pt x="660" y="129"/>
                  </a:lnTo>
                  <a:lnTo>
                    <a:pt x="666" y="124"/>
                  </a:lnTo>
                  <a:cubicBezTo>
                    <a:pt x="666" y="122"/>
                    <a:pt x="665" y="121"/>
                    <a:pt x="664" y="121"/>
                  </a:cubicBezTo>
                  <a:cubicBezTo>
                    <a:pt x="664" y="121"/>
                    <a:pt x="662" y="120"/>
                    <a:pt x="659" y="118"/>
                  </a:cubicBezTo>
                  <a:lnTo>
                    <a:pt x="654" y="117"/>
                  </a:lnTo>
                  <a:lnTo>
                    <a:pt x="653" y="112"/>
                  </a:lnTo>
                  <a:lnTo>
                    <a:pt x="643" y="110"/>
                  </a:lnTo>
                  <a:lnTo>
                    <a:pt x="654" y="110"/>
                  </a:lnTo>
                  <a:lnTo>
                    <a:pt x="658" y="104"/>
                  </a:lnTo>
                  <a:lnTo>
                    <a:pt x="655" y="102"/>
                  </a:lnTo>
                  <a:lnTo>
                    <a:pt x="646" y="99"/>
                  </a:lnTo>
                  <a:lnTo>
                    <a:pt x="638" y="101"/>
                  </a:lnTo>
                  <a:lnTo>
                    <a:pt x="637" y="96"/>
                  </a:lnTo>
                  <a:lnTo>
                    <a:pt x="633" y="96"/>
                  </a:lnTo>
                  <a:lnTo>
                    <a:pt x="631" y="94"/>
                  </a:lnTo>
                  <a:lnTo>
                    <a:pt x="617" y="88"/>
                  </a:lnTo>
                  <a:lnTo>
                    <a:pt x="614" y="89"/>
                  </a:lnTo>
                  <a:lnTo>
                    <a:pt x="610" y="91"/>
                  </a:lnTo>
                  <a:lnTo>
                    <a:pt x="599" y="90"/>
                  </a:lnTo>
                  <a:lnTo>
                    <a:pt x="595" y="89"/>
                  </a:lnTo>
                  <a:lnTo>
                    <a:pt x="582" y="87"/>
                  </a:lnTo>
                  <a:lnTo>
                    <a:pt x="579" y="89"/>
                  </a:lnTo>
                  <a:lnTo>
                    <a:pt x="577" y="91"/>
                  </a:lnTo>
                  <a:cubicBezTo>
                    <a:pt x="578" y="91"/>
                    <a:pt x="579" y="92"/>
                    <a:pt x="580" y="93"/>
                  </a:cubicBezTo>
                  <a:cubicBezTo>
                    <a:pt x="581" y="95"/>
                    <a:pt x="582" y="96"/>
                    <a:pt x="582" y="97"/>
                  </a:cubicBezTo>
                  <a:lnTo>
                    <a:pt x="580" y="100"/>
                  </a:lnTo>
                  <a:lnTo>
                    <a:pt x="572" y="104"/>
                  </a:lnTo>
                  <a:lnTo>
                    <a:pt x="581" y="104"/>
                  </a:lnTo>
                  <a:cubicBezTo>
                    <a:pt x="583" y="105"/>
                    <a:pt x="583" y="105"/>
                    <a:pt x="583" y="106"/>
                  </a:cubicBezTo>
                  <a:cubicBezTo>
                    <a:pt x="583" y="106"/>
                    <a:pt x="583" y="108"/>
                    <a:pt x="583" y="109"/>
                  </a:cubicBezTo>
                  <a:lnTo>
                    <a:pt x="584" y="111"/>
                  </a:lnTo>
                  <a:lnTo>
                    <a:pt x="581" y="113"/>
                  </a:lnTo>
                  <a:cubicBezTo>
                    <a:pt x="577" y="116"/>
                    <a:pt x="576" y="117"/>
                    <a:pt x="575" y="118"/>
                  </a:cubicBezTo>
                  <a:cubicBezTo>
                    <a:pt x="575" y="119"/>
                    <a:pt x="575" y="119"/>
                    <a:pt x="574" y="121"/>
                  </a:cubicBezTo>
                  <a:cubicBezTo>
                    <a:pt x="573" y="122"/>
                    <a:pt x="573" y="123"/>
                    <a:pt x="573" y="123"/>
                  </a:cubicBezTo>
                  <a:cubicBezTo>
                    <a:pt x="573" y="124"/>
                    <a:pt x="573" y="124"/>
                    <a:pt x="574" y="125"/>
                  </a:cubicBezTo>
                  <a:cubicBezTo>
                    <a:pt x="575" y="126"/>
                    <a:pt x="575" y="126"/>
                    <a:pt x="576" y="126"/>
                  </a:cubicBezTo>
                  <a:cubicBezTo>
                    <a:pt x="577" y="126"/>
                    <a:pt x="579" y="127"/>
                    <a:pt x="583" y="128"/>
                  </a:cubicBezTo>
                  <a:cubicBezTo>
                    <a:pt x="584" y="129"/>
                    <a:pt x="585" y="129"/>
                    <a:pt x="586" y="129"/>
                  </a:cubicBezTo>
                  <a:cubicBezTo>
                    <a:pt x="586" y="130"/>
                    <a:pt x="587" y="130"/>
                    <a:pt x="587" y="131"/>
                  </a:cubicBezTo>
                  <a:lnTo>
                    <a:pt x="590" y="136"/>
                  </a:lnTo>
                  <a:lnTo>
                    <a:pt x="591" y="143"/>
                  </a:lnTo>
                  <a:lnTo>
                    <a:pt x="591" y="148"/>
                  </a:lnTo>
                  <a:cubicBezTo>
                    <a:pt x="588" y="150"/>
                    <a:pt x="586" y="151"/>
                    <a:pt x="586" y="151"/>
                  </a:cubicBezTo>
                  <a:cubicBezTo>
                    <a:pt x="585" y="151"/>
                    <a:pt x="583" y="152"/>
                    <a:pt x="580" y="154"/>
                  </a:cubicBezTo>
                  <a:lnTo>
                    <a:pt x="573" y="157"/>
                  </a:lnTo>
                  <a:lnTo>
                    <a:pt x="567" y="159"/>
                  </a:lnTo>
                  <a:cubicBezTo>
                    <a:pt x="566" y="159"/>
                    <a:pt x="565" y="159"/>
                    <a:pt x="563" y="160"/>
                  </a:cubicBezTo>
                  <a:lnTo>
                    <a:pt x="561" y="161"/>
                  </a:lnTo>
                  <a:cubicBezTo>
                    <a:pt x="564" y="163"/>
                    <a:pt x="565" y="165"/>
                    <a:pt x="566" y="165"/>
                  </a:cubicBezTo>
                  <a:cubicBezTo>
                    <a:pt x="566" y="165"/>
                    <a:pt x="567" y="166"/>
                    <a:pt x="567" y="166"/>
                  </a:cubicBezTo>
                  <a:cubicBezTo>
                    <a:pt x="568" y="167"/>
                    <a:pt x="569" y="168"/>
                    <a:pt x="569" y="168"/>
                  </a:cubicBezTo>
                  <a:cubicBezTo>
                    <a:pt x="569" y="169"/>
                    <a:pt x="569" y="170"/>
                    <a:pt x="570" y="172"/>
                  </a:cubicBezTo>
                  <a:lnTo>
                    <a:pt x="570" y="175"/>
                  </a:lnTo>
                  <a:cubicBezTo>
                    <a:pt x="570" y="177"/>
                    <a:pt x="570" y="179"/>
                    <a:pt x="571" y="179"/>
                  </a:cubicBezTo>
                  <a:cubicBezTo>
                    <a:pt x="572" y="180"/>
                    <a:pt x="572" y="181"/>
                    <a:pt x="573" y="182"/>
                  </a:cubicBezTo>
                  <a:cubicBezTo>
                    <a:pt x="573" y="182"/>
                    <a:pt x="574" y="183"/>
                    <a:pt x="574" y="184"/>
                  </a:cubicBezTo>
                  <a:lnTo>
                    <a:pt x="571" y="186"/>
                  </a:lnTo>
                  <a:lnTo>
                    <a:pt x="570" y="190"/>
                  </a:lnTo>
                  <a:lnTo>
                    <a:pt x="570" y="192"/>
                  </a:lnTo>
                  <a:lnTo>
                    <a:pt x="567" y="191"/>
                  </a:lnTo>
                  <a:lnTo>
                    <a:pt x="566" y="189"/>
                  </a:lnTo>
                  <a:lnTo>
                    <a:pt x="563" y="191"/>
                  </a:lnTo>
                  <a:lnTo>
                    <a:pt x="563" y="192"/>
                  </a:lnTo>
                  <a:lnTo>
                    <a:pt x="565" y="196"/>
                  </a:lnTo>
                  <a:cubicBezTo>
                    <a:pt x="563" y="196"/>
                    <a:pt x="562" y="196"/>
                    <a:pt x="562" y="195"/>
                  </a:cubicBezTo>
                  <a:cubicBezTo>
                    <a:pt x="562" y="195"/>
                    <a:pt x="560" y="194"/>
                    <a:pt x="558" y="192"/>
                  </a:cubicBezTo>
                  <a:lnTo>
                    <a:pt x="554" y="189"/>
                  </a:lnTo>
                  <a:cubicBezTo>
                    <a:pt x="552" y="187"/>
                    <a:pt x="551" y="187"/>
                    <a:pt x="551" y="187"/>
                  </a:cubicBezTo>
                  <a:cubicBezTo>
                    <a:pt x="550" y="187"/>
                    <a:pt x="548" y="186"/>
                    <a:pt x="546" y="186"/>
                  </a:cubicBezTo>
                  <a:lnTo>
                    <a:pt x="543" y="184"/>
                  </a:lnTo>
                  <a:cubicBezTo>
                    <a:pt x="541" y="182"/>
                    <a:pt x="541" y="181"/>
                    <a:pt x="541" y="181"/>
                  </a:cubicBezTo>
                  <a:cubicBezTo>
                    <a:pt x="540" y="180"/>
                    <a:pt x="539" y="177"/>
                    <a:pt x="537" y="172"/>
                  </a:cubicBezTo>
                  <a:cubicBezTo>
                    <a:pt x="537" y="169"/>
                    <a:pt x="538" y="167"/>
                    <a:pt x="538" y="166"/>
                  </a:cubicBezTo>
                  <a:cubicBezTo>
                    <a:pt x="538" y="165"/>
                    <a:pt x="538" y="164"/>
                    <a:pt x="538" y="163"/>
                  </a:cubicBezTo>
                  <a:cubicBezTo>
                    <a:pt x="538" y="162"/>
                    <a:pt x="538" y="161"/>
                    <a:pt x="538" y="160"/>
                  </a:cubicBezTo>
                  <a:cubicBezTo>
                    <a:pt x="539" y="159"/>
                    <a:pt x="539" y="158"/>
                    <a:pt x="539" y="156"/>
                  </a:cubicBezTo>
                  <a:lnTo>
                    <a:pt x="534" y="156"/>
                  </a:lnTo>
                  <a:cubicBezTo>
                    <a:pt x="533" y="155"/>
                    <a:pt x="531" y="155"/>
                    <a:pt x="530" y="155"/>
                  </a:cubicBezTo>
                  <a:lnTo>
                    <a:pt x="524" y="155"/>
                  </a:lnTo>
                  <a:lnTo>
                    <a:pt x="521" y="154"/>
                  </a:lnTo>
                  <a:lnTo>
                    <a:pt x="514" y="154"/>
                  </a:lnTo>
                  <a:lnTo>
                    <a:pt x="511" y="155"/>
                  </a:lnTo>
                  <a:lnTo>
                    <a:pt x="511" y="152"/>
                  </a:lnTo>
                  <a:lnTo>
                    <a:pt x="491" y="147"/>
                  </a:lnTo>
                  <a:lnTo>
                    <a:pt x="486" y="145"/>
                  </a:lnTo>
                  <a:lnTo>
                    <a:pt x="478" y="140"/>
                  </a:lnTo>
                  <a:lnTo>
                    <a:pt x="473" y="140"/>
                  </a:lnTo>
                  <a:cubicBezTo>
                    <a:pt x="473" y="140"/>
                    <a:pt x="471" y="139"/>
                    <a:pt x="467" y="138"/>
                  </a:cubicBezTo>
                  <a:cubicBezTo>
                    <a:pt x="465" y="138"/>
                    <a:pt x="464" y="137"/>
                    <a:pt x="463" y="137"/>
                  </a:cubicBezTo>
                  <a:lnTo>
                    <a:pt x="456" y="137"/>
                  </a:lnTo>
                  <a:cubicBezTo>
                    <a:pt x="455" y="137"/>
                    <a:pt x="453" y="137"/>
                    <a:pt x="450" y="138"/>
                  </a:cubicBezTo>
                  <a:cubicBezTo>
                    <a:pt x="447" y="139"/>
                    <a:pt x="446" y="139"/>
                    <a:pt x="446" y="139"/>
                  </a:cubicBezTo>
                  <a:cubicBezTo>
                    <a:pt x="445" y="139"/>
                    <a:pt x="444" y="139"/>
                    <a:pt x="442" y="139"/>
                  </a:cubicBezTo>
                  <a:lnTo>
                    <a:pt x="445" y="135"/>
                  </a:lnTo>
                  <a:lnTo>
                    <a:pt x="438" y="122"/>
                  </a:lnTo>
                  <a:lnTo>
                    <a:pt x="429" y="122"/>
                  </a:lnTo>
                  <a:lnTo>
                    <a:pt x="427" y="124"/>
                  </a:lnTo>
                  <a:lnTo>
                    <a:pt x="423" y="120"/>
                  </a:lnTo>
                  <a:lnTo>
                    <a:pt x="422" y="114"/>
                  </a:lnTo>
                  <a:lnTo>
                    <a:pt x="424" y="106"/>
                  </a:lnTo>
                  <a:lnTo>
                    <a:pt x="426" y="104"/>
                  </a:lnTo>
                  <a:lnTo>
                    <a:pt x="433" y="96"/>
                  </a:lnTo>
                  <a:cubicBezTo>
                    <a:pt x="436" y="95"/>
                    <a:pt x="437" y="94"/>
                    <a:pt x="437" y="94"/>
                  </a:cubicBezTo>
                  <a:cubicBezTo>
                    <a:pt x="437" y="93"/>
                    <a:pt x="437" y="92"/>
                    <a:pt x="436" y="90"/>
                  </a:cubicBezTo>
                  <a:lnTo>
                    <a:pt x="440" y="91"/>
                  </a:lnTo>
                  <a:lnTo>
                    <a:pt x="440" y="87"/>
                  </a:lnTo>
                  <a:lnTo>
                    <a:pt x="446" y="86"/>
                  </a:lnTo>
                  <a:cubicBezTo>
                    <a:pt x="449" y="85"/>
                    <a:pt x="451" y="85"/>
                    <a:pt x="451" y="85"/>
                  </a:cubicBezTo>
                  <a:cubicBezTo>
                    <a:pt x="452" y="85"/>
                    <a:pt x="453" y="85"/>
                    <a:pt x="454" y="85"/>
                  </a:cubicBezTo>
                  <a:cubicBezTo>
                    <a:pt x="455" y="85"/>
                    <a:pt x="456" y="85"/>
                    <a:pt x="457" y="84"/>
                  </a:cubicBezTo>
                  <a:cubicBezTo>
                    <a:pt x="458" y="84"/>
                    <a:pt x="459" y="83"/>
                    <a:pt x="460" y="81"/>
                  </a:cubicBezTo>
                  <a:lnTo>
                    <a:pt x="457" y="79"/>
                  </a:lnTo>
                  <a:cubicBezTo>
                    <a:pt x="455" y="77"/>
                    <a:pt x="454" y="76"/>
                    <a:pt x="453" y="76"/>
                  </a:cubicBezTo>
                  <a:lnTo>
                    <a:pt x="446" y="76"/>
                  </a:lnTo>
                  <a:cubicBezTo>
                    <a:pt x="444" y="76"/>
                    <a:pt x="442" y="76"/>
                    <a:pt x="442" y="76"/>
                  </a:cubicBezTo>
                  <a:cubicBezTo>
                    <a:pt x="441" y="76"/>
                    <a:pt x="439" y="75"/>
                    <a:pt x="436" y="73"/>
                  </a:cubicBezTo>
                  <a:cubicBezTo>
                    <a:pt x="437" y="72"/>
                    <a:pt x="439" y="73"/>
                    <a:pt x="440" y="73"/>
                  </a:cubicBezTo>
                  <a:lnTo>
                    <a:pt x="444" y="74"/>
                  </a:lnTo>
                  <a:cubicBezTo>
                    <a:pt x="445" y="74"/>
                    <a:pt x="447" y="75"/>
                    <a:pt x="447" y="75"/>
                  </a:cubicBezTo>
                  <a:cubicBezTo>
                    <a:pt x="448" y="75"/>
                    <a:pt x="450" y="75"/>
                    <a:pt x="452" y="75"/>
                  </a:cubicBezTo>
                  <a:cubicBezTo>
                    <a:pt x="452" y="75"/>
                    <a:pt x="453" y="75"/>
                    <a:pt x="453" y="75"/>
                  </a:cubicBezTo>
                  <a:cubicBezTo>
                    <a:pt x="454" y="75"/>
                    <a:pt x="455" y="76"/>
                    <a:pt x="456" y="76"/>
                  </a:cubicBezTo>
                  <a:cubicBezTo>
                    <a:pt x="457" y="76"/>
                    <a:pt x="458" y="77"/>
                    <a:pt x="460" y="78"/>
                  </a:cubicBezTo>
                  <a:lnTo>
                    <a:pt x="460" y="78"/>
                  </a:lnTo>
                  <a:lnTo>
                    <a:pt x="462" y="78"/>
                  </a:lnTo>
                  <a:cubicBezTo>
                    <a:pt x="463" y="78"/>
                    <a:pt x="464" y="77"/>
                    <a:pt x="466" y="75"/>
                  </a:cubicBezTo>
                  <a:lnTo>
                    <a:pt x="468" y="73"/>
                  </a:lnTo>
                  <a:lnTo>
                    <a:pt x="472" y="72"/>
                  </a:lnTo>
                  <a:cubicBezTo>
                    <a:pt x="477" y="74"/>
                    <a:pt x="479" y="75"/>
                    <a:pt x="480" y="74"/>
                  </a:cubicBezTo>
                  <a:cubicBezTo>
                    <a:pt x="480" y="74"/>
                    <a:pt x="482" y="74"/>
                    <a:pt x="485" y="73"/>
                  </a:cubicBezTo>
                  <a:cubicBezTo>
                    <a:pt x="485" y="73"/>
                    <a:pt x="488" y="72"/>
                    <a:pt x="491" y="69"/>
                  </a:cubicBezTo>
                  <a:lnTo>
                    <a:pt x="495" y="64"/>
                  </a:lnTo>
                  <a:lnTo>
                    <a:pt x="495" y="62"/>
                  </a:lnTo>
                  <a:lnTo>
                    <a:pt x="489" y="61"/>
                  </a:lnTo>
                  <a:lnTo>
                    <a:pt x="478" y="61"/>
                  </a:lnTo>
                  <a:lnTo>
                    <a:pt x="468" y="58"/>
                  </a:lnTo>
                  <a:lnTo>
                    <a:pt x="455" y="56"/>
                  </a:lnTo>
                  <a:lnTo>
                    <a:pt x="470" y="56"/>
                  </a:lnTo>
                  <a:cubicBezTo>
                    <a:pt x="473" y="56"/>
                    <a:pt x="475" y="57"/>
                    <a:pt x="476" y="58"/>
                  </a:cubicBezTo>
                  <a:cubicBezTo>
                    <a:pt x="478" y="58"/>
                    <a:pt x="480" y="59"/>
                    <a:pt x="482" y="60"/>
                  </a:cubicBezTo>
                  <a:cubicBezTo>
                    <a:pt x="482" y="60"/>
                    <a:pt x="485" y="60"/>
                    <a:pt x="489" y="61"/>
                  </a:cubicBezTo>
                  <a:lnTo>
                    <a:pt x="494" y="58"/>
                  </a:lnTo>
                  <a:lnTo>
                    <a:pt x="497" y="51"/>
                  </a:lnTo>
                  <a:lnTo>
                    <a:pt x="510" y="50"/>
                  </a:lnTo>
                  <a:lnTo>
                    <a:pt x="513" y="55"/>
                  </a:lnTo>
                  <a:cubicBezTo>
                    <a:pt x="514" y="57"/>
                    <a:pt x="515" y="58"/>
                    <a:pt x="515" y="59"/>
                  </a:cubicBezTo>
                  <a:cubicBezTo>
                    <a:pt x="516" y="59"/>
                    <a:pt x="517" y="59"/>
                    <a:pt x="518" y="60"/>
                  </a:cubicBezTo>
                  <a:lnTo>
                    <a:pt x="516" y="55"/>
                  </a:lnTo>
                  <a:lnTo>
                    <a:pt x="517" y="54"/>
                  </a:lnTo>
                  <a:cubicBezTo>
                    <a:pt x="519" y="54"/>
                    <a:pt x="519" y="53"/>
                    <a:pt x="520" y="53"/>
                  </a:cubicBezTo>
                  <a:cubicBezTo>
                    <a:pt x="520" y="52"/>
                    <a:pt x="521" y="53"/>
                    <a:pt x="524" y="54"/>
                  </a:cubicBezTo>
                  <a:cubicBezTo>
                    <a:pt x="524" y="57"/>
                    <a:pt x="525" y="58"/>
                    <a:pt x="526" y="58"/>
                  </a:cubicBezTo>
                  <a:cubicBezTo>
                    <a:pt x="526" y="58"/>
                    <a:pt x="527" y="58"/>
                    <a:pt x="529" y="57"/>
                  </a:cubicBezTo>
                  <a:lnTo>
                    <a:pt x="528" y="54"/>
                  </a:lnTo>
                  <a:cubicBezTo>
                    <a:pt x="527" y="54"/>
                    <a:pt x="527" y="53"/>
                    <a:pt x="527" y="53"/>
                  </a:cubicBezTo>
                  <a:cubicBezTo>
                    <a:pt x="526" y="52"/>
                    <a:pt x="526" y="52"/>
                    <a:pt x="526" y="52"/>
                  </a:cubicBezTo>
                  <a:cubicBezTo>
                    <a:pt x="526" y="52"/>
                    <a:pt x="524" y="51"/>
                    <a:pt x="522" y="49"/>
                  </a:cubicBezTo>
                  <a:cubicBezTo>
                    <a:pt x="520" y="47"/>
                    <a:pt x="519" y="47"/>
                    <a:pt x="518" y="47"/>
                  </a:cubicBezTo>
                  <a:lnTo>
                    <a:pt x="514" y="47"/>
                  </a:lnTo>
                  <a:lnTo>
                    <a:pt x="522" y="46"/>
                  </a:lnTo>
                  <a:lnTo>
                    <a:pt x="527" y="49"/>
                  </a:lnTo>
                  <a:cubicBezTo>
                    <a:pt x="527" y="50"/>
                    <a:pt x="527" y="51"/>
                    <a:pt x="528" y="51"/>
                  </a:cubicBezTo>
                  <a:cubicBezTo>
                    <a:pt x="528" y="52"/>
                    <a:pt x="528" y="52"/>
                    <a:pt x="529" y="52"/>
                  </a:cubicBezTo>
                  <a:cubicBezTo>
                    <a:pt x="530" y="53"/>
                    <a:pt x="531" y="52"/>
                    <a:pt x="533" y="51"/>
                  </a:cubicBezTo>
                  <a:lnTo>
                    <a:pt x="535" y="49"/>
                  </a:lnTo>
                  <a:lnTo>
                    <a:pt x="539" y="49"/>
                  </a:lnTo>
                  <a:lnTo>
                    <a:pt x="541" y="46"/>
                  </a:lnTo>
                  <a:lnTo>
                    <a:pt x="546" y="45"/>
                  </a:lnTo>
                  <a:lnTo>
                    <a:pt x="548" y="40"/>
                  </a:lnTo>
                  <a:lnTo>
                    <a:pt x="541" y="37"/>
                  </a:lnTo>
                  <a:lnTo>
                    <a:pt x="538" y="33"/>
                  </a:lnTo>
                  <a:lnTo>
                    <a:pt x="542" y="31"/>
                  </a:lnTo>
                  <a:cubicBezTo>
                    <a:pt x="545" y="31"/>
                    <a:pt x="547" y="31"/>
                    <a:pt x="547" y="31"/>
                  </a:cubicBezTo>
                  <a:cubicBezTo>
                    <a:pt x="548" y="30"/>
                    <a:pt x="547" y="29"/>
                    <a:pt x="544" y="28"/>
                  </a:cubicBezTo>
                  <a:lnTo>
                    <a:pt x="547" y="25"/>
                  </a:lnTo>
                  <a:lnTo>
                    <a:pt x="541" y="22"/>
                  </a:lnTo>
                  <a:lnTo>
                    <a:pt x="511" y="20"/>
                  </a:lnTo>
                  <a:lnTo>
                    <a:pt x="508" y="19"/>
                  </a:lnTo>
                  <a:lnTo>
                    <a:pt x="508" y="22"/>
                  </a:lnTo>
                  <a:lnTo>
                    <a:pt x="507" y="28"/>
                  </a:lnTo>
                  <a:lnTo>
                    <a:pt x="506" y="33"/>
                  </a:lnTo>
                  <a:cubicBezTo>
                    <a:pt x="505" y="34"/>
                    <a:pt x="503" y="35"/>
                    <a:pt x="503" y="36"/>
                  </a:cubicBezTo>
                  <a:cubicBezTo>
                    <a:pt x="503" y="36"/>
                    <a:pt x="502" y="36"/>
                    <a:pt x="502" y="37"/>
                  </a:cubicBezTo>
                  <a:cubicBezTo>
                    <a:pt x="502" y="37"/>
                    <a:pt x="501" y="38"/>
                    <a:pt x="501" y="39"/>
                  </a:cubicBezTo>
                  <a:lnTo>
                    <a:pt x="500" y="42"/>
                  </a:lnTo>
                  <a:lnTo>
                    <a:pt x="496" y="42"/>
                  </a:lnTo>
                  <a:lnTo>
                    <a:pt x="493" y="40"/>
                  </a:lnTo>
                  <a:cubicBezTo>
                    <a:pt x="491" y="36"/>
                    <a:pt x="490" y="34"/>
                    <a:pt x="489" y="34"/>
                  </a:cubicBezTo>
                  <a:cubicBezTo>
                    <a:pt x="489" y="34"/>
                    <a:pt x="488" y="33"/>
                    <a:pt x="486" y="31"/>
                  </a:cubicBezTo>
                  <a:lnTo>
                    <a:pt x="483" y="29"/>
                  </a:lnTo>
                  <a:cubicBezTo>
                    <a:pt x="482" y="28"/>
                    <a:pt x="480" y="27"/>
                    <a:pt x="477" y="26"/>
                  </a:cubicBezTo>
                  <a:lnTo>
                    <a:pt x="466" y="34"/>
                  </a:lnTo>
                  <a:lnTo>
                    <a:pt x="466" y="23"/>
                  </a:lnTo>
                  <a:cubicBezTo>
                    <a:pt x="457" y="22"/>
                    <a:pt x="453" y="22"/>
                    <a:pt x="452" y="22"/>
                  </a:cubicBezTo>
                  <a:cubicBezTo>
                    <a:pt x="451" y="22"/>
                    <a:pt x="448" y="21"/>
                    <a:pt x="442" y="20"/>
                  </a:cubicBezTo>
                  <a:lnTo>
                    <a:pt x="438" y="6"/>
                  </a:lnTo>
                  <a:lnTo>
                    <a:pt x="433" y="2"/>
                  </a:lnTo>
                  <a:lnTo>
                    <a:pt x="425" y="0"/>
                  </a:lnTo>
                  <a:lnTo>
                    <a:pt x="421" y="3"/>
                  </a:lnTo>
                  <a:lnTo>
                    <a:pt x="417" y="5"/>
                  </a:lnTo>
                  <a:lnTo>
                    <a:pt x="412" y="5"/>
                  </a:lnTo>
                  <a:lnTo>
                    <a:pt x="409" y="6"/>
                  </a:lnTo>
                  <a:lnTo>
                    <a:pt x="407" y="8"/>
                  </a:lnTo>
                  <a:lnTo>
                    <a:pt x="409" y="11"/>
                  </a:lnTo>
                  <a:lnTo>
                    <a:pt x="415" y="13"/>
                  </a:lnTo>
                  <a:lnTo>
                    <a:pt x="409" y="16"/>
                  </a:lnTo>
                  <a:cubicBezTo>
                    <a:pt x="410" y="17"/>
                    <a:pt x="410" y="18"/>
                    <a:pt x="411" y="18"/>
                  </a:cubicBezTo>
                  <a:cubicBezTo>
                    <a:pt x="411" y="18"/>
                    <a:pt x="412" y="19"/>
                    <a:pt x="415" y="20"/>
                  </a:cubicBezTo>
                  <a:cubicBezTo>
                    <a:pt x="415" y="20"/>
                    <a:pt x="416" y="21"/>
                    <a:pt x="416" y="21"/>
                  </a:cubicBezTo>
                  <a:lnTo>
                    <a:pt x="423" y="22"/>
                  </a:lnTo>
                  <a:lnTo>
                    <a:pt x="433" y="22"/>
                  </a:lnTo>
                  <a:lnTo>
                    <a:pt x="436" y="23"/>
                  </a:lnTo>
                  <a:lnTo>
                    <a:pt x="429" y="24"/>
                  </a:lnTo>
                  <a:lnTo>
                    <a:pt x="426" y="26"/>
                  </a:lnTo>
                  <a:lnTo>
                    <a:pt x="425" y="30"/>
                  </a:lnTo>
                  <a:lnTo>
                    <a:pt x="431" y="28"/>
                  </a:lnTo>
                  <a:lnTo>
                    <a:pt x="435" y="29"/>
                  </a:lnTo>
                  <a:lnTo>
                    <a:pt x="436" y="32"/>
                  </a:lnTo>
                  <a:lnTo>
                    <a:pt x="427" y="36"/>
                  </a:lnTo>
                  <a:lnTo>
                    <a:pt x="418" y="35"/>
                  </a:lnTo>
                  <a:lnTo>
                    <a:pt x="417" y="43"/>
                  </a:lnTo>
                  <a:lnTo>
                    <a:pt x="415" y="49"/>
                  </a:lnTo>
                  <a:lnTo>
                    <a:pt x="410" y="35"/>
                  </a:lnTo>
                  <a:lnTo>
                    <a:pt x="405" y="32"/>
                  </a:lnTo>
                  <a:lnTo>
                    <a:pt x="397" y="32"/>
                  </a:lnTo>
                  <a:lnTo>
                    <a:pt x="400" y="37"/>
                  </a:lnTo>
                  <a:lnTo>
                    <a:pt x="400" y="39"/>
                  </a:lnTo>
                  <a:lnTo>
                    <a:pt x="390" y="39"/>
                  </a:lnTo>
                  <a:lnTo>
                    <a:pt x="387" y="40"/>
                  </a:lnTo>
                  <a:lnTo>
                    <a:pt x="383" y="39"/>
                  </a:lnTo>
                  <a:lnTo>
                    <a:pt x="371" y="37"/>
                  </a:lnTo>
                  <a:lnTo>
                    <a:pt x="362" y="40"/>
                  </a:lnTo>
                  <a:cubicBezTo>
                    <a:pt x="357" y="39"/>
                    <a:pt x="354" y="39"/>
                    <a:pt x="354" y="39"/>
                  </a:cubicBezTo>
                  <a:lnTo>
                    <a:pt x="351" y="37"/>
                  </a:lnTo>
                  <a:cubicBezTo>
                    <a:pt x="350" y="36"/>
                    <a:pt x="349" y="36"/>
                    <a:pt x="348" y="36"/>
                  </a:cubicBezTo>
                  <a:cubicBezTo>
                    <a:pt x="348" y="36"/>
                    <a:pt x="346" y="36"/>
                    <a:pt x="343" y="35"/>
                  </a:cubicBezTo>
                  <a:lnTo>
                    <a:pt x="338" y="36"/>
                  </a:lnTo>
                  <a:lnTo>
                    <a:pt x="334" y="36"/>
                  </a:lnTo>
                  <a:lnTo>
                    <a:pt x="326" y="30"/>
                  </a:lnTo>
                  <a:lnTo>
                    <a:pt x="323" y="33"/>
                  </a:lnTo>
                  <a:lnTo>
                    <a:pt x="316" y="35"/>
                  </a:lnTo>
                  <a:cubicBezTo>
                    <a:pt x="313" y="34"/>
                    <a:pt x="311" y="34"/>
                    <a:pt x="311" y="34"/>
                  </a:cubicBezTo>
                  <a:cubicBezTo>
                    <a:pt x="310" y="34"/>
                    <a:pt x="308" y="34"/>
                    <a:pt x="305" y="35"/>
                  </a:cubicBezTo>
                  <a:lnTo>
                    <a:pt x="308" y="41"/>
                  </a:lnTo>
                  <a:lnTo>
                    <a:pt x="311" y="47"/>
                  </a:lnTo>
                  <a:lnTo>
                    <a:pt x="309" y="52"/>
                  </a:lnTo>
                  <a:lnTo>
                    <a:pt x="307" y="47"/>
                  </a:lnTo>
                  <a:lnTo>
                    <a:pt x="302" y="42"/>
                  </a:lnTo>
                  <a:lnTo>
                    <a:pt x="298" y="40"/>
                  </a:lnTo>
                  <a:lnTo>
                    <a:pt x="295" y="42"/>
                  </a:lnTo>
                  <a:lnTo>
                    <a:pt x="290" y="39"/>
                  </a:lnTo>
                  <a:cubicBezTo>
                    <a:pt x="290" y="39"/>
                    <a:pt x="290" y="39"/>
                    <a:pt x="290" y="39"/>
                  </a:cubicBezTo>
                  <a:cubicBezTo>
                    <a:pt x="288" y="38"/>
                    <a:pt x="287" y="37"/>
                    <a:pt x="286" y="37"/>
                  </a:cubicBezTo>
                  <a:cubicBezTo>
                    <a:pt x="285" y="37"/>
                    <a:pt x="281" y="37"/>
                    <a:pt x="275" y="37"/>
                  </a:cubicBezTo>
                  <a:lnTo>
                    <a:pt x="270" y="39"/>
                  </a:lnTo>
                  <a:lnTo>
                    <a:pt x="256" y="38"/>
                  </a:lnTo>
                  <a:lnTo>
                    <a:pt x="248" y="39"/>
                  </a:lnTo>
                  <a:lnTo>
                    <a:pt x="238" y="38"/>
                  </a:lnTo>
                  <a:lnTo>
                    <a:pt x="239" y="28"/>
                  </a:lnTo>
                  <a:lnTo>
                    <a:pt x="219" y="28"/>
                  </a:lnTo>
                  <a:cubicBezTo>
                    <a:pt x="213" y="26"/>
                    <a:pt x="210" y="25"/>
                    <a:pt x="209" y="25"/>
                  </a:cubicBezTo>
                  <a:cubicBezTo>
                    <a:pt x="209" y="25"/>
                    <a:pt x="205" y="25"/>
                    <a:pt x="199" y="23"/>
                  </a:cubicBezTo>
                  <a:lnTo>
                    <a:pt x="191" y="23"/>
                  </a:lnTo>
                  <a:cubicBezTo>
                    <a:pt x="186" y="21"/>
                    <a:pt x="183" y="20"/>
                    <a:pt x="183" y="20"/>
                  </a:cubicBezTo>
                  <a:cubicBezTo>
                    <a:pt x="182" y="20"/>
                    <a:pt x="179" y="20"/>
                    <a:pt x="172" y="20"/>
                  </a:cubicBezTo>
                  <a:lnTo>
                    <a:pt x="167" y="21"/>
                  </a:lnTo>
                  <a:lnTo>
                    <a:pt x="161" y="24"/>
                  </a:lnTo>
                  <a:lnTo>
                    <a:pt x="154" y="23"/>
                  </a:lnTo>
                  <a:lnTo>
                    <a:pt x="150" y="16"/>
                  </a:lnTo>
                  <a:lnTo>
                    <a:pt x="142" y="24"/>
                  </a:lnTo>
                  <a:lnTo>
                    <a:pt x="134" y="22"/>
                  </a:lnTo>
                  <a:lnTo>
                    <a:pt x="123" y="13"/>
                  </a:lnTo>
                  <a:lnTo>
                    <a:pt x="118" y="13"/>
                  </a:lnTo>
                  <a:lnTo>
                    <a:pt x="110" y="18"/>
                  </a:lnTo>
                  <a:lnTo>
                    <a:pt x="105" y="19"/>
                  </a:lnTo>
                  <a:lnTo>
                    <a:pt x="93" y="22"/>
                  </a:lnTo>
                  <a:lnTo>
                    <a:pt x="83" y="22"/>
                  </a:lnTo>
                  <a:lnTo>
                    <a:pt x="76" y="26"/>
                  </a:lnTo>
                  <a:lnTo>
                    <a:pt x="71" y="28"/>
                  </a:lnTo>
                  <a:lnTo>
                    <a:pt x="64" y="28"/>
                  </a:lnTo>
                  <a:lnTo>
                    <a:pt x="58" y="30"/>
                  </a:lnTo>
                  <a:cubicBezTo>
                    <a:pt x="56" y="29"/>
                    <a:pt x="55" y="29"/>
                    <a:pt x="54" y="29"/>
                  </a:cubicBezTo>
                  <a:cubicBezTo>
                    <a:pt x="53" y="29"/>
                    <a:pt x="51" y="29"/>
                    <a:pt x="47" y="29"/>
                  </a:cubicBezTo>
                  <a:cubicBezTo>
                    <a:pt x="43" y="28"/>
                    <a:pt x="41" y="28"/>
                    <a:pt x="41" y="28"/>
                  </a:cubicBezTo>
                  <a:cubicBezTo>
                    <a:pt x="40" y="28"/>
                    <a:pt x="38" y="28"/>
                    <a:pt x="33" y="27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6" y="26"/>
                    <a:pt x="24" y="25"/>
                    <a:pt x="21" y="24"/>
                  </a:cubicBezTo>
                  <a:cubicBezTo>
                    <a:pt x="18" y="23"/>
                    <a:pt x="17" y="23"/>
                    <a:pt x="17" y="23"/>
                  </a:cubicBezTo>
                  <a:cubicBezTo>
                    <a:pt x="16" y="23"/>
                    <a:pt x="15" y="22"/>
                    <a:pt x="12" y="22"/>
                  </a:cubicBezTo>
                  <a:lnTo>
                    <a:pt x="6" y="22"/>
                  </a:lnTo>
                  <a:cubicBezTo>
                    <a:pt x="6" y="22"/>
                    <a:pt x="4" y="22"/>
                    <a:pt x="0" y="21"/>
                  </a:cubicBezTo>
                  <a:lnTo>
                    <a:pt x="0" y="106"/>
                  </a:lnTo>
                  <a:lnTo>
                    <a:pt x="1" y="107"/>
                  </a:lnTo>
                  <a:cubicBezTo>
                    <a:pt x="2" y="108"/>
                    <a:pt x="2" y="108"/>
                    <a:pt x="3" y="108"/>
                  </a:cubicBezTo>
                  <a:cubicBezTo>
                    <a:pt x="3" y="108"/>
                    <a:pt x="3" y="108"/>
                    <a:pt x="4" y="108"/>
                  </a:cubicBezTo>
                  <a:lnTo>
                    <a:pt x="5" y="108"/>
                  </a:lnTo>
                  <a:cubicBezTo>
                    <a:pt x="5" y="107"/>
                    <a:pt x="6" y="108"/>
                    <a:pt x="6" y="108"/>
                  </a:cubicBezTo>
                  <a:lnTo>
                    <a:pt x="8" y="109"/>
                  </a:lnTo>
                  <a:cubicBezTo>
                    <a:pt x="9" y="109"/>
                    <a:pt x="9" y="109"/>
                    <a:pt x="10" y="109"/>
                  </a:cubicBezTo>
                  <a:cubicBezTo>
                    <a:pt x="13" y="108"/>
                    <a:pt x="14" y="107"/>
                    <a:pt x="15" y="107"/>
                  </a:cubicBezTo>
                  <a:cubicBezTo>
                    <a:pt x="15" y="107"/>
                    <a:pt x="15" y="107"/>
                    <a:pt x="15" y="108"/>
                  </a:cubicBezTo>
                  <a:cubicBezTo>
                    <a:pt x="15" y="108"/>
                    <a:pt x="16" y="108"/>
                    <a:pt x="17" y="108"/>
                  </a:cubicBezTo>
                  <a:lnTo>
                    <a:pt x="19" y="111"/>
                  </a:lnTo>
                  <a:cubicBezTo>
                    <a:pt x="20" y="111"/>
                    <a:pt x="21" y="112"/>
                    <a:pt x="22" y="112"/>
                  </a:cubicBezTo>
                  <a:cubicBezTo>
                    <a:pt x="22" y="112"/>
                    <a:pt x="23" y="113"/>
                    <a:pt x="24" y="114"/>
                  </a:cubicBezTo>
                  <a:cubicBezTo>
                    <a:pt x="25" y="115"/>
                    <a:pt x="26" y="116"/>
                    <a:pt x="26" y="116"/>
                  </a:cubicBezTo>
                  <a:lnTo>
                    <a:pt x="28" y="117"/>
                  </a:lnTo>
                  <a:cubicBezTo>
                    <a:pt x="28" y="117"/>
                    <a:pt x="29" y="117"/>
                    <a:pt x="30" y="117"/>
                  </a:cubicBezTo>
                  <a:cubicBezTo>
                    <a:pt x="30" y="118"/>
                    <a:pt x="30" y="118"/>
                    <a:pt x="32" y="119"/>
                  </a:cubicBezTo>
                  <a:cubicBezTo>
                    <a:pt x="32" y="119"/>
                    <a:pt x="33" y="120"/>
                    <a:pt x="34" y="120"/>
                  </a:cubicBezTo>
                  <a:cubicBezTo>
                    <a:pt x="34" y="120"/>
                    <a:pt x="34" y="120"/>
                    <a:pt x="34" y="121"/>
                  </a:cubicBezTo>
                  <a:lnTo>
                    <a:pt x="34" y="121"/>
                  </a:lnTo>
                  <a:cubicBezTo>
                    <a:pt x="34" y="121"/>
                    <a:pt x="35" y="121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8" y="122"/>
                    <a:pt x="39" y="122"/>
                    <a:pt x="39" y="121"/>
                  </a:cubicBezTo>
                  <a:cubicBezTo>
                    <a:pt x="39" y="121"/>
                    <a:pt x="39" y="121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ubicBezTo>
                    <a:pt x="41" y="121"/>
                    <a:pt x="42" y="120"/>
                    <a:pt x="41" y="118"/>
                  </a:cubicBezTo>
                  <a:lnTo>
                    <a:pt x="44" y="115"/>
                  </a:lnTo>
                  <a:cubicBezTo>
                    <a:pt x="46" y="114"/>
                    <a:pt x="47" y="113"/>
                    <a:pt x="48" y="113"/>
                  </a:cubicBezTo>
                  <a:lnTo>
                    <a:pt x="50" y="113"/>
                  </a:lnTo>
                  <a:cubicBezTo>
                    <a:pt x="50" y="113"/>
                    <a:pt x="51" y="113"/>
                    <a:pt x="51" y="113"/>
                  </a:cubicBezTo>
                  <a:cubicBezTo>
                    <a:pt x="52" y="114"/>
                    <a:pt x="53" y="115"/>
                    <a:pt x="55" y="116"/>
                  </a:cubicBezTo>
                  <a:lnTo>
                    <a:pt x="55" y="117"/>
                  </a:lnTo>
                  <a:cubicBezTo>
                    <a:pt x="56" y="117"/>
                    <a:pt x="56" y="118"/>
                    <a:pt x="57" y="118"/>
                  </a:cubicBezTo>
                  <a:cubicBezTo>
                    <a:pt x="57" y="118"/>
                    <a:pt x="58" y="118"/>
                    <a:pt x="58" y="118"/>
                  </a:cubicBezTo>
                  <a:lnTo>
                    <a:pt x="58" y="117"/>
                  </a:lnTo>
                  <a:cubicBezTo>
                    <a:pt x="58" y="117"/>
                    <a:pt x="59" y="118"/>
                    <a:pt x="60" y="118"/>
                  </a:cubicBezTo>
                  <a:cubicBezTo>
                    <a:pt x="60" y="119"/>
                    <a:pt x="61" y="120"/>
                    <a:pt x="62" y="121"/>
                  </a:cubicBezTo>
                  <a:cubicBezTo>
                    <a:pt x="63" y="121"/>
                    <a:pt x="63" y="122"/>
                    <a:pt x="64" y="122"/>
                  </a:cubicBezTo>
                  <a:cubicBezTo>
                    <a:pt x="65" y="123"/>
                    <a:pt x="65" y="123"/>
                    <a:pt x="66" y="123"/>
                  </a:cubicBezTo>
                  <a:cubicBezTo>
                    <a:pt x="67" y="123"/>
                    <a:pt x="67" y="124"/>
                    <a:pt x="67" y="124"/>
                  </a:cubicBezTo>
                  <a:cubicBezTo>
                    <a:pt x="68" y="124"/>
                    <a:pt x="68" y="124"/>
                    <a:pt x="69" y="125"/>
                  </a:cubicBezTo>
                  <a:cubicBezTo>
                    <a:pt x="69" y="125"/>
                    <a:pt x="69" y="125"/>
                    <a:pt x="70" y="126"/>
                  </a:cubicBezTo>
                  <a:cubicBezTo>
                    <a:pt x="71" y="126"/>
                    <a:pt x="71" y="127"/>
                    <a:pt x="72" y="128"/>
                  </a:cubicBezTo>
                  <a:cubicBezTo>
                    <a:pt x="73" y="128"/>
                    <a:pt x="73" y="129"/>
                    <a:pt x="73" y="129"/>
                  </a:cubicBezTo>
                  <a:cubicBezTo>
                    <a:pt x="74" y="129"/>
                    <a:pt x="74" y="130"/>
                    <a:pt x="75" y="132"/>
                  </a:cubicBezTo>
                  <a:cubicBezTo>
                    <a:pt x="75" y="132"/>
                    <a:pt x="76" y="133"/>
                    <a:pt x="78" y="135"/>
                  </a:cubicBezTo>
                  <a:cubicBezTo>
                    <a:pt x="78" y="135"/>
                    <a:pt x="79" y="136"/>
                    <a:pt x="80" y="137"/>
                  </a:cubicBezTo>
                  <a:cubicBezTo>
                    <a:pt x="82" y="139"/>
                    <a:pt x="84" y="141"/>
                    <a:pt x="84" y="141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7" y="143"/>
                    <a:pt x="88" y="143"/>
                    <a:pt x="88" y="143"/>
                  </a:cubicBezTo>
                  <a:cubicBezTo>
                    <a:pt x="89" y="143"/>
                    <a:pt x="90" y="144"/>
                    <a:pt x="91" y="144"/>
                  </a:cubicBezTo>
                  <a:cubicBezTo>
                    <a:pt x="94" y="145"/>
                    <a:pt x="95" y="146"/>
                    <a:pt x="95" y="146"/>
                  </a:cubicBezTo>
                  <a:lnTo>
                    <a:pt x="97" y="146"/>
                  </a:lnTo>
                  <a:cubicBezTo>
                    <a:pt x="98" y="146"/>
                    <a:pt x="98" y="147"/>
                    <a:pt x="98" y="147"/>
                  </a:cubicBezTo>
                  <a:cubicBezTo>
                    <a:pt x="98" y="147"/>
                    <a:pt x="99" y="147"/>
                    <a:pt x="100" y="148"/>
                  </a:cubicBezTo>
                  <a:cubicBezTo>
                    <a:pt x="100" y="148"/>
                    <a:pt x="100" y="148"/>
                    <a:pt x="100" y="149"/>
                  </a:cubicBezTo>
                  <a:cubicBezTo>
                    <a:pt x="100" y="149"/>
                    <a:pt x="100" y="149"/>
                    <a:pt x="100" y="150"/>
                  </a:cubicBezTo>
                  <a:cubicBezTo>
                    <a:pt x="100" y="151"/>
                    <a:pt x="99" y="151"/>
                    <a:pt x="99" y="151"/>
                  </a:cubicBezTo>
                  <a:lnTo>
                    <a:pt x="99" y="154"/>
                  </a:lnTo>
                  <a:cubicBezTo>
                    <a:pt x="99" y="156"/>
                    <a:pt x="98" y="157"/>
                    <a:pt x="98" y="157"/>
                  </a:cubicBezTo>
                  <a:lnTo>
                    <a:pt x="98" y="159"/>
                  </a:lnTo>
                  <a:cubicBezTo>
                    <a:pt x="97" y="160"/>
                    <a:pt x="97" y="160"/>
                    <a:pt x="97" y="160"/>
                  </a:cubicBezTo>
                  <a:cubicBezTo>
                    <a:pt x="97" y="161"/>
                    <a:pt x="97" y="161"/>
                    <a:pt x="97" y="162"/>
                  </a:cubicBezTo>
                  <a:cubicBezTo>
                    <a:pt x="98" y="162"/>
                    <a:pt x="98" y="163"/>
                    <a:pt x="98" y="163"/>
                  </a:cubicBezTo>
                  <a:cubicBezTo>
                    <a:pt x="99" y="163"/>
                    <a:pt x="100" y="163"/>
                    <a:pt x="100" y="163"/>
                  </a:cubicBezTo>
                  <a:cubicBezTo>
                    <a:pt x="100" y="163"/>
                    <a:pt x="101" y="163"/>
                    <a:pt x="102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4" y="164"/>
                    <a:pt x="104" y="164"/>
                    <a:pt x="105" y="165"/>
                  </a:cubicBezTo>
                  <a:lnTo>
                    <a:pt x="101" y="166"/>
                  </a:lnTo>
                  <a:cubicBezTo>
                    <a:pt x="101" y="166"/>
                    <a:pt x="101" y="166"/>
                    <a:pt x="101" y="167"/>
                  </a:cubicBezTo>
                  <a:cubicBezTo>
                    <a:pt x="101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lnTo>
                    <a:pt x="104" y="168"/>
                  </a:lnTo>
                  <a:cubicBezTo>
                    <a:pt x="105" y="168"/>
                    <a:pt x="105" y="168"/>
                    <a:pt x="105" y="168"/>
                  </a:cubicBezTo>
                  <a:cubicBezTo>
                    <a:pt x="106" y="168"/>
                    <a:pt x="106" y="169"/>
                    <a:pt x="107" y="169"/>
                  </a:cubicBezTo>
                  <a:cubicBezTo>
                    <a:pt x="107" y="169"/>
                    <a:pt x="107" y="170"/>
                    <a:pt x="108" y="170"/>
                  </a:cubicBezTo>
                  <a:cubicBezTo>
                    <a:pt x="108" y="170"/>
                    <a:pt x="109" y="170"/>
                    <a:pt x="110" y="170"/>
                  </a:cubicBezTo>
                  <a:lnTo>
                    <a:pt x="111" y="171"/>
                  </a:lnTo>
                  <a:lnTo>
                    <a:pt x="110" y="173"/>
                  </a:lnTo>
                  <a:cubicBezTo>
                    <a:pt x="110" y="174"/>
                    <a:pt x="109" y="175"/>
                    <a:pt x="108" y="177"/>
                  </a:cubicBezTo>
                  <a:cubicBezTo>
                    <a:pt x="106" y="177"/>
                    <a:pt x="106" y="178"/>
                    <a:pt x="106" y="179"/>
                  </a:cubicBezTo>
                  <a:cubicBezTo>
                    <a:pt x="106" y="179"/>
                    <a:pt x="107" y="180"/>
                    <a:pt x="110" y="181"/>
                  </a:cubicBezTo>
                  <a:lnTo>
                    <a:pt x="115" y="181"/>
                  </a:lnTo>
                  <a:lnTo>
                    <a:pt x="117" y="184"/>
                  </a:lnTo>
                  <a:lnTo>
                    <a:pt x="127" y="183"/>
                  </a:lnTo>
                  <a:lnTo>
                    <a:pt x="120" y="186"/>
                  </a:lnTo>
                  <a:lnTo>
                    <a:pt x="119" y="188"/>
                  </a:lnTo>
                  <a:lnTo>
                    <a:pt x="120" y="191"/>
                  </a:lnTo>
                  <a:lnTo>
                    <a:pt x="122" y="195"/>
                  </a:lnTo>
                  <a:cubicBezTo>
                    <a:pt x="123" y="195"/>
                    <a:pt x="123" y="195"/>
                    <a:pt x="124" y="195"/>
                  </a:cubicBezTo>
                  <a:cubicBezTo>
                    <a:pt x="124" y="195"/>
                    <a:pt x="125" y="195"/>
                    <a:pt x="126" y="195"/>
                  </a:cubicBezTo>
                  <a:cubicBezTo>
                    <a:pt x="129" y="197"/>
                    <a:pt x="132" y="197"/>
                    <a:pt x="133" y="198"/>
                  </a:cubicBezTo>
                  <a:cubicBezTo>
                    <a:pt x="133" y="198"/>
                    <a:pt x="134" y="198"/>
                    <a:pt x="136" y="199"/>
                  </a:cubicBezTo>
                  <a:cubicBezTo>
                    <a:pt x="136" y="199"/>
                    <a:pt x="137" y="199"/>
                    <a:pt x="137" y="199"/>
                  </a:cubicBezTo>
                  <a:cubicBezTo>
                    <a:pt x="138" y="199"/>
                    <a:pt x="138" y="199"/>
                    <a:pt x="139" y="200"/>
                  </a:cubicBezTo>
                  <a:cubicBezTo>
                    <a:pt x="139" y="200"/>
                    <a:pt x="140" y="200"/>
                    <a:pt x="141" y="200"/>
                  </a:cubicBezTo>
                  <a:lnTo>
                    <a:pt x="146" y="204"/>
                  </a:lnTo>
                  <a:cubicBezTo>
                    <a:pt x="147" y="204"/>
                    <a:pt x="147" y="204"/>
                    <a:pt x="147" y="203"/>
                  </a:cubicBezTo>
                  <a:cubicBezTo>
                    <a:pt x="147" y="201"/>
                    <a:pt x="147" y="199"/>
                    <a:pt x="147" y="197"/>
                  </a:cubicBezTo>
                  <a:cubicBezTo>
                    <a:pt x="148" y="196"/>
                    <a:pt x="150" y="196"/>
                    <a:pt x="150" y="197"/>
                  </a:cubicBezTo>
                  <a:cubicBezTo>
                    <a:pt x="152" y="199"/>
                    <a:pt x="153" y="201"/>
                    <a:pt x="154" y="203"/>
                  </a:cubicBezTo>
                  <a:lnTo>
                    <a:pt x="155" y="205"/>
                  </a:lnTo>
                  <a:cubicBezTo>
                    <a:pt x="155" y="206"/>
                    <a:pt x="155" y="207"/>
                    <a:pt x="156" y="207"/>
                  </a:cubicBezTo>
                  <a:cubicBezTo>
                    <a:pt x="156" y="208"/>
                    <a:pt x="157" y="208"/>
                    <a:pt x="158" y="209"/>
                  </a:cubicBezTo>
                  <a:cubicBezTo>
                    <a:pt x="158" y="209"/>
                    <a:pt x="158" y="209"/>
                    <a:pt x="159" y="209"/>
                  </a:cubicBezTo>
                  <a:cubicBezTo>
                    <a:pt x="159" y="209"/>
                    <a:pt x="161" y="209"/>
                    <a:pt x="163" y="208"/>
                  </a:cubicBezTo>
                  <a:lnTo>
                    <a:pt x="165" y="211"/>
                  </a:lnTo>
                  <a:cubicBezTo>
                    <a:pt x="163" y="211"/>
                    <a:pt x="163" y="212"/>
                    <a:pt x="163" y="212"/>
                  </a:cubicBezTo>
                  <a:cubicBezTo>
                    <a:pt x="164" y="213"/>
                    <a:pt x="164" y="213"/>
                    <a:pt x="164" y="213"/>
                  </a:cubicBezTo>
                  <a:cubicBezTo>
                    <a:pt x="164" y="213"/>
                    <a:pt x="164" y="213"/>
                    <a:pt x="164" y="213"/>
                  </a:cubicBezTo>
                  <a:lnTo>
                    <a:pt x="420" y="213"/>
                  </a:lnTo>
                  <a:lnTo>
                    <a:pt x="420" y="209"/>
                  </a:lnTo>
                  <a:lnTo>
                    <a:pt x="423" y="210"/>
                  </a:lnTo>
                  <a:lnTo>
                    <a:pt x="425" y="215"/>
                  </a:lnTo>
                  <a:lnTo>
                    <a:pt x="428" y="217"/>
                  </a:lnTo>
                  <a:lnTo>
                    <a:pt x="435" y="218"/>
                  </a:lnTo>
                  <a:lnTo>
                    <a:pt x="438" y="217"/>
                  </a:lnTo>
                  <a:lnTo>
                    <a:pt x="442" y="217"/>
                  </a:lnTo>
                  <a:lnTo>
                    <a:pt x="455" y="222"/>
                  </a:lnTo>
                  <a:lnTo>
                    <a:pt x="460" y="220"/>
                  </a:lnTo>
                  <a:lnTo>
                    <a:pt x="464" y="223"/>
                  </a:lnTo>
                  <a:lnTo>
                    <a:pt x="466" y="220"/>
                  </a:lnTo>
                  <a:lnTo>
                    <a:pt x="470" y="222"/>
                  </a:lnTo>
                  <a:lnTo>
                    <a:pt x="476" y="223"/>
                  </a:lnTo>
                  <a:lnTo>
                    <a:pt x="482" y="219"/>
                  </a:lnTo>
                  <a:lnTo>
                    <a:pt x="493" y="211"/>
                  </a:lnTo>
                  <a:cubicBezTo>
                    <a:pt x="498" y="210"/>
                    <a:pt x="501" y="210"/>
                    <a:pt x="501" y="210"/>
                  </a:cubicBezTo>
                  <a:cubicBezTo>
                    <a:pt x="502" y="210"/>
                    <a:pt x="502" y="211"/>
                    <a:pt x="504" y="211"/>
                  </a:cubicBezTo>
                  <a:cubicBezTo>
                    <a:pt x="505" y="212"/>
                    <a:pt x="506" y="213"/>
                    <a:pt x="507" y="213"/>
                  </a:cubicBezTo>
                  <a:cubicBezTo>
                    <a:pt x="509" y="213"/>
                    <a:pt x="510" y="215"/>
                    <a:pt x="513" y="217"/>
                  </a:cubicBezTo>
                  <a:lnTo>
                    <a:pt x="513" y="222"/>
                  </a:lnTo>
                  <a:lnTo>
                    <a:pt x="519" y="231"/>
                  </a:lnTo>
                  <a:lnTo>
                    <a:pt x="528" y="236"/>
                  </a:lnTo>
                  <a:lnTo>
                    <a:pt x="536" y="237"/>
                  </a:lnTo>
                  <a:lnTo>
                    <a:pt x="543" y="237"/>
                  </a:lnTo>
                  <a:lnTo>
                    <a:pt x="545" y="239"/>
                  </a:lnTo>
                  <a:lnTo>
                    <a:pt x="543" y="244"/>
                  </a:lnTo>
                  <a:cubicBezTo>
                    <a:pt x="541" y="247"/>
                    <a:pt x="540" y="248"/>
                    <a:pt x="540" y="249"/>
                  </a:cubicBezTo>
                  <a:cubicBezTo>
                    <a:pt x="540" y="250"/>
                    <a:pt x="540" y="252"/>
                    <a:pt x="540" y="257"/>
                  </a:cubicBezTo>
                  <a:lnTo>
                    <a:pt x="539" y="260"/>
                  </a:lnTo>
                  <a:lnTo>
                    <a:pt x="535" y="274"/>
                  </a:lnTo>
                  <a:lnTo>
                    <a:pt x="532" y="275"/>
                  </a:lnTo>
                  <a:lnTo>
                    <a:pt x="531" y="277"/>
                  </a:lnTo>
                  <a:lnTo>
                    <a:pt x="533" y="279"/>
                  </a:lnTo>
                  <a:lnTo>
                    <a:pt x="537" y="279"/>
                  </a:lnTo>
                  <a:lnTo>
                    <a:pt x="541" y="275"/>
                  </a:lnTo>
                  <a:lnTo>
                    <a:pt x="552" y="269"/>
                  </a:lnTo>
                  <a:lnTo>
                    <a:pt x="561" y="269"/>
                  </a:lnTo>
                  <a:lnTo>
                    <a:pt x="567" y="267"/>
                  </a:lnTo>
                  <a:lnTo>
                    <a:pt x="568" y="262"/>
                  </a:lnTo>
                  <a:lnTo>
                    <a:pt x="573" y="259"/>
                  </a:lnTo>
                  <a:lnTo>
                    <a:pt x="592" y="259"/>
                  </a:lnTo>
                  <a:lnTo>
                    <a:pt x="594" y="257"/>
                  </a:lnTo>
                  <a:lnTo>
                    <a:pt x="606" y="250"/>
                  </a:lnTo>
                  <a:lnTo>
                    <a:pt x="636" y="250"/>
                  </a:lnTo>
                  <a:lnTo>
                    <a:pt x="638" y="250"/>
                  </a:lnTo>
                  <a:lnTo>
                    <a:pt x="639" y="247"/>
                  </a:lnTo>
                  <a:lnTo>
                    <a:pt x="642" y="248"/>
                  </a:lnTo>
                  <a:lnTo>
                    <a:pt x="645" y="246"/>
                  </a:lnTo>
                  <a:lnTo>
                    <a:pt x="648" y="241"/>
                  </a:lnTo>
                  <a:lnTo>
                    <a:pt x="650" y="238"/>
                  </a:lnTo>
                  <a:lnTo>
                    <a:pt x="651" y="235"/>
                  </a:lnTo>
                  <a:lnTo>
                    <a:pt x="652" y="232"/>
                  </a:lnTo>
                  <a:lnTo>
                    <a:pt x="656" y="230"/>
                  </a:lnTo>
                  <a:lnTo>
                    <a:pt x="658" y="228"/>
                  </a:lnTo>
                  <a:lnTo>
                    <a:pt x="659" y="228"/>
                  </a:lnTo>
                  <a:lnTo>
                    <a:pt x="660" y="229"/>
                  </a:lnTo>
                  <a:lnTo>
                    <a:pt x="669" y="229"/>
                  </a:lnTo>
                  <a:lnTo>
                    <a:pt x="672" y="232"/>
                  </a:lnTo>
                  <a:cubicBezTo>
                    <a:pt x="672" y="236"/>
                    <a:pt x="672" y="239"/>
                    <a:pt x="672" y="240"/>
                  </a:cubicBezTo>
                  <a:cubicBezTo>
                    <a:pt x="672" y="240"/>
                    <a:pt x="672" y="242"/>
                    <a:pt x="672" y="244"/>
                  </a:cubicBezTo>
                  <a:lnTo>
                    <a:pt x="674" y="245"/>
                  </a:lnTo>
                  <a:lnTo>
                    <a:pt x="675" y="247"/>
                  </a:lnTo>
                  <a:lnTo>
                    <a:pt x="678" y="249"/>
                  </a:lnTo>
                  <a:cubicBezTo>
                    <a:pt x="678" y="249"/>
                    <a:pt x="678" y="249"/>
                    <a:pt x="678" y="249"/>
                  </a:cubicBezTo>
                  <a:cubicBezTo>
                    <a:pt x="679" y="249"/>
                    <a:pt x="680" y="248"/>
                    <a:pt x="682" y="248"/>
                  </a:cubicBezTo>
                  <a:cubicBezTo>
                    <a:pt x="683" y="249"/>
                    <a:pt x="684" y="249"/>
                    <a:pt x="685" y="249"/>
                  </a:cubicBezTo>
                  <a:cubicBezTo>
                    <a:pt x="685" y="248"/>
                    <a:pt x="687" y="248"/>
                    <a:pt x="691" y="247"/>
                  </a:cubicBezTo>
                  <a:cubicBezTo>
                    <a:pt x="692" y="247"/>
                    <a:pt x="693" y="246"/>
                    <a:pt x="693" y="246"/>
                  </a:cubicBezTo>
                  <a:cubicBezTo>
                    <a:pt x="694" y="245"/>
                    <a:pt x="695" y="244"/>
                    <a:pt x="697" y="242"/>
                  </a:cubicBezTo>
                  <a:lnTo>
                    <a:pt x="700" y="240"/>
                  </a:lnTo>
                  <a:lnTo>
                    <a:pt x="700" y="231"/>
                  </a:lnTo>
                  <a:cubicBezTo>
                    <a:pt x="699" y="231"/>
                    <a:pt x="698" y="231"/>
                    <a:pt x="697" y="231"/>
                  </a:cubicBezTo>
                  <a:lnTo>
                    <a:pt x="695" y="231"/>
                  </a:lnTo>
                  <a:cubicBezTo>
                    <a:pt x="695" y="231"/>
                    <a:pt x="694" y="231"/>
                    <a:pt x="695" y="230"/>
                  </a:cubicBezTo>
                  <a:cubicBezTo>
                    <a:pt x="695" y="229"/>
                    <a:pt x="696" y="229"/>
                    <a:pt x="696" y="228"/>
                  </a:cubicBezTo>
                  <a:cubicBezTo>
                    <a:pt x="697" y="227"/>
                    <a:pt x="698" y="226"/>
                    <a:pt x="698" y="226"/>
                  </a:cubicBezTo>
                  <a:cubicBezTo>
                    <a:pt x="699" y="225"/>
                    <a:pt x="700" y="225"/>
                    <a:pt x="701" y="223"/>
                  </a:cubicBezTo>
                  <a:cubicBezTo>
                    <a:pt x="698" y="223"/>
                    <a:pt x="696" y="223"/>
                    <a:pt x="695" y="223"/>
                  </a:cubicBezTo>
                  <a:lnTo>
                    <a:pt x="693" y="223"/>
                  </a:lnTo>
                  <a:cubicBezTo>
                    <a:pt x="692" y="223"/>
                    <a:pt x="691" y="223"/>
                    <a:pt x="691" y="223"/>
                  </a:cubicBezTo>
                  <a:cubicBezTo>
                    <a:pt x="690" y="223"/>
                    <a:pt x="688" y="223"/>
                    <a:pt x="685" y="222"/>
                  </a:cubicBezTo>
                  <a:lnTo>
                    <a:pt x="688" y="221"/>
                  </a:lnTo>
                  <a:lnTo>
                    <a:pt x="694" y="221"/>
                  </a:lnTo>
                  <a:lnTo>
                    <a:pt x="701" y="218"/>
                  </a:lnTo>
                  <a:cubicBezTo>
                    <a:pt x="701" y="216"/>
                    <a:pt x="701" y="215"/>
                    <a:pt x="700" y="215"/>
                  </a:cubicBezTo>
                  <a:cubicBezTo>
                    <a:pt x="699" y="214"/>
                    <a:pt x="698" y="213"/>
                    <a:pt x="695" y="212"/>
                  </a:cubicBezTo>
                  <a:lnTo>
                    <a:pt x="691" y="212"/>
                  </a:lnTo>
                  <a:lnTo>
                    <a:pt x="679" y="213"/>
                  </a:lnTo>
                  <a:cubicBezTo>
                    <a:pt x="678" y="213"/>
                    <a:pt x="677" y="213"/>
                    <a:pt x="675" y="214"/>
                  </a:cubicBezTo>
                  <a:cubicBezTo>
                    <a:pt x="675" y="214"/>
                    <a:pt x="674" y="214"/>
                    <a:pt x="674" y="214"/>
                  </a:cubicBezTo>
                  <a:cubicBezTo>
                    <a:pt x="673" y="215"/>
                    <a:pt x="671" y="215"/>
                    <a:pt x="669" y="216"/>
                  </a:cubicBezTo>
                  <a:cubicBezTo>
                    <a:pt x="667" y="217"/>
                    <a:pt x="666" y="217"/>
                    <a:pt x="665" y="217"/>
                  </a:cubicBezTo>
                  <a:cubicBezTo>
                    <a:pt x="665" y="217"/>
                    <a:pt x="664" y="218"/>
                    <a:pt x="662" y="219"/>
                  </a:cubicBezTo>
                  <a:lnTo>
                    <a:pt x="658" y="220"/>
                  </a:lnTo>
                  <a:cubicBezTo>
                    <a:pt x="657" y="220"/>
                    <a:pt x="656" y="221"/>
                    <a:pt x="654" y="223"/>
                  </a:cubicBezTo>
                  <a:lnTo>
                    <a:pt x="652" y="224"/>
                  </a:lnTo>
                  <a:cubicBezTo>
                    <a:pt x="652" y="224"/>
                    <a:pt x="652" y="224"/>
                    <a:pt x="652" y="224"/>
                  </a:cubicBezTo>
                  <a:cubicBezTo>
                    <a:pt x="651" y="225"/>
                    <a:pt x="651" y="225"/>
                    <a:pt x="650" y="226"/>
                  </a:cubicBezTo>
                  <a:cubicBezTo>
                    <a:pt x="650" y="226"/>
                    <a:pt x="649" y="228"/>
                    <a:pt x="648" y="230"/>
                  </a:cubicBezTo>
                  <a:cubicBezTo>
                    <a:pt x="646" y="230"/>
                    <a:pt x="645" y="230"/>
                    <a:pt x="646" y="230"/>
                  </a:cubicBezTo>
                  <a:lnTo>
                    <a:pt x="649" y="227"/>
                  </a:lnTo>
                  <a:cubicBezTo>
                    <a:pt x="649" y="227"/>
                    <a:pt x="650" y="226"/>
                    <a:pt x="650" y="226"/>
                  </a:cubicBezTo>
                  <a:cubicBezTo>
                    <a:pt x="651" y="225"/>
                    <a:pt x="651" y="225"/>
                    <a:pt x="651" y="225"/>
                  </a:cubicBezTo>
                  <a:lnTo>
                    <a:pt x="652" y="224"/>
                  </a:lnTo>
                  <a:cubicBezTo>
                    <a:pt x="652" y="224"/>
                    <a:pt x="653" y="223"/>
                    <a:pt x="655" y="222"/>
                  </a:cubicBezTo>
                  <a:lnTo>
                    <a:pt x="641" y="218"/>
                  </a:lnTo>
                  <a:lnTo>
                    <a:pt x="655" y="222"/>
                  </a:lnTo>
                  <a:cubicBezTo>
                    <a:pt x="655" y="221"/>
                    <a:pt x="656" y="220"/>
                    <a:pt x="657" y="219"/>
                  </a:cubicBezTo>
                  <a:cubicBezTo>
                    <a:pt x="658" y="218"/>
                    <a:pt x="659" y="217"/>
                    <a:pt x="659" y="216"/>
                  </a:cubicBezTo>
                  <a:cubicBezTo>
                    <a:pt x="661" y="215"/>
                    <a:pt x="661" y="215"/>
                    <a:pt x="662" y="215"/>
                  </a:cubicBezTo>
                  <a:cubicBezTo>
                    <a:pt x="662" y="215"/>
                    <a:pt x="663" y="214"/>
                    <a:pt x="664" y="213"/>
                  </a:cubicBezTo>
                  <a:cubicBezTo>
                    <a:pt x="665" y="212"/>
                    <a:pt x="666" y="212"/>
                    <a:pt x="666" y="212"/>
                  </a:cubicBezTo>
                  <a:lnTo>
                    <a:pt x="670" y="211"/>
                  </a:lnTo>
                  <a:cubicBezTo>
                    <a:pt x="672" y="211"/>
                    <a:pt x="673" y="211"/>
                    <a:pt x="673" y="211"/>
                  </a:cubicBezTo>
                  <a:cubicBezTo>
                    <a:pt x="674" y="211"/>
                    <a:pt x="674" y="211"/>
                    <a:pt x="674" y="211"/>
                  </a:cubicBezTo>
                  <a:cubicBezTo>
                    <a:pt x="675" y="211"/>
                    <a:pt x="675" y="210"/>
                    <a:pt x="676" y="210"/>
                  </a:cubicBezTo>
                  <a:cubicBezTo>
                    <a:pt x="676" y="210"/>
                    <a:pt x="677" y="209"/>
                    <a:pt x="678" y="208"/>
                  </a:cubicBezTo>
                  <a:cubicBezTo>
                    <a:pt x="679" y="207"/>
                    <a:pt x="681" y="205"/>
                    <a:pt x="682" y="203"/>
                  </a:cubicBezTo>
                  <a:cubicBezTo>
                    <a:pt x="685" y="202"/>
                    <a:pt x="687" y="201"/>
                    <a:pt x="688" y="201"/>
                  </a:cubicBezTo>
                  <a:cubicBezTo>
                    <a:pt x="690" y="201"/>
                    <a:pt x="694" y="201"/>
                    <a:pt x="700" y="201"/>
                  </a:cubicBezTo>
                  <a:cubicBezTo>
                    <a:pt x="705" y="201"/>
                    <a:pt x="707" y="200"/>
                    <a:pt x="708" y="200"/>
                  </a:cubicBezTo>
                  <a:cubicBezTo>
                    <a:pt x="708" y="200"/>
                    <a:pt x="708" y="201"/>
                    <a:pt x="709" y="201"/>
                  </a:cubicBezTo>
                  <a:cubicBezTo>
                    <a:pt x="710" y="202"/>
                    <a:pt x="711" y="202"/>
                    <a:pt x="711" y="202"/>
                  </a:cubicBezTo>
                  <a:cubicBezTo>
                    <a:pt x="711" y="202"/>
                    <a:pt x="712" y="202"/>
                    <a:pt x="714" y="202"/>
                  </a:cubicBezTo>
                  <a:lnTo>
                    <a:pt x="725" y="202"/>
                  </a:lnTo>
                  <a:cubicBezTo>
                    <a:pt x="728" y="202"/>
                    <a:pt x="729" y="202"/>
                    <a:pt x="730" y="202"/>
                  </a:cubicBezTo>
                  <a:cubicBezTo>
                    <a:pt x="731" y="202"/>
                    <a:pt x="733" y="202"/>
                    <a:pt x="736" y="202"/>
                  </a:cubicBezTo>
                  <a:cubicBezTo>
                    <a:pt x="741" y="201"/>
                    <a:pt x="744" y="201"/>
                    <a:pt x="745" y="201"/>
                  </a:cubicBezTo>
                  <a:cubicBezTo>
                    <a:pt x="748" y="200"/>
                    <a:pt x="749" y="199"/>
                    <a:pt x="751" y="199"/>
                  </a:cubicBezTo>
                  <a:cubicBezTo>
                    <a:pt x="752" y="198"/>
                    <a:pt x="753" y="196"/>
                    <a:pt x="756" y="193"/>
                  </a:cubicBezTo>
                  <a:lnTo>
                    <a:pt x="757" y="192"/>
                  </a:lnTo>
                  <a:lnTo>
                    <a:pt x="764" y="191"/>
                  </a:lnTo>
                  <a:lnTo>
                    <a:pt x="769" y="191"/>
                  </a:lnTo>
                  <a:cubicBezTo>
                    <a:pt x="770" y="191"/>
                    <a:pt x="771" y="191"/>
                    <a:pt x="772" y="190"/>
                  </a:cubicBezTo>
                  <a:cubicBezTo>
                    <a:pt x="773" y="190"/>
                    <a:pt x="774" y="190"/>
                    <a:pt x="775" y="189"/>
                  </a:cubicBezTo>
                  <a:lnTo>
                    <a:pt x="783" y="182"/>
                  </a:lnTo>
                  <a:lnTo>
                    <a:pt x="781" y="173"/>
                  </a:lnTo>
                  <a:lnTo>
                    <a:pt x="770" y="169"/>
                  </a:lnTo>
                  <a:lnTo>
                    <a:pt x="768" y="171"/>
                  </a:lnTo>
                  <a:lnTo>
                    <a:pt x="769" y="168"/>
                  </a:lnTo>
                  <a:lnTo>
                    <a:pt x="766" y="166"/>
                  </a:lnTo>
                  <a:lnTo>
                    <a:pt x="762" y="166"/>
                  </a:lnTo>
                  <a:cubicBezTo>
                    <a:pt x="760" y="167"/>
                    <a:pt x="758" y="167"/>
                    <a:pt x="756" y="167"/>
                  </a:cubicBezTo>
                  <a:cubicBezTo>
                    <a:pt x="756" y="167"/>
                    <a:pt x="756" y="167"/>
                    <a:pt x="756" y="168"/>
                  </a:cubicBezTo>
                  <a:cubicBezTo>
                    <a:pt x="755" y="168"/>
                    <a:pt x="753" y="168"/>
                    <a:pt x="749" y="169"/>
                  </a:cubicBezTo>
                  <a:lnTo>
                    <a:pt x="744" y="171"/>
                  </a:lnTo>
                  <a:lnTo>
                    <a:pt x="742" y="173"/>
                  </a:lnTo>
                  <a:lnTo>
                    <a:pt x="740" y="174"/>
                  </a:lnTo>
                  <a:lnTo>
                    <a:pt x="740" y="170"/>
                  </a:lnTo>
                  <a:cubicBezTo>
                    <a:pt x="741" y="170"/>
                    <a:pt x="741" y="169"/>
                    <a:pt x="742" y="169"/>
                  </a:cubicBezTo>
                  <a:cubicBezTo>
                    <a:pt x="744" y="168"/>
                    <a:pt x="745" y="167"/>
                    <a:pt x="745" y="167"/>
                  </a:cubicBezTo>
                  <a:cubicBezTo>
                    <a:pt x="747" y="167"/>
                    <a:pt x="748" y="166"/>
                    <a:pt x="749" y="166"/>
                  </a:cubicBezTo>
                  <a:lnTo>
                    <a:pt x="755" y="166"/>
                  </a:lnTo>
                  <a:cubicBezTo>
                    <a:pt x="755" y="166"/>
                    <a:pt x="756" y="166"/>
                    <a:pt x="756" y="166"/>
                  </a:cubicBezTo>
                  <a:cubicBezTo>
                    <a:pt x="757" y="166"/>
                    <a:pt x="757" y="166"/>
                    <a:pt x="758" y="16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3" name="Freeform 787"/>
            <p:cNvSpPr>
              <a:spLocks/>
            </p:cNvSpPr>
            <p:nvPr/>
          </p:nvSpPr>
          <p:spPr bwMode="auto">
            <a:xfrm>
              <a:off x="2816274" y="2220441"/>
              <a:ext cx="27540" cy="4591"/>
            </a:xfrm>
            <a:custGeom>
              <a:avLst/>
              <a:gdLst>
                <a:gd name="T0" fmla="*/ 10 w 11"/>
                <a:gd name="T1" fmla="*/ 2 h 2"/>
                <a:gd name="T2" fmla="*/ 11 w 11"/>
                <a:gd name="T3" fmla="*/ 0 h 2"/>
                <a:gd name="T4" fmla="*/ 0 w 11"/>
                <a:gd name="T5" fmla="*/ 0 h 2"/>
                <a:gd name="T6" fmla="*/ 10 w 1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10" y="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4" name="Freeform 788"/>
            <p:cNvSpPr>
              <a:spLocks/>
            </p:cNvSpPr>
            <p:nvPr/>
          </p:nvSpPr>
          <p:spPr bwMode="auto">
            <a:xfrm>
              <a:off x="2833103" y="2554027"/>
              <a:ext cx="4591" cy="6121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1" y="1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5" name="Freeform 789"/>
            <p:cNvSpPr>
              <a:spLocks/>
            </p:cNvSpPr>
            <p:nvPr/>
          </p:nvSpPr>
          <p:spPr bwMode="auto">
            <a:xfrm>
              <a:off x="2820863" y="2560148"/>
              <a:ext cx="12240" cy="12242"/>
            </a:xfrm>
            <a:custGeom>
              <a:avLst/>
              <a:gdLst>
                <a:gd name="T0" fmla="*/ 1 w 5"/>
                <a:gd name="T1" fmla="*/ 4 h 4"/>
                <a:gd name="T2" fmla="*/ 3 w 5"/>
                <a:gd name="T3" fmla="*/ 4 h 4"/>
                <a:gd name="T4" fmla="*/ 5 w 5"/>
                <a:gd name="T5" fmla="*/ 0 h 4"/>
                <a:gd name="T6" fmla="*/ 4 w 5"/>
                <a:gd name="T7" fmla="*/ 1 h 4"/>
                <a:gd name="T8" fmla="*/ 1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0" y="4"/>
                    <a:pt x="1" y="4"/>
                    <a:pt x="3" y="4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5" y="0"/>
                    <a:pt x="4" y="1"/>
                    <a:pt x="4" y="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6" name="Freeform 790"/>
            <p:cNvSpPr>
              <a:spLocks/>
            </p:cNvSpPr>
            <p:nvPr/>
          </p:nvSpPr>
          <p:spPr bwMode="auto">
            <a:xfrm>
              <a:off x="2620432" y="2685626"/>
              <a:ext cx="153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7" name="Freeform 791"/>
            <p:cNvSpPr>
              <a:spLocks/>
            </p:cNvSpPr>
            <p:nvPr/>
          </p:nvSpPr>
          <p:spPr bwMode="auto">
            <a:xfrm>
              <a:off x="2557702" y="3181415"/>
              <a:ext cx="9180" cy="918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0 h 3"/>
                <a:gd name="T4" fmla="*/ 2 w 4"/>
                <a:gd name="T5" fmla="*/ 0 h 3"/>
                <a:gd name="T6" fmla="*/ 0 w 4"/>
                <a:gd name="T7" fmla="*/ 3 h 3"/>
                <a:gd name="T8" fmla="*/ 1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8" name="Freeform 792"/>
            <p:cNvSpPr>
              <a:spLocks/>
            </p:cNvSpPr>
            <p:nvPr/>
          </p:nvSpPr>
          <p:spPr bwMode="auto">
            <a:xfrm>
              <a:off x="2566882" y="3173764"/>
              <a:ext cx="15300" cy="13771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5 h 5"/>
                <a:gd name="T4" fmla="*/ 1 w 6"/>
                <a:gd name="T5" fmla="*/ 5 h 5"/>
                <a:gd name="T6" fmla="*/ 2 w 6"/>
                <a:gd name="T7" fmla="*/ 3 h 5"/>
                <a:gd name="T8" fmla="*/ 3 w 6"/>
                <a:gd name="T9" fmla="*/ 2 h 5"/>
                <a:gd name="T10" fmla="*/ 5 w 6"/>
                <a:gd name="T11" fmla="*/ 2 h 5"/>
                <a:gd name="T12" fmla="*/ 6 w 6"/>
                <a:gd name="T13" fmla="*/ 2 h 5"/>
                <a:gd name="T14" fmla="*/ 6 w 6"/>
                <a:gd name="T15" fmla="*/ 1 h 5"/>
                <a:gd name="T16" fmla="*/ 2 w 6"/>
                <a:gd name="T17" fmla="*/ 0 h 5"/>
                <a:gd name="T18" fmla="*/ 0 w 6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5"/>
                  </a:lnTo>
                  <a:lnTo>
                    <a:pt x="1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5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39" name="Freeform 793"/>
            <p:cNvSpPr>
              <a:spLocks/>
            </p:cNvSpPr>
            <p:nvPr/>
          </p:nvSpPr>
          <p:spPr bwMode="auto">
            <a:xfrm>
              <a:off x="2569942" y="3179885"/>
              <a:ext cx="16831" cy="7651"/>
            </a:xfrm>
            <a:custGeom>
              <a:avLst/>
              <a:gdLst>
                <a:gd name="T0" fmla="*/ 6 w 7"/>
                <a:gd name="T1" fmla="*/ 0 h 3"/>
                <a:gd name="T2" fmla="*/ 5 w 7"/>
                <a:gd name="T3" fmla="*/ 0 h 3"/>
                <a:gd name="T4" fmla="*/ 4 w 7"/>
                <a:gd name="T5" fmla="*/ 0 h 3"/>
                <a:gd name="T6" fmla="*/ 2 w 7"/>
                <a:gd name="T7" fmla="*/ 0 h 3"/>
                <a:gd name="T8" fmla="*/ 1 w 7"/>
                <a:gd name="T9" fmla="*/ 1 h 3"/>
                <a:gd name="T10" fmla="*/ 0 w 7"/>
                <a:gd name="T11" fmla="*/ 3 h 3"/>
                <a:gd name="T12" fmla="*/ 1 w 7"/>
                <a:gd name="T13" fmla="*/ 3 h 3"/>
                <a:gd name="T14" fmla="*/ 3 w 7"/>
                <a:gd name="T15" fmla="*/ 3 h 3"/>
                <a:gd name="T16" fmla="*/ 4 w 7"/>
                <a:gd name="T17" fmla="*/ 2 h 3"/>
                <a:gd name="T18" fmla="*/ 5 w 7"/>
                <a:gd name="T19" fmla="*/ 2 h 3"/>
                <a:gd name="T20" fmla="*/ 7 w 7"/>
                <a:gd name="T21" fmla="*/ 1 h 3"/>
                <a:gd name="T22" fmla="*/ 6 w 7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">
                  <a:moveTo>
                    <a:pt x="6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2"/>
                    <a:pt x="7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0" name="Freeform 794"/>
            <p:cNvSpPr>
              <a:spLocks/>
            </p:cNvSpPr>
            <p:nvPr/>
          </p:nvSpPr>
          <p:spPr bwMode="auto">
            <a:xfrm>
              <a:off x="3201836" y="3698627"/>
              <a:ext cx="68850" cy="100994"/>
            </a:xfrm>
            <a:custGeom>
              <a:avLst/>
              <a:gdLst>
                <a:gd name="T0" fmla="*/ 21 w 27"/>
                <a:gd name="T1" fmla="*/ 8 h 35"/>
                <a:gd name="T2" fmla="*/ 20 w 27"/>
                <a:gd name="T3" fmla="*/ 7 h 35"/>
                <a:gd name="T4" fmla="*/ 19 w 27"/>
                <a:gd name="T5" fmla="*/ 7 h 35"/>
                <a:gd name="T6" fmla="*/ 18 w 27"/>
                <a:gd name="T7" fmla="*/ 6 h 35"/>
                <a:gd name="T8" fmla="*/ 16 w 27"/>
                <a:gd name="T9" fmla="*/ 4 h 35"/>
                <a:gd name="T10" fmla="*/ 15 w 27"/>
                <a:gd name="T11" fmla="*/ 4 h 35"/>
                <a:gd name="T12" fmla="*/ 14 w 27"/>
                <a:gd name="T13" fmla="*/ 4 h 35"/>
                <a:gd name="T14" fmla="*/ 13 w 27"/>
                <a:gd name="T15" fmla="*/ 4 h 35"/>
                <a:gd name="T16" fmla="*/ 12 w 27"/>
                <a:gd name="T17" fmla="*/ 4 h 35"/>
                <a:gd name="T18" fmla="*/ 11 w 27"/>
                <a:gd name="T19" fmla="*/ 5 h 35"/>
                <a:gd name="T20" fmla="*/ 7 w 27"/>
                <a:gd name="T21" fmla="*/ 5 h 35"/>
                <a:gd name="T22" fmla="*/ 7 w 27"/>
                <a:gd name="T23" fmla="*/ 4 h 35"/>
                <a:gd name="T24" fmla="*/ 7 w 27"/>
                <a:gd name="T25" fmla="*/ 3 h 35"/>
                <a:gd name="T26" fmla="*/ 7 w 27"/>
                <a:gd name="T27" fmla="*/ 2 h 35"/>
                <a:gd name="T28" fmla="*/ 6 w 27"/>
                <a:gd name="T29" fmla="*/ 1 h 35"/>
                <a:gd name="T30" fmla="*/ 5 w 27"/>
                <a:gd name="T31" fmla="*/ 1 h 35"/>
                <a:gd name="T32" fmla="*/ 5 w 27"/>
                <a:gd name="T33" fmla="*/ 3 h 35"/>
                <a:gd name="T34" fmla="*/ 3 w 27"/>
                <a:gd name="T35" fmla="*/ 5 h 35"/>
                <a:gd name="T36" fmla="*/ 2 w 27"/>
                <a:gd name="T37" fmla="*/ 6 h 35"/>
                <a:gd name="T38" fmla="*/ 1 w 27"/>
                <a:gd name="T39" fmla="*/ 10 h 35"/>
                <a:gd name="T40" fmla="*/ 2 w 27"/>
                <a:gd name="T41" fmla="*/ 15 h 35"/>
                <a:gd name="T42" fmla="*/ 2 w 27"/>
                <a:gd name="T43" fmla="*/ 16 h 35"/>
                <a:gd name="T44" fmla="*/ 3 w 27"/>
                <a:gd name="T45" fmla="*/ 17 h 35"/>
                <a:gd name="T46" fmla="*/ 3 w 27"/>
                <a:gd name="T47" fmla="*/ 19 h 35"/>
                <a:gd name="T48" fmla="*/ 3 w 27"/>
                <a:gd name="T49" fmla="*/ 21 h 35"/>
                <a:gd name="T50" fmla="*/ 3 w 27"/>
                <a:gd name="T51" fmla="*/ 23 h 35"/>
                <a:gd name="T52" fmla="*/ 3 w 27"/>
                <a:gd name="T53" fmla="*/ 27 h 35"/>
                <a:gd name="T54" fmla="*/ 3 w 27"/>
                <a:gd name="T55" fmla="*/ 30 h 35"/>
                <a:gd name="T56" fmla="*/ 0 w 27"/>
                <a:gd name="T57" fmla="*/ 34 h 35"/>
                <a:gd name="T58" fmla="*/ 1 w 27"/>
                <a:gd name="T59" fmla="*/ 35 h 35"/>
                <a:gd name="T60" fmla="*/ 4 w 27"/>
                <a:gd name="T61" fmla="*/ 35 h 35"/>
                <a:gd name="T62" fmla="*/ 6 w 27"/>
                <a:gd name="T63" fmla="*/ 34 h 35"/>
                <a:gd name="T64" fmla="*/ 8 w 27"/>
                <a:gd name="T65" fmla="*/ 34 h 35"/>
                <a:gd name="T66" fmla="*/ 12 w 27"/>
                <a:gd name="T67" fmla="*/ 34 h 35"/>
                <a:gd name="T68" fmla="*/ 14 w 27"/>
                <a:gd name="T69" fmla="*/ 34 h 35"/>
                <a:gd name="T70" fmla="*/ 16 w 27"/>
                <a:gd name="T71" fmla="*/ 33 h 35"/>
                <a:gd name="T72" fmla="*/ 20 w 27"/>
                <a:gd name="T73" fmla="*/ 30 h 35"/>
                <a:gd name="T74" fmla="*/ 20 w 27"/>
                <a:gd name="T75" fmla="*/ 26 h 35"/>
                <a:gd name="T76" fmla="*/ 27 w 27"/>
                <a:gd name="T77" fmla="*/ 15 h 35"/>
                <a:gd name="T78" fmla="*/ 27 w 27"/>
                <a:gd name="T79" fmla="*/ 15 h 35"/>
                <a:gd name="T80" fmla="*/ 25 w 27"/>
                <a:gd name="T81" fmla="*/ 15 h 35"/>
                <a:gd name="T82" fmla="*/ 24 w 27"/>
                <a:gd name="T83" fmla="*/ 13 h 35"/>
                <a:gd name="T84" fmla="*/ 24 w 27"/>
                <a:gd name="T85" fmla="*/ 11 h 35"/>
                <a:gd name="T86" fmla="*/ 23 w 27"/>
                <a:gd name="T87" fmla="*/ 10 h 35"/>
                <a:gd name="T88" fmla="*/ 21 w 27"/>
                <a:gd name="T8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" h="35">
                  <a:moveTo>
                    <a:pt x="21" y="8"/>
                  </a:moveTo>
                  <a:cubicBezTo>
                    <a:pt x="21" y="8"/>
                    <a:pt x="21" y="8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6" y="4"/>
                  </a:lnTo>
                  <a:cubicBezTo>
                    <a:pt x="16" y="4"/>
                    <a:pt x="16" y="4"/>
                    <a:pt x="15" y="4"/>
                  </a:cubicBezTo>
                  <a:lnTo>
                    <a:pt x="14" y="4"/>
                  </a:ln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lnTo>
                    <a:pt x="11" y="5"/>
                  </a:lnTo>
                  <a:cubicBezTo>
                    <a:pt x="9" y="5"/>
                    <a:pt x="8" y="5"/>
                    <a:pt x="7" y="5"/>
                  </a:cubicBezTo>
                  <a:cubicBezTo>
                    <a:pt x="7" y="5"/>
                    <a:pt x="6" y="5"/>
                    <a:pt x="7" y="4"/>
                  </a:cubicBezTo>
                  <a:lnTo>
                    <a:pt x="7" y="3"/>
                  </a:lnTo>
                  <a:cubicBezTo>
                    <a:pt x="7" y="3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3" y="5"/>
                  </a:cubicBezTo>
                  <a:lnTo>
                    <a:pt x="2" y="6"/>
                  </a:lnTo>
                  <a:lnTo>
                    <a:pt x="1" y="10"/>
                  </a:ln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4" y="22"/>
                    <a:pt x="4" y="22"/>
                    <a:pt x="3" y="23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4" y="28"/>
                    <a:pt x="3" y="29"/>
                    <a:pt x="3" y="30"/>
                  </a:cubicBezTo>
                  <a:lnTo>
                    <a:pt x="0" y="34"/>
                  </a:lnTo>
                  <a:cubicBezTo>
                    <a:pt x="1" y="34"/>
                    <a:pt x="1" y="34"/>
                    <a:pt x="1" y="35"/>
                  </a:cubicBezTo>
                  <a:cubicBezTo>
                    <a:pt x="2" y="35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9" y="34"/>
                    <a:pt x="10" y="34"/>
                    <a:pt x="12" y="34"/>
                  </a:cubicBezTo>
                  <a:cubicBezTo>
                    <a:pt x="13" y="34"/>
                    <a:pt x="13" y="34"/>
                    <a:pt x="14" y="34"/>
                  </a:cubicBezTo>
                  <a:lnTo>
                    <a:pt x="16" y="33"/>
                  </a:lnTo>
                  <a:cubicBezTo>
                    <a:pt x="17" y="33"/>
                    <a:pt x="18" y="32"/>
                    <a:pt x="20" y="30"/>
                  </a:cubicBezTo>
                  <a:lnTo>
                    <a:pt x="20" y="26"/>
                  </a:lnTo>
                  <a:lnTo>
                    <a:pt x="27" y="15"/>
                  </a:lnTo>
                  <a:cubicBezTo>
                    <a:pt x="27" y="15"/>
                    <a:pt x="27" y="15"/>
                    <a:pt x="27" y="15"/>
                  </a:cubicBezTo>
                  <a:cubicBezTo>
                    <a:pt x="26" y="15"/>
                    <a:pt x="25" y="15"/>
                    <a:pt x="25" y="15"/>
                  </a:cubicBezTo>
                  <a:lnTo>
                    <a:pt x="24" y="13"/>
                  </a:ln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4" y="11"/>
                    <a:pt x="23" y="10"/>
                  </a:cubicBezTo>
                  <a:cubicBezTo>
                    <a:pt x="22" y="9"/>
                    <a:pt x="22" y="8"/>
                    <a:pt x="21" y="8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1" name="Freeform 795"/>
            <p:cNvSpPr>
              <a:spLocks/>
            </p:cNvSpPr>
            <p:nvPr/>
          </p:nvSpPr>
          <p:spPr bwMode="auto">
            <a:xfrm>
              <a:off x="2742833" y="3712399"/>
              <a:ext cx="925656" cy="1072679"/>
            </a:xfrm>
            <a:custGeom>
              <a:avLst/>
              <a:gdLst>
                <a:gd name="T0" fmla="*/ 190 w 359"/>
                <a:gd name="T1" fmla="*/ 29 h 365"/>
                <a:gd name="T2" fmla="*/ 164 w 359"/>
                <a:gd name="T3" fmla="*/ 27 h 365"/>
                <a:gd name="T4" fmla="*/ 155 w 359"/>
                <a:gd name="T5" fmla="*/ 31 h 365"/>
                <a:gd name="T6" fmla="*/ 131 w 359"/>
                <a:gd name="T7" fmla="*/ 34 h 365"/>
                <a:gd name="T8" fmla="*/ 132 w 359"/>
                <a:gd name="T9" fmla="*/ 15 h 365"/>
                <a:gd name="T10" fmla="*/ 122 w 359"/>
                <a:gd name="T11" fmla="*/ 2 h 365"/>
                <a:gd name="T12" fmla="*/ 103 w 359"/>
                <a:gd name="T13" fmla="*/ 16 h 365"/>
                <a:gd name="T14" fmla="*/ 86 w 359"/>
                <a:gd name="T15" fmla="*/ 10 h 365"/>
                <a:gd name="T16" fmla="*/ 98 w 359"/>
                <a:gd name="T17" fmla="*/ 27 h 365"/>
                <a:gd name="T18" fmla="*/ 83 w 359"/>
                <a:gd name="T19" fmla="*/ 38 h 365"/>
                <a:gd name="T20" fmla="*/ 60 w 359"/>
                <a:gd name="T21" fmla="*/ 30 h 365"/>
                <a:gd name="T22" fmla="*/ 38 w 359"/>
                <a:gd name="T23" fmla="*/ 37 h 365"/>
                <a:gd name="T24" fmla="*/ 36 w 359"/>
                <a:gd name="T25" fmla="*/ 52 h 365"/>
                <a:gd name="T26" fmla="*/ 28 w 359"/>
                <a:gd name="T27" fmla="*/ 90 h 365"/>
                <a:gd name="T28" fmla="*/ 2 w 359"/>
                <a:gd name="T29" fmla="*/ 118 h 365"/>
                <a:gd name="T30" fmla="*/ 19 w 359"/>
                <a:gd name="T31" fmla="*/ 143 h 365"/>
                <a:gd name="T32" fmla="*/ 34 w 359"/>
                <a:gd name="T33" fmla="*/ 152 h 365"/>
                <a:gd name="T34" fmla="*/ 55 w 359"/>
                <a:gd name="T35" fmla="*/ 150 h 365"/>
                <a:gd name="T36" fmla="*/ 79 w 359"/>
                <a:gd name="T37" fmla="*/ 153 h 365"/>
                <a:gd name="T38" fmla="*/ 89 w 359"/>
                <a:gd name="T39" fmla="*/ 166 h 365"/>
                <a:gd name="T40" fmla="*/ 110 w 359"/>
                <a:gd name="T41" fmla="*/ 173 h 365"/>
                <a:gd name="T42" fmla="*/ 124 w 359"/>
                <a:gd name="T43" fmla="*/ 185 h 365"/>
                <a:gd name="T44" fmla="*/ 134 w 359"/>
                <a:gd name="T45" fmla="*/ 201 h 365"/>
                <a:gd name="T46" fmla="*/ 149 w 359"/>
                <a:gd name="T47" fmla="*/ 216 h 365"/>
                <a:gd name="T48" fmla="*/ 146 w 359"/>
                <a:gd name="T49" fmla="*/ 241 h 365"/>
                <a:gd name="T50" fmla="*/ 148 w 359"/>
                <a:gd name="T51" fmla="*/ 255 h 365"/>
                <a:gd name="T52" fmla="*/ 165 w 359"/>
                <a:gd name="T53" fmla="*/ 257 h 365"/>
                <a:gd name="T54" fmla="*/ 181 w 359"/>
                <a:gd name="T55" fmla="*/ 275 h 365"/>
                <a:gd name="T56" fmla="*/ 183 w 359"/>
                <a:gd name="T57" fmla="*/ 287 h 365"/>
                <a:gd name="T58" fmla="*/ 180 w 359"/>
                <a:gd name="T59" fmla="*/ 306 h 365"/>
                <a:gd name="T60" fmla="*/ 158 w 359"/>
                <a:gd name="T61" fmla="*/ 321 h 365"/>
                <a:gd name="T62" fmla="*/ 157 w 359"/>
                <a:gd name="T63" fmla="*/ 331 h 365"/>
                <a:gd name="T64" fmla="*/ 167 w 359"/>
                <a:gd name="T65" fmla="*/ 338 h 365"/>
                <a:gd name="T66" fmla="*/ 178 w 359"/>
                <a:gd name="T67" fmla="*/ 344 h 365"/>
                <a:gd name="T68" fmla="*/ 189 w 359"/>
                <a:gd name="T69" fmla="*/ 356 h 365"/>
                <a:gd name="T70" fmla="*/ 195 w 359"/>
                <a:gd name="T71" fmla="*/ 360 h 365"/>
                <a:gd name="T72" fmla="*/ 206 w 359"/>
                <a:gd name="T73" fmla="*/ 341 h 365"/>
                <a:gd name="T74" fmla="*/ 223 w 359"/>
                <a:gd name="T75" fmla="*/ 325 h 365"/>
                <a:gd name="T76" fmla="*/ 233 w 359"/>
                <a:gd name="T77" fmla="*/ 295 h 365"/>
                <a:gd name="T78" fmla="*/ 249 w 359"/>
                <a:gd name="T79" fmla="*/ 277 h 365"/>
                <a:gd name="T80" fmla="*/ 267 w 359"/>
                <a:gd name="T81" fmla="*/ 269 h 365"/>
                <a:gd name="T82" fmla="*/ 284 w 359"/>
                <a:gd name="T83" fmla="*/ 265 h 365"/>
                <a:gd name="T84" fmla="*/ 303 w 359"/>
                <a:gd name="T85" fmla="*/ 255 h 365"/>
                <a:gd name="T86" fmla="*/ 314 w 359"/>
                <a:gd name="T87" fmla="*/ 231 h 365"/>
                <a:gd name="T88" fmla="*/ 323 w 359"/>
                <a:gd name="T89" fmla="*/ 195 h 365"/>
                <a:gd name="T90" fmla="*/ 334 w 359"/>
                <a:gd name="T91" fmla="*/ 159 h 365"/>
                <a:gd name="T92" fmla="*/ 352 w 359"/>
                <a:gd name="T93" fmla="*/ 138 h 365"/>
                <a:gd name="T94" fmla="*/ 355 w 359"/>
                <a:gd name="T95" fmla="*/ 102 h 365"/>
                <a:gd name="T96" fmla="*/ 328 w 359"/>
                <a:gd name="T97" fmla="*/ 88 h 365"/>
                <a:gd name="T98" fmla="*/ 303 w 359"/>
                <a:gd name="T99" fmla="*/ 77 h 365"/>
                <a:gd name="T100" fmla="*/ 289 w 359"/>
                <a:gd name="T101" fmla="*/ 76 h 365"/>
                <a:gd name="T102" fmla="*/ 268 w 359"/>
                <a:gd name="T103" fmla="*/ 80 h 365"/>
                <a:gd name="T104" fmla="*/ 256 w 359"/>
                <a:gd name="T105" fmla="*/ 59 h 365"/>
                <a:gd name="T106" fmla="*/ 235 w 359"/>
                <a:gd name="T107" fmla="*/ 59 h 365"/>
                <a:gd name="T108" fmla="*/ 228 w 359"/>
                <a:gd name="T109" fmla="*/ 69 h 365"/>
                <a:gd name="T110" fmla="*/ 213 w 359"/>
                <a:gd name="T111" fmla="*/ 62 h 365"/>
                <a:gd name="T112" fmla="*/ 210 w 359"/>
                <a:gd name="T113" fmla="*/ 52 h 365"/>
                <a:gd name="T114" fmla="*/ 219 w 359"/>
                <a:gd name="T115" fmla="*/ 45 h 365"/>
                <a:gd name="T116" fmla="*/ 211 w 359"/>
                <a:gd name="T117" fmla="*/ 2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9" h="365">
                  <a:moveTo>
                    <a:pt x="208" y="13"/>
                  </a:moveTo>
                  <a:cubicBezTo>
                    <a:pt x="208" y="13"/>
                    <a:pt x="208" y="12"/>
                    <a:pt x="208" y="12"/>
                  </a:cubicBezTo>
                  <a:cubicBezTo>
                    <a:pt x="208" y="12"/>
                    <a:pt x="207" y="12"/>
                    <a:pt x="207" y="11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7" y="11"/>
                    <a:pt x="206" y="10"/>
                    <a:pt x="206" y="10"/>
                  </a:cubicBezTo>
                  <a:cubicBezTo>
                    <a:pt x="205" y="10"/>
                    <a:pt x="205" y="10"/>
                    <a:pt x="205" y="10"/>
                  </a:cubicBezTo>
                  <a:lnTo>
                    <a:pt x="198" y="21"/>
                  </a:lnTo>
                  <a:lnTo>
                    <a:pt x="198" y="25"/>
                  </a:lnTo>
                  <a:cubicBezTo>
                    <a:pt x="196" y="27"/>
                    <a:pt x="195" y="28"/>
                    <a:pt x="194" y="28"/>
                  </a:cubicBezTo>
                  <a:lnTo>
                    <a:pt x="192" y="29"/>
                  </a:lnTo>
                  <a:cubicBezTo>
                    <a:pt x="191" y="29"/>
                    <a:pt x="191" y="29"/>
                    <a:pt x="190" y="29"/>
                  </a:cubicBezTo>
                  <a:cubicBezTo>
                    <a:pt x="188" y="29"/>
                    <a:pt x="187" y="29"/>
                    <a:pt x="186" y="29"/>
                  </a:cubicBezTo>
                  <a:cubicBezTo>
                    <a:pt x="185" y="29"/>
                    <a:pt x="184" y="29"/>
                    <a:pt x="184" y="29"/>
                  </a:cubicBezTo>
                  <a:cubicBezTo>
                    <a:pt x="183" y="30"/>
                    <a:pt x="182" y="30"/>
                    <a:pt x="182" y="30"/>
                  </a:cubicBezTo>
                  <a:cubicBezTo>
                    <a:pt x="181" y="30"/>
                    <a:pt x="180" y="30"/>
                    <a:pt x="179" y="30"/>
                  </a:cubicBezTo>
                  <a:cubicBezTo>
                    <a:pt x="179" y="29"/>
                    <a:pt x="179" y="29"/>
                    <a:pt x="178" y="29"/>
                  </a:cubicBezTo>
                  <a:cubicBezTo>
                    <a:pt x="178" y="29"/>
                    <a:pt x="178" y="28"/>
                    <a:pt x="178" y="28"/>
                  </a:cubicBezTo>
                  <a:lnTo>
                    <a:pt x="176" y="27"/>
                  </a:lnTo>
                  <a:cubicBezTo>
                    <a:pt x="173" y="27"/>
                    <a:pt x="172" y="27"/>
                    <a:pt x="171" y="26"/>
                  </a:cubicBezTo>
                  <a:cubicBezTo>
                    <a:pt x="170" y="26"/>
                    <a:pt x="169" y="26"/>
                    <a:pt x="169" y="26"/>
                  </a:cubicBezTo>
                  <a:lnTo>
                    <a:pt x="167" y="26"/>
                  </a:lnTo>
                  <a:cubicBezTo>
                    <a:pt x="166" y="26"/>
                    <a:pt x="165" y="26"/>
                    <a:pt x="164" y="27"/>
                  </a:cubicBezTo>
                  <a:cubicBezTo>
                    <a:pt x="164" y="27"/>
                    <a:pt x="164" y="28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5" y="28"/>
                    <a:pt x="166" y="29"/>
                    <a:pt x="166" y="29"/>
                  </a:cubicBezTo>
                  <a:cubicBezTo>
                    <a:pt x="166" y="29"/>
                    <a:pt x="166" y="30"/>
                    <a:pt x="166" y="31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4" y="31"/>
                    <a:pt x="163" y="31"/>
                    <a:pt x="162" y="32"/>
                  </a:cubicBezTo>
                  <a:cubicBezTo>
                    <a:pt x="161" y="32"/>
                    <a:pt x="160" y="32"/>
                    <a:pt x="159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9" y="31"/>
                    <a:pt x="158" y="31"/>
                    <a:pt x="157" y="31"/>
                  </a:cubicBezTo>
                  <a:cubicBezTo>
                    <a:pt x="157" y="31"/>
                    <a:pt x="156" y="31"/>
                    <a:pt x="156" y="31"/>
                  </a:cubicBezTo>
                  <a:cubicBezTo>
                    <a:pt x="156" y="30"/>
                    <a:pt x="155" y="30"/>
                    <a:pt x="155" y="31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5" y="33"/>
                    <a:pt x="154" y="33"/>
                    <a:pt x="152" y="33"/>
                  </a:cubicBezTo>
                  <a:cubicBezTo>
                    <a:pt x="151" y="33"/>
                    <a:pt x="150" y="33"/>
                    <a:pt x="150" y="34"/>
                  </a:cubicBezTo>
                  <a:cubicBezTo>
                    <a:pt x="149" y="34"/>
                    <a:pt x="149" y="35"/>
                    <a:pt x="149" y="35"/>
                  </a:cubicBezTo>
                  <a:cubicBezTo>
                    <a:pt x="148" y="35"/>
                    <a:pt x="148" y="35"/>
                    <a:pt x="146" y="36"/>
                  </a:cubicBezTo>
                  <a:cubicBezTo>
                    <a:pt x="145" y="35"/>
                    <a:pt x="144" y="35"/>
                    <a:pt x="143" y="35"/>
                  </a:cubicBezTo>
                  <a:cubicBezTo>
                    <a:pt x="143" y="35"/>
                    <a:pt x="142" y="36"/>
                    <a:pt x="142" y="37"/>
                  </a:cubicBezTo>
                  <a:lnTo>
                    <a:pt x="138" y="38"/>
                  </a:lnTo>
                  <a:cubicBezTo>
                    <a:pt x="136" y="37"/>
                    <a:pt x="135" y="37"/>
                    <a:pt x="135" y="37"/>
                  </a:cubicBezTo>
                  <a:cubicBezTo>
                    <a:pt x="134" y="37"/>
                    <a:pt x="134" y="36"/>
                    <a:pt x="133" y="36"/>
                  </a:cubicBezTo>
                  <a:lnTo>
                    <a:pt x="131" y="34"/>
                  </a:lnTo>
                  <a:cubicBezTo>
                    <a:pt x="130" y="33"/>
                    <a:pt x="130" y="33"/>
                    <a:pt x="130" y="32"/>
                  </a:cubicBezTo>
                  <a:lnTo>
                    <a:pt x="131" y="32"/>
                  </a:lnTo>
                  <a:cubicBezTo>
                    <a:pt x="131" y="31"/>
                    <a:pt x="131" y="31"/>
                    <a:pt x="131" y="31"/>
                  </a:cubicBezTo>
                  <a:cubicBezTo>
                    <a:pt x="131" y="30"/>
                    <a:pt x="130" y="30"/>
                    <a:pt x="130" y="29"/>
                  </a:cubicBezTo>
                  <a:cubicBezTo>
                    <a:pt x="129" y="29"/>
                    <a:pt x="128" y="28"/>
                    <a:pt x="128" y="28"/>
                  </a:cubicBezTo>
                  <a:cubicBezTo>
                    <a:pt x="127" y="27"/>
                    <a:pt x="127" y="26"/>
                    <a:pt x="128" y="25"/>
                  </a:cubicBezTo>
                  <a:cubicBezTo>
                    <a:pt x="128" y="25"/>
                    <a:pt x="128" y="24"/>
                    <a:pt x="129" y="23"/>
                  </a:cubicBezTo>
                  <a:cubicBezTo>
                    <a:pt x="129" y="22"/>
                    <a:pt x="129" y="22"/>
                    <a:pt x="129" y="21"/>
                  </a:cubicBezTo>
                  <a:cubicBezTo>
                    <a:pt x="129" y="20"/>
                    <a:pt x="128" y="20"/>
                    <a:pt x="128" y="20"/>
                  </a:cubicBezTo>
                  <a:cubicBezTo>
                    <a:pt x="128" y="19"/>
                    <a:pt x="129" y="18"/>
                    <a:pt x="129" y="17"/>
                  </a:cubicBezTo>
                  <a:lnTo>
                    <a:pt x="132" y="15"/>
                  </a:lnTo>
                  <a:lnTo>
                    <a:pt x="132" y="13"/>
                  </a:lnTo>
                  <a:lnTo>
                    <a:pt x="132" y="12"/>
                  </a:lnTo>
                  <a:lnTo>
                    <a:pt x="129" y="10"/>
                  </a:lnTo>
                  <a:cubicBezTo>
                    <a:pt x="128" y="9"/>
                    <a:pt x="127" y="9"/>
                    <a:pt x="126" y="8"/>
                  </a:cubicBezTo>
                  <a:cubicBezTo>
                    <a:pt x="125" y="7"/>
                    <a:pt x="126" y="6"/>
                    <a:pt x="128" y="6"/>
                  </a:cubicBezTo>
                  <a:lnTo>
                    <a:pt x="129" y="3"/>
                  </a:lnTo>
                  <a:cubicBezTo>
                    <a:pt x="129" y="3"/>
                    <a:pt x="128" y="2"/>
                    <a:pt x="128" y="2"/>
                  </a:cubicBezTo>
                  <a:cubicBezTo>
                    <a:pt x="128" y="2"/>
                    <a:pt x="128" y="1"/>
                    <a:pt x="128" y="1"/>
                  </a:cubicBezTo>
                  <a:cubicBezTo>
                    <a:pt x="127" y="0"/>
                    <a:pt x="127" y="0"/>
                    <a:pt x="126" y="1"/>
                  </a:cubicBezTo>
                  <a:lnTo>
                    <a:pt x="122" y="2"/>
                  </a:lnTo>
                  <a:lnTo>
                    <a:pt x="122" y="2"/>
                  </a:lnTo>
                  <a:lnTo>
                    <a:pt x="123" y="5"/>
                  </a:lnTo>
                  <a:cubicBezTo>
                    <a:pt x="121" y="7"/>
                    <a:pt x="120" y="8"/>
                    <a:pt x="119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3" y="10"/>
                    <a:pt x="113" y="11"/>
                    <a:pt x="112" y="12"/>
                  </a:cubicBezTo>
                  <a:cubicBezTo>
                    <a:pt x="112" y="12"/>
                    <a:pt x="111" y="12"/>
                    <a:pt x="110" y="12"/>
                  </a:cubicBezTo>
                  <a:cubicBezTo>
                    <a:pt x="110" y="12"/>
                    <a:pt x="109" y="12"/>
                    <a:pt x="107" y="12"/>
                  </a:cubicBezTo>
                  <a:lnTo>
                    <a:pt x="105" y="12"/>
                  </a:lnTo>
                  <a:cubicBezTo>
                    <a:pt x="104" y="12"/>
                    <a:pt x="104" y="13"/>
                    <a:pt x="104" y="13"/>
                  </a:cubicBezTo>
                  <a:cubicBezTo>
                    <a:pt x="103" y="15"/>
                    <a:pt x="103" y="16"/>
                    <a:pt x="103" y="16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1" y="16"/>
                    <a:pt x="101" y="15"/>
                    <a:pt x="100" y="14"/>
                  </a:cubicBezTo>
                  <a:cubicBezTo>
                    <a:pt x="99" y="14"/>
                    <a:pt x="99" y="14"/>
                    <a:pt x="98" y="14"/>
                  </a:cubicBezTo>
                  <a:lnTo>
                    <a:pt x="97" y="14"/>
                  </a:lnTo>
                  <a:cubicBezTo>
                    <a:pt x="96" y="14"/>
                    <a:pt x="96" y="14"/>
                    <a:pt x="96" y="14"/>
                  </a:cubicBezTo>
                  <a:cubicBezTo>
                    <a:pt x="95" y="14"/>
                    <a:pt x="94" y="14"/>
                    <a:pt x="94" y="13"/>
                  </a:cubicBezTo>
                  <a:lnTo>
                    <a:pt x="93" y="12"/>
                  </a:lnTo>
                  <a:cubicBezTo>
                    <a:pt x="93" y="12"/>
                    <a:pt x="92" y="12"/>
                    <a:pt x="92" y="12"/>
                  </a:cubicBezTo>
                  <a:lnTo>
                    <a:pt x="90" y="12"/>
                  </a:lnTo>
                  <a:cubicBezTo>
                    <a:pt x="90" y="12"/>
                    <a:pt x="90" y="12"/>
                    <a:pt x="89" y="12"/>
                  </a:cubicBezTo>
                  <a:cubicBezTo>
                    <a:pt x="88" y="12"/>
                    <a:pt x="87" y="11"/>
                    <a:pt x="86" y="10"/>
                  </a:cubicBezTo>
                  <a:lnTo>
                    <a:pt x="86" y="13"/>
                  </a:lnTo>
                  <a:cubicBezTo>
                    <a:pt x="87" y="14"/>
                    <a:pt x="88" y="15"/>
                    <a:pt x="89" y="16"/>
                  </a:cubicBezTo>
                  <a:cubicBezTo>
                    <a:pt x="89" y="16"/>
                    <a:pt x="90" y="16"/>
                    <a:pt x="90" y="16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89" y="19"/>
                    <a:pt x="90" y="20"/>
                    <a:pt x="91" y="22"/>
                  </a:cubicBezTo>
                  <a:cubicBezTo>
                    <a:pt x="91" y="23"/>
                    <a:pt x="91" y="25"/>
                    <a:pt x="91" y="25"/>
                  </a:cubicBezTo>
                  <a:cubicBezTo>
                    <a:pt x="91" y="26"/>
                    <a:pt x="91" y="26"/>
                    <a:pt x="92" y="26"/>
                  </a:cubicBezTo>
                  <a:lnTo>
                    <a:pt x="94" y="26"/>
                  </a:lnTo>
                  <a:cubicBezTo>
                    <a:pt x="94" y="26"/>
                    <a:pt x="94" y="26"/>
                    <a:pt x="95" y="26"/>
                  </a:cubicBezTo>
                  <a:cubicBezTo>
                    <a:pt x="96" y="26"/>
                    <a:pt x="96" y="26"/>
                    <a:pt x="97" y="26"/>
                  </a:cubicBezTo>
                  <a:cubicBezTo>
                    <a:pt x="98" y="26"/>
                    <a:pt x="98" y="26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lnTo>
                    <a:pt x="97" y="28"/>
                  </a:lnTo>
                  <a:cubicBezTo>
                    <a:pt x="97" y="28"/>
                    <a:pt x="97" y="29"/>
                    <a:pt x="97" y="29"/>
                  </a:cubicBezTo>
                  <a:cubicBezTo>
                    <a:pt x="96" y="30"/>
                    <a:pt x="96" y="30"/>
                    <a:pt x="95" y="30"/>
                  </a:cubicBezTo>
                  <a:lnTo>
                    <a:pt x="92" y="31"/>
                  </a:lnTo>
                  <a:cubicBezTo>
                    <a:pt x="91" y="32"/>
                    <a:pt x="90" y="33"/>
                    <a:pt x="90" y="34"/>
                  </a:cubicBezTo>
                  <a:cubicBezTo>
                    <a:pt x="90" y="34"/>
                    <a:pt x="90" y="34"/>
                    <a:pt x="90" y="35"/>
                  </a:cubicBezTo>
                  <a:cubicBezTo>
                    <a:pt x="90" y="35"/>
                    <a:pt x="90" y="36"/>
                    <a:pt x="90" y="36"/>
                  </a:cubicBezTo>
                  <a:cubicBezTo>
                    <a:pt x="90" y="37"/>
                    <a:pt x="89" y="37"/>
                    <a:pt x="88" y="38"/>
                  </a:cubicBezTo>
                  <a:cubicBezTo>
                    <a:pt x="87" y="38"/>
                    <a:pt x="86" y="37"/>
                    <a:pt x="85" y="37"/>
                  </a:cubicBezTo>
                  <a:cubicBezTo>
                    <a:pt x="85" y="37"/>
                    <a:pt x="84" y="38"/>
                    <a:pt x="83" y="38"/>
                  </a:cubicBezTo>
                  <a:lnTo>
                    <a:pt x="82" y="40"/>
                  </a:lnTo>
                  <a:cubicBezTo>
                    <a:pt x="82" y="40"/>
                    <a:pt x="80" y="41"/>
                    <a:pt x="78" y="44"/>
                  </a:cubicBezTo>
                  <a:lnTo>
                    <a:pt x="77" y="42"/>
                  </a:lnTo>
                  <a:lnTo>
                    <a:pt x="76" y="41"/>
                  </a:lnTo>
                  <a:cubicBezTo>
                    <a:pt x="73" y="42"/>
                    <a:pt x="72" y="43"/>
                    <a:pt x="71" y="43"/>
                  </a:cubicBezTo>
                  <a:cubicBezTo>
                    <a:pt x="70" y="43"/>
                    <a:pt x="69" y="42"/>
                    <a:pt x="68" y="41"/>
                  </a:cubicBezTo>
                  <a:lnTo>
                    <a:pt x="64" y="40"/>
                  </a:lnTo>
                  <a:lnTo>
                    <a:pt x="64" y="38"/>
                  </a:lnTo>
                  <a:lnTo>
                    <a:pt x="63" y="33"/>
                  </a:lnTo>
                  <a:lnTo>
                    <a:pt x="61" y="31"/>
                  </a:lnTo>
                  <a:lnTo>
                    <a:pt x="60" y="30"/>
                  </a:lnTo>
                  <a:cubicBezTo>
                    <a:pt x="59" y="32"/>
                    <a:pt x="58" y="32"/>
                    <a:pt x="58" y="33"/>
                  </a:cubicBezTo>
                  <a:cubicBezTo>
                    <a:pt x="57" y="33"/>
                    <a:pt x="57" y="33"/>
                    <a:pt x="56" y="3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3"/>
                    <a:pt x="54" y="33"/>
                    <a:pt x="54" y="32"/>
                  </a:cubicBezTo>
                  <a:lnTo>
                    <a:pt x="53" y="34"/>
                  </a:lnTo>
                  <a:cubicBezTo>
                    <a:pt x="51" y="34"/>
                    <a:pt x="50" y="34"/>
                    <a:pt x="50" y="34"/>
                  </a:cubicBezTo>
                  <a:lnTo>
                    <a:pt x="45" y="34"/>
                  </a:lnTo>
                  <a:cubicBezTo>
                    <a:pt x="43" y="34"/>
                    <a:pt x="41" y="34"/>
                    <a:pt x="41" y="34"/>
                  </a:cubicBezTo>
                  <a:lnTo>
                    <a:pt x="39" y="34"/>
                  </a:lnTo>
                  <a:cubicBezTo>
                    <a:pt x="39" y="34"/>
                    <a:pt x="38" y="34"/>
                    <a:pt x="38" y="34"/>
                  </a:cubicBezTo>
                  <a:lnTo>
                    <a:pt x="38" y="37"/>
                  </a:lnTo>
                  <a:lnTo>
                    <a:pt x="38" y="40"/>
                  </a:lnTo>
                  <a:lnTo>
                    <a:pt x="44" y="40"/>
                  </a:lnTo>
                  <a:cubicBezTo>
                    <a:pt x="44" y="42"/>
                    <a:pt x="44" y="43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lnTo>
                    <a:pt x="42" y="44"/>
                  </a:lnTo>
                  <a:lnTo>
                    <a:pt x="41" y="43"/>
                  </a:lnTo>
                  <a:cubicBezTo>
                    <a:pt x="41" y="43"/>
                    <a:pt x="41" y="43"/>
                    <a:pt x="40" y="44"/>
                  </a:cubicBezTo>
                  <a:lnTo>
                    <a:pt x="39" y="44"/>
                  </a:lnTo>
                  <a:cubicBezTo>
                    <a:pt x="39" y="45"/>
                    <a:pt x="37" y="45"/>
                    <a:pt x="36" y="45"/>
                  </a:cubicBezTo>
                  <a:cubicBezTo>
                    <a:pt x="36" y="46"/>
                    <a:pt x="36" y="48"/>
                    <a:pt x="37" y="48"/>
                  </a:cubicBezTo>
                  <a:cubicBezTo>
                    <a:pt x="37" y="48"/>
                    <a:pt x="37" y="50"/>
                    <a:pt x="36" y="52"/>
                  </a:cubicBezTo>
                  <a:cubicBezTo>
                    <a:pt x="37" y="53"/>
                    <a:pt x="38" y="54"/>
                    <a:pt x="39" y="54"/>
                  </a:cubicBezTo>
                  <a:cubicBezTo>
                    <a:pt x="39" y="54"/>
                    <a:pt x="40" y="55"/>
                    <a:pt x="41" y="57"/>
                  </a:cubicBezTo>
                  <a:lnTo>
                    <a:pt x="42" y="60"/>
                  </a:lnTo>
                  <a:lnTo>
                    <a:pt x="41" y="65"/>
                  </a:lnTo>
                  <a:cubicBezTo>
                    <a:pt x="40" y="73"/>
                    <a:pt x="39" y="77"/>
                    <a:pt x="39" y="77"/>
                  </a:cubicBezTo>
                  <a:cubicBezTo>
                    <a:pt x="39" y="77"/>
                    <a:pt x="39" y="80"/>
                    <a:pt x="38" y="86"/>
                  </a:cubicBezTo>
                  <a:lnTo>
                    <a:pt x="37" y="88"/>
                  </a:lnTo>
                  <a:cubicBezTo>
                    <a:pt x="37" y="88"/>
                    <a:pt x="37" y="88"/>
                    <a:pt x="37" y="88"/>
                  </a:cubicBezTo>
                  <a:cubicBezTo>
                    <a:pt x="35" y="89"/>
                    <a:pt x="34" y="89"/>
                    <a:pt x="34" y="89"/>
                  </a:cubicBezTo>
                  <a:cubicBezTo>
                    <a:pt x="33" y="89"/>
                    <a:pt x="32" y="89"/>
                    <a:pt x="30" y="89"/>
                  </a:cubicBezTo>
                  <a:lnTo>
                    <a:pt x="28" y="90"/>
                  </a:lnTo>
                  <a:lnTo>
                    <a:pt x="24" y="91"/>
                  </a:lnTo>
                  <a:cubicBezTo>
                    <a:pt x="22" y="91"/>
                    <a:pt x="20" y="92"/>
                    <a:pt x="20" y="92"/>
                  </a:cubicBezTo>
                  <a:cubicBezTo>
                    <a:pt x="20" y="92"/>
                    <a:pt x="19" y="92"/>
                    <a:pt x="17" y="93"/>
                  </a:cubicBezTo>
                  <a:lnTo>
                    <a:pt x="15" y="95"/>
                  </a:lnTo>
                  <a:lnTo>
                    <a:pt x="10" y="97"/>
                  </a:lnTo>
                  <a:cubicBezTo>
                    <a:pt x="9" y="100"/>
                    <a:pt x="9" y="101"/>
                    <a:pt x="9" y="101"/>
                  </a:cubicBezTo>
                  <a:cubicBezTo>
                    <a:pt x="9" y="102"/>
                    <a:pt x="8" y="103"/>
                    <a:pt x="7" y="106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8" y="109"/>
                    <a:pt x="8" y="109"/>
                    <a:pt x="7" y="111"/>
                  </a:cubicBezTo>
                  <a:lnTo>
                    <a:pt x="2" y="114"/>
                  </a:lnTo>
                  <a:lnTo>
                    <a:pt x="2" y="118"/>
                  </a:lnTo>
                  <a:lnTo>
                    <a:pt x="0" y="118"/>
                  </a:lnTo>
                  <a:lnTo>
                    <a:pt x="0" y="120"/>
                  </a:lnTo>
                  <a:cubicBezTo>
                    <a:pt x="4" y="126"/>
                    <a:pt x="6" y="129"/>
                    <a:pt x="6" y="130"/>
                  </a:cubicBezTo>
                  <a:cubicBezTo>
                    <a:pt x="7" y="130"/>
                    <a:pt x="8" y="131"/>
                    <a:pt x="9" y="133"/>
                  </a:cubicBezTo>
                  <a:cubicBezTo>
                    <a:pt x="9" y="134"/>
                    <a:pt x="9" y="135"/>
                    <a:pt x="8" y="135"/>
                  </a:cubicBezTo>
                  <a:lnTo>
                    <a:pt x="8" y="137"/>
                  </a:lnTo>
                  <a:lnTo>
                    <a:pt x="9" y="138"/>
                  </a:lnTo>
                  <a:lnTo>
                    <a:pt x="11" y="138"/>
                  </a:lnTo>
                  <a:cubicBezTo>
                    <a:pt x="11" y="138"/>
                    <a:pt x="12" y="138"/>
                    <a:pt x="14" y="138"/>
                  </a:cubicBezTo>
                  <a:lnTo>
                    <a:pt x="17" y="143"/>
                  </a:lnTo>
                  <a:lnTo>
                    <a:pt x="19" y="143"/>
                  </a:lnTo>
                  <a:lnTo>
                    <a:pt x="24" y="143"/>
                  </a:lnTo>
                  <a:cubicBezTo>
                    <a:pt x="24" y="143"/>
                    <a:pt x="25" y="143"/>
                    <a:pt x="26" y="142"/>
                  </a:cubicBezTo>
                  <a:cubicBezTo>
                    <a:pt x="27" y="141"/>
                    <a:pt x="28" y="140"/>
                    <a:pt x="28" y="140"/>
                  </a:cubicBezTo>
                  <a:cubicBezTo>
                    <a:pt x="28" y="140"/>
                    <a:pt x="29" y="139"/>
                    <a:pt x="30" y="138"/>
                  </a:cubicBezTo>
                  <a:cubicBezTo>
                    <a:pt x="30" y="137"/>
                    <a:pt x="31" y="137"/>
                    <a:pt x="31" y="137"/>
                  </a:cubicBezTo>
                  <a:lnTo>
                    <a:pt x="31" y="138"/>
                  </a:lnTo>
                  <a:lnTo>
                    <a:pt x="30" y="148"/>
                  </a:lnTo>
                  <a:lnTo>
                    <a:pt x="31" y="150"/>
                  </a:lnTo>
                  <a:cubicBezTo>
                    <a:pt x="31" y="151"/>
                    <a:pt x="32" y="152"/>
                    <a:pt x="32" y="152"/>
                  </a:cubicBezTo>
                  <a:cubicBezTo>
                    <a:pt x="33" y="153"/>
                    <a:pt x="33" y="153"/>
                    <a:pt x="33" y="152"/>
                  </a:cubicBezTo>
                  <a:lnTo>
                    <a:pt x="34" y="152"/>
                  </a:lnTo>
                  <a:lnTo>
                    <a:pt x="34" y="152"/>
                  </a:lnTo>
                  <a:cubicBezTo>
                    <a:pt x="35" y="152"/>
                    <a:pt x="36" y="152"/>
                    <a:pt x="38" y="152"/>
                  </a:cubicBezTo>
                  <a:cubicBezTo>
                    <a:pt x="39" y="152"/>
                    <a:pt x="40" y="152"/>
                    <a:pt x="40" y="152"/>
                  </a:cubicBezTo>
                  <a:lnTo>
                    <a:pt x="41" y="152"/>
                  </a:lnTo>
                  <a:cubicBezTo>
                    <a:pt x="41" y="152"/>
                    <a:pt x="41" y="152"/>
                    <a:pt x="41" y="152"/>
                  </a:cubicBezTo>
                  <a:cubicBezTo>
                    <a:pt x="44" y="152"/>
                    <a:pt x="46" y="152"/>
                    <a:pt x="47" y="152"/>
                  </a:cubicBezTo>
                  <a:cubicBezTo>
                    <a:pt x="47" y="153"/>
                    <a:pt x="48" y="153"/>
                    <a:pt x="49" y="154"/>
                  </a:cubicBezTo>
                  <a:cubicBezTo>
                    <a:pt x="49" y="154"/>
                    <a:pt x="50" y="154"/>
                    <a:pt x="51" y="153"/>
                  </a:cubicBezTo>
                  <a:cubicBezTo>
                    <a:pt x="51" y="152"/>
                    <a:pt x="52" y="152"/>
                    <a:pt x="53" y="150"/>
                  </a:cubicBezTo>
                  <a:cubicBezTo>
                    <a:pt x="53" y="150"/>
                    <a:pt x="53" y="150"/>
                    <a:pt x="54" y="150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5" y="150"/>
                    <a:pt x="56" y="150"/>
                    <a:pt x="56" y="150"/>
                  </a:cubicBezTo>
                  <a:cubicBezTo>
                    <a:pt x="57" y="150"/>
                    <a:pt x="58" y="149"/>
                    <a:pt x="59" y="147"/>
                  </a:cubicBezTo>
                  <a:lnTo>
                    <a:pt x="68" y="141"/>
                  </a:lnTo>
                  <a:lnTo>
                    <a:pt x="73" y="141"/>
                  </a:lnTo>
                  <a:cubicBezTo>
                    <a:pt x="74" y="142"/>
                    <a:pt x="74" y="142"/>
                    <a:pt x="75" y="141"/>
                  </a:cubicBezTo>
                  <a:cubicBezTo>
                    <a:pt x="75" y="141"/>
                    <a:pt x="77" y="141"/>
                    <a:pt x="79" y="140"/>
                  </a:cubicBezTo>
                  <a:lnTo>
                    <a:pt x="79" y="143"/>
                  </a:lnTo>
                  <a:lnTo>
                    <a:pt x="79" y="146"/>
                  </a:lnTo>
                  <a:cubicBezTo>
                    <a:pt x="77" y="146"/>
                    <a:pt x="76" y="147"/>
                    <a:pt x="78" y="148"/>
                  </a:cubicBezTo>
                  <a:cubicBezTo>
                    <a:pt x="79" y="149"/>
                    <a:pt x="80" y="150"/>
                    <a:pt x="80" y="150"/>
                  </a:cubicBezTo>
                  <a:lnTo>
                    <a:pt x="79" y="153"/>
                  </a:lnTo>
                  <a:cubicBezTo>
                    <a:pt x="78" y="153"/>
                    <a:pt x="78" y="154"/>
                    <a:pt x="79" y="155"/>
                  </a:cubicBezTo>
                  <a:cubicBezTo>
                    <a:pt x="80" y="156"/>
                    <a:pt x="81" y="158"/>
                    <a:pt x="81" y="159"/>
                  </a:cubicBezTo>
                  <a:cubicBezTo>
                    <a:pt x="81" y="159"/>
                    <a:pt x="82" y="159"/>
                    <a:pt x="82" y="161"/>
                  </a:cubicBezTo>
                  <a:cubicBezTo>
                    <a:pt x="83" y="161"/>
                    <a:pt x="83" y="162"/>
                    <a:pt x="84" y="162"/>
                  </a:cubicBezTo>
                  <a:cubicBezTo>
                    <a:pt x="84" y="162"/>
                    <a:pt x="85" y="162"/>
                    <a:pt x="85" y="163"/>
                  </a:cubicBezTo>
                  <a:lnTo>
                    <a:pt x="87" y="164"/>
                  </a:lnTo>
                  <a:cubicBezTo>
                    <a:pt x="87" y="164"/>
                    <a:pt x="87" y="164"/>
                    <a:pt x="88" y="165"/>
                  </a:cubicBezTo>
                  <a:cubicBezTo>
                    <a:pt x="88" y="165"/>
                    <a:pt x="88" y="165"/>
                    <a:pt x="88" y="166"/>
                  </a:cubicBezTo>
                  <a:lnTo>
                    <a:pt x="88" y="166"/>
                  </a:lnTo>
                  <a:cubicBezTo>
                    <a:pt x="88" y="166"/>
                    <a:pt x="88" y="166"/>
                    <a:pt x="89" y="166"/>
                  </a:cubicBezTo>
                  <a:cubicBezTo>
                    <a:pt x="89" y="167"/>
                    <a:pt x="89" y="166"/>
                    <a:pt x="89" y="166"/>
                  </a:cubicBezTo>
                  <a:lnTo>
                    <a:pt x="90" y="166"/>
                  </a:lnTo>
                  <a:cubicBezTo>
                    <a:pt x="90" y="166"/>
                    <a:pt x="91" y="166"/>
                    <a:pt x="93" y="166"/>
                  </a:cubicBezTo>
                  <a:cubicBezTo>
                    <a:pt x="94" y="167"/>
                    <a:pt x="95" y="167"/>
                    <a:pt x="96" y="168"/>
                  </a:cubicBezTo>
                  <a:cubicBezTo>
                    <a:pt x="97" y="168"/>
                    <a:pt x="97" y="168"/>
                    <a:pt x="98" y="168"/>
                  </a:cubicBezTo>
                  <a:cubicBezTo>
                    <a:pt x="99" y="168"/>
                    <a:pt x="99" y="168"/>
                    <a:pt x="100" y="168"/>
                  </a:cubicBezTo>
                  <a:cubicBezTo>
                    <a:pt x="100" y="168"/>
                    <a:pt x="100" y="168"/>
                    <a:pt x="101" y="168"/>
                  </a:cubicBezTo>
                  <a:cubicBezTo>
                    <a:pt x="102" y="169"/>
                    <a:pt x="103" y="169"/>
                    <a:pt x="104" y="170"/>
                  </a:cubicBezTo>
                  <a:cubicBezTo>
                    <a:pt x="106" y="171"/>
                    <a:pt x="106" y="172"/>
                    <a:pt x="107" y="172"/>
                  </a:cubicBezTo>
                  <a:cubicBezTo>
                    <a:pt x="107" y="172"/>
                    <a:pt x="107" y="173"/>
                    <a:pt x="108" y="173"/>
                  </a:cubicBezTo>
                  <a:lnTo>
                    <a:pt x="108" y="172"/>
                  </a:lnTo>
                  <a:cubicBezTo>
                    <a:pt x="109" y="172"/>
                    <a:pt x="109" y="173"/>
                    <a:pt x="110" y="173"/>
                  </a:cubicBezTo>
                  <a:cubicBezTo>
                    <a:pt x="110" y="174"/>
                    <a:pt x="110" y="175"/>
                    <a:pt x="110" y="175"/>
                  </a:cubicBezTo>
                  <a:cubicBezTo>
                    <a:pt x="110" y="175"/>
                    <a:pt x="110" y="175"/>
                    <a:pt x="110" y="176"/>
                  </a:cubicBezTo>
                  <a:lnTo>
                    <a:pt x="111" y="176"/>
                  </a:lnTo>
                  <a:cubicBezTo>
                    <a:pt x="113" y="176"/>
                    <a:pt x="115" y="176"/>
                    <a:pt x="116" y="176"/>
                  </a:cubicBezTo>
                  <a:cubicBezTo>
                    <a:pt x="117" y="176"/>
                    <a:pt x="118" y="176"/>
                    <a:pt x="120" y="176"/>
                  </a:cubicBezTo>
                  <a:cubicBezTo>
                    <a:pt x="121" y="176"/>
                    <a:pt x="122" y="177"/>
                    <a:pt x="123" y="177"/>
                  </a:cubicBezTo>
                  <a:cubicBezTo>
                    <a:pt x="123" y="177"/>
                    <a:pt x="123" y="178"/>
                    <a:pt x="124" y="178"/>
                  </a:cubicBezTo>
                  <a:cubicBezTo>
                    <a:pt x="124" y="179"/>
                    <a:pt x="124" y="180"/>
                    <a:pt x="124" y="180"/>
                  </a:cubicBezTo>
                  <a:lnTo>
                    <a:pt x="125" y="180"/>
                  </a:lnTo>
                  <a:cubicBezTo>
                    <a:pt x="125" y="181"/>
                    <a:pt x="125" y="181"/>
                    <a:pt x="125" y="182"/>
                  </a:cubicBezTo>
                  <a:lnTo>
                    <a:pt x="124" y="185"/>
                  </a:lnTo>
                  <a:cubicBezTo>
                    <a:pt x="124" y="186"/>
                    <a:pt x="124" y="187"/>
                    <a:pt x="124" y="187"/>
                  </a:cubicBezTo>
                  <a:cubicBezTo>
                    <a:pt x="124" y="188"/>
                    <a:pt x="124" y="189"/>
                    <a:pt x="124" y="190"/>
                  </a:cubicBezTo>
                  <a:cubicBezTo>
                    <a:pt x="124" y="190"/>
                    <a:pt x="124" y="191"/>
                    <a:pt x="125" y="192"/>
                  </a:cubicBezTo>
                  <a:cubicBezTo>
                    <a:pt x="125" y="192"/>
                    <a:pt x="125" y="193"/>
                    <a:pt x="125" y="194"/>
                  </a:cubicBezTo>
                  <a:cubicBezTo>
                    <a:pt x="126" y="196"/>
                    <a:pt x="126" y="197"/>
                    <a:pt x="126" y="197"/>
                  </a:cubicBezTo>
                  <a:cubicBezTo>
                    <a:pt x="126" y="198"/>
                    <a:pt x="126" y="199"/>
                    <a:pt x="127" y="199"/>
                  </a:cubicBezTo>
                  <a:cubicBezTo>
                    <a:pt x="127" y="200"/>
                    <a:pt x="127" y="200"/>
                    <a:pt x="127" y="201"/>
                  </a:cubicBezTo>
                  <a:lnTo>
                    <a:pt x="127" y="201"/>
                  </a:lnTo>
                  <a:cubicBezTo>
                    <a:pt x="127" y="201"/>
                    <a:pt x="127" y="201"/>
                    <a:pt x="127" y="201"/>
                  </a:cubicBezTo>
                  <a:cubicBezTo>
                    <a:pt x="127" y="201"/>
                    <a:pt x="128" y="201"/>
                    <a:pt x="130" y="201"/>
                  </a:cubicBezTo>
                  <a:lnTo>
                    <a:pt x="134" y="201"/>
                  </a:lnTo>
                  <a:cubicBezTo>
                    <a:pt x="136" y="201"/>
                    <a:pt x="137" y="201"/>
                    <a:pt x="138" y="201"/>
                  </a:cubicBezTo>
                  <a:cubicBezTo>
                    <a:pt x="139" y="202"/>
                    <a:pt x="141" y="202"/>
                    <a:pt x="142" y="202"/>
                  </a:cubicBezTo>
                  <a:lnTo>
                    <a:pt x="143" y="205"/>
                  </a:lnTo>
                  <a:cubicBezTo>
                    <a:pt x="142" y="205"/>
                    <a:pt x="142" y="206"/>
                    <a:pt x="142" y="207"/>
                  </a:cubicBezTo>
                  <a:cubicBezTo>
                    <a:pt x="142" y="208"/>
                    <a:pt x="142" y="208"/>
                    <a:pt x="142" y="209"/>
                  </a:cubicBezTo>
                  <a:cubicBezTo>
                    <a:pt x="142" y="209"/>
                    <a:pt x="142" y="210"/>
                    <a:pt x="143" y="210"/>
                  </a:cubicBezTo>
                  <a:cubicBezTo>
                    <a:pt x="143" y="211"/>
                    <a:pt x="144" y="211"/>
                    <a:pt x="144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6" y="212"/>
                    <a:pt x="147" y="213"/>
                    <a:pt x="148" y="213"/>
                  </a:cubicBezTo>
                  <a:cubicBezTo>
                    <a:pt x="149" y="212"/>
                    <a:pt x="149" y="213"/>
                    <a:pt x="149" y="214"/>
                  </a:cubicBezTo>
                  <a:lnTo>
                    <a:pt x="149" y="216"/>
                  </a:lnTo>
                  <a:cubicBezTo>
                    <a:pt x="149" y="216"/>
                    <a:pt x="149" y="216"/>
                    <a:pt x="149" y="217"/>
                  </a:cubicBezTo>
                  <a:cubicBezTo>
                    <a:pt x="149" y="217"/>
                    <a:pt x="150" y="218"/>
                    <a:pt x="150" y="218"/>
                  </a:cubicBezTo>
                  <a:lnTo>
                    <a:pt x="151" y="219"/>
                  </a:lnTo>
                  <a:cubicBezTo>
                    <a:pt x="151" y="220"/>
                    <a:pt x="151" y="221"/>
                    <a:pt x="151" y="221"/>
                  </a:cubicBezTo>
                  <a:cubicBezTo>
                    <a:pt x="150" y="223"/>
                    <a:pt x="150" y="224"/>
                    <a:pt x="150" y="224"/>
                  </a:cubicBezTo>
                  <a:lnTo>
                    <a:pt x="148" y="230"/>
                  </a:lnTo>
                  <a:cubicBezTo>
                    <a:pt x="146" y="231"/>
                    <a:pt x="146" y="232"/>
                    <a:pt x="146" y="233"/>
                  </a:cubicBezTo>
                  <a:cubicBezTo>
                    <a:pt x="146" y="234"/>
                    <a:pt x="146" y="234"/>
                    <a:pt x="145" y="234"/>
                  </a:cubicBezTo>
                  <a:cubicBezTo>
                    <a:pt x="145" y="236"/>
                    <a:pt x="145" y="236"/>
                    <a:pt x="145" y="237"/>
                  </a:cubicBezTo>
                  <a:cubicBezTo>
                    <a:pt x="146" y="238"/>
                    <a:pt x="146" y="239"/>
                    <a:pt x="146" y="239"/>
                  </a:cubicBezTo>
                  <a:cubicBezTo>
                    <a:pt x="146" y="239"/>
                    <a:pt x="146" y="240"/>
                    <a:pt x="146" y="241"/>
                  </a:cubicBezTo>
                  <a:cubicBezTo>
                    <a:pt x="146" y="241"/>
                    <a:pt x="146" y="241"/>
                    <a:pt x="146" y="241"/>
                  </a:cubicBezTo>
                  <a:lnTo>
                    <a:pt x="147" y="241"/>
                  </a:lnTo>
                  <a:cubicBezTo>
                    <a:pt x="147" y="242"/>
                    <a:pt x="147" y="243"/>
                    <a:pt x="147" y="244"/>
                  </a:cubicBezTo>
                  <a:cubicBezTo>
                    <a:pt x="148" y="246"/>
                    <a:pt x="148" y="247"/>
                    <a:pt x="148" y="248"/>
                  </a:cubicBezTo>
                  <a:cubicBezTo>
                    <a:pt x="148" y="248"/>
                    <a:pt x="148" y="249"/>
                    <a:pt x="148" y="250"/>
                  </a:cubicBezTo>
                  <a:cubicBezTo>
                    <a:pt x="147" y="250"/>
                    <a:pt x="147" y="251"/>
                    <a:pt x="147" y="251"/>
                  </a:cubicBezTo>
                  <a:cubicBezTo>
                    <a:pt x="147" y="252"/>
                    <a:pt x="147" y="252"/>
                    <a:pt x="147" y="253"/>
                  </a:cubicBezTo>
                  <a:cubicBezTo>
                    <a:pt x="147" y="253"/>
                    <a:pt x="147" y="253"/>
                    <a:pt x="147" y="254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4"/>
                    <a:pt x="147" y="255"/>
                    <a:pt x="147" y="255"/>
                  </a:cubicBezTo>
                  <a:cubicBezTo>
                    <a:pt x="147" y="255"/>
                    <a:pt x="148" y="255"/>
                    <a:pt x="148" y="255"/>
                  </a:cubicBezTo>
                  <a:cubicBezTo>
                    <a:pt x="149" y="256"/>
                    <a:pt x="149" y="256"/>
                    <a:pt x="150" y="256"/>
                  </a:cubicBezTo>
                  <a:cubicBezTo>
                    <a:pt x="151" y="257"/>
                    <a:pt x="152" y="257"/>
                    <a:pt x="152" y="257"/>
                  </a:cubicBezTo>
                  <a:lnTo>
                    <a:pt x="157" y="257"/>
                  </a:lnTo>
                  <a:cubicBezTo>
                    <a:pt x="157" y="257"/>
                    <a:pt x="158" y="257"/>
                    <a:pt x="158" y="257"/>
                  </a:cubicBezTo>
                  <a:cubicBezTo>
                    <a:pt x="159" y="257"/>
                    <a:pt x="159" y="257"/>
                    <a:pt x="159" y="256"/>
                  </a:cubicBezTo>
                  <a:lnTo>
                    <a:pt x="159" y="256"/>
                  </a:lnTo>
                  <a:cubicBezTo>
                    <a:pt x="159" y="256"/>
                    <a:pt x="160" y="256"/>
                    <a:pt x="160" y="256"/>
                  </a:cubicBezTo>
                  <a:cubicBezTo>
                    <a:pt x="161" y="256"/>
                    <a:pt x="161" y="256"/>
                    <a:pt x="161" y="256"/>
                  </a:cubicBezTo>
                  <a:lnTo>
                    <a:pt x="162" y="257"/>
                  </a:lnTo>
                  <a:cubicBezTo>
                    <a:pt x="163" y="257"/>
                    <a:pt x="164" y="257"/>
                    <a:pt x="164" y="257"/>
                  </a:cubicBezTo>
                  <a:cubicBezTo>
                    <a:pt x="164" y="257"/>
                    <a:pt x="165" y="257"/>
                    <a:pt x="165" y="257"/>
                  </a:cubicBezTo>
                  <a:cubicBezTo>
                    <a:pt x="165" y="257"/>
                    <a:pt x="165" y="257"/>
                    <a:pt x="166" y="257"/>
                  </a:cubicBezTo>
                  <a:cubicBezTo>
                    <a:pt x="167" y="258"/>
                    <a:pt x="168" y="259"/>
                    <a:pt x="168" y="260"/>
                  </a:cubicBezTo>
                  <a:cubicBezTo>
                    <a:pt x="169" y="261"/>
                    <a:pt x="169" y="262"/>
                    <a:pt x="169" y="263"/>
                  </a:cubicBezTo>
                  <a:lnTo>
                    <a:pt x="169" y="269"/>
                  </a:lnTo>
                  <a:cubicBezTo>
                    <a:pt x="169" y="270"/>
                    <a:pt x="170" y="271"/>
                    <a:pt x="170" y="272"/>
                  </a:cubicBezTo>
                  <a:cubicBezTo>
                    <a:pt x="170" y="272"/>
                    <a:pt x="171" y="273"/>
                    <a:pt x="172" y="273"/>
                  </a:cubicBezTo>
                  <a:cubicBezTo>
                    <a:pt x="173" y="273"/>
                    <a:pt x="174" y="273"/>
                    <a:pt x="175" y="273"/>
                  </a:cubicBezTo>
                  <a:lnTo>
                    <a:pt x="177" y="271"/>
                  </a:lnTo>
                  <a:lnTo>
                    <a:pt x="180" y="271"/>
                  </a:lnTo>
                  <a:cubicBezTo>
                    <a:pt x="181" y="272"/>
                    <a:pt x="181" y="273"/>
                    <a:pt x="181" y="273"/>
                  </a:cubicBezTo>
                  <a:cubicBezTo>
                    <a:pt x="182" y="274"/>
                    <a:pt x="182" y="274"/>
                    <a:pt x="181" y="275"/>
                  </a:cubicBezTo>
                  <a:cubicBezTo>
                    <a:pt x="181" y="276"/>
                    <a:pt x="181" y="277"/>
                    <a:pt x="181" y="277"/>
                  </a:cubicBezTo>
                  <a:cubicBezTo>
                    <a:pt x="181" y="278"/>
                    <a:pt x="180" y="278"/>
                    <a:pt x="180" y="279"/>
                  </a:cubicBezTo>
                  <a:cubicBezTo>
                    <a:pt x="180" y="280"/>
                    <a:pt x="180" y="280"/>
                    <a:pt x="180" y="281"/>
                  </a:cubicBezTo>
                  <a:cubicBezTo>
                    <a:pt x="180" y="282"/>
                    <a:pt x="180" y="282"/>
                    <a:pt x="180" y="283"/>
                  </a:cubicBezTo>
                  <a:cubicBezTo>
                    <a:pt x="179" y="284"/>
                    <a:pt x="179" y="285"/>
                    <a:pt x="179" y="285"/>
                  </a:cubicBezTo>
                  <a:lnTo>
                    <a:pt x="178" y="286"/>
                  </a:lnTo>
                  <a:cubicBezTo>
                    <a:pt x="177" y="287"/>
                    <a:pt x="177" y="288"/>
                    <a:pt x="177" y="288"/>
                  </a:cubicBezTo>
                  <a:lnTo>
                    <a:pt x="177" y="290"/>
                  </a:lnTo>
                  <a:lnTo>
                    <a:pt x="177" y="290"/>
                  </a:lnTo>
                  <a:lnTo>
                    <a:pt x="182" y="287"/>
                  </a:lnTo>
                  <a:cubicBezTo>
                    <a:pt x="183" y="286"/>
                    <a:pt x="183" y="286"/>
                    <a:pt x="183" y="287"/>
                  </a:cubicBezTo>
                  <a:cubicBezTo>
                    <a:pt x="184" y="288"/>
                    <a:pt x="184" y="289"/>
                    <a:pt x="184" y="289"/>
                  </a:cubicBezTo>
                  <a:cubicBezTo>
                    <a:pt x="184" y="289"/>
                    <a:pt x="184" y="289"/>
                    <a:pt x="185" y="290"/>
                  </a:cubicBezTo>
                  <a:cubicBezTo>
                    <a:pt x="185" y="291"/>
                    <a:pt x="185" y="292"/>
                    <a:pt x="185" y="293"/>
                  </a:cubicBezTo>
                  <a:lnTo>
                    <a:pt x="185" y="293"/>
                  </a:lnTo>
                  <a:cubicBezTo>
                    <a:pt x="185" y="294"/>
                    <a:pt x="186" y="296"/>
                    <a:pt x="187" y="297"/>
                  </a:cubicBezTo>
                  <a:cubicBezTo>
                    <a:pt x="186" y="299"/>
                    <a:pt x="186" y="300"/>
                    <a:pt x="185" y="300"/>
                  </a:cubicBezTo>
                  <a:cubicBezTo>
                    <a:pt x="185" y="301"/>
                    <a:pt x="185" y="301"/>
                    <a:pt x="185" y="301"/>
                  </a:cubicBezTo>
                  <a:lnTo>
                    <a:pt x="185" y="301"/>
                  </a:lnTo>
                  <a:cubicBezTo>
                    <a:pt x="185" y="302"/>
                    <a:pt x="185" y="302"/>
                    <a:pt x="184" y="303"/>
                  </a:cubicBezTo>
                  <a:lnTo>
                    <a:pt x="182" y="305"/>
                  </a:lnTo>
                  <a:cubicBezTo>
                    <a:pt x="181" y="305"/>
                    <a:pt x="180" y="306"/>
                    <a:pt x="180" y="306"/>
                  </a:cubicBezTo>
                  <a:cubicBezTo>
                    <a:pt x="178" y="306"/>
                    <a:pt x="177" y="306"/>
                    <a:pt x="177" y="306"/>
                  </a:cubicBezTo>
                  <a:cubicBezTo>
                    <a:pt x="176" y="306"/>
                    <a:pt x="175" y="307"/>
                    <a:pt x="175" y="307"/>
                  </a:cubicBezTo>
                  <a:cubicBezTo>
                    <a:pt x="175" y="307"/>
                    <a:pt x="174" y="308"/>
                    <a:pt x="173" y="309"/>
                  </a:cubicBezTo>
                  <a:cubicBezTo>
                    <a:pt x="172" y="309"/>
                    <a:pt x="172" y="310"/>
                    <a:pt x="171" y="310"/>
                  </a:cubicBezTo>
                  <a:cubicBezTo>
                    <a:pt x="170" y="310"/>
                    <a:pt x="170" y="311"/>
                    <a:pt x="170" y="311"/>
                  </a:cubicBezTo>
                  <a:cubicBezTo>
                    <a:pt x="168" y="313"/>
                    <a:pt x="166" y="314"/>
                    <a:pt x="165" y="315"/>
                  </a:cubicBezTo>
                  <a:cubicBezTo>
                    <a:pt x="165" y="315"/>
                    <a:pt x="164" y="316"/>
                    <a:pt x="164" y="316"/>
                  </a:cubicBezTo>
                  <a:cubicBezTo>
                    <a:pt x="164" y="316"/>
                    <a:pt x="163" y="317"/>
                    <a:pt x="163" y="317"/>
                  </a:cubicBezTo>
                  <a:cubicBezTo>
                    <a:pt x="162" y="318"/>
                    <a:pt x="162" y="318"/>
                    <a:pt x="160" y="319"/>
                  </a:cubicBezTo>
                  <a:cubicBezTo>
                    <a:pt x="160" y="319"/>
                    <a:pt x="159" y="320"/>
                    <a:pt x="159" y="321"/>
                  </a:cubicBezTo>
                  <a:cubicBezTo>
                    <a:pt x="159" y="321"/>
                    <a:pt x="158" y="321"/>
                    <a:pt x="158" y="321"/>
                  </a:cubicBezTo>
                  <a:cubicBezTo>
                    <a:pt x="158" y="321"/>
                    <a:pt x="158" y="322"/>
                    <a:pt x="158" y="323"/>
                  </a:cubicBezTo>
                  <a:cubicBezTo>
                    <a:pt x="157" y="324"/>
                    <a:pt x="157" y="324"/>
                    <a:pt x="156" y="325"/>
                  </a:cubicBezTo>
                  <a:cubicBezTo>
                    <a:pt x="156" y="325"/>
                    <a:pt x="155" y="326"/>
                    <a:pt x="154" y="327"/>
                  </a:cubicBezTo>
                  <a:cubicBezTo>
                    <a:pt x="153" y="327"/>
                    <a:pt x="152" y="328"/>
                    <a:pt x="152" y="328"/>
                  </a:cubicBezTo>
                  <a:cubicBezTo>
                    <a:pt x="152" y="329"/>
                    <a:pt x="151" y="330"/>
                    <a:pt x="151" y="330"/>
                  </a:cubicBezTo>
                  <a:lnTo>
                    <a:pt x="151" y="332"/>
                  </a:lnTo>
                  <a:cubicBezTo>
                    <a:pt x="152" y="331"/>
                    <a:pt x="153" y="331"/>
                    <a:pt x="154" y="331"/>
                  </a:cubicBezTo>
                  <a:cubicBezTo>
                    <a:pt x="154" y="331"/>
                    <a:pt x="154" y="331"/>
                    <a:pt x="154" y="331"/>
                  </a:cubicBezTo>
                  <a:cubicBezTo>
                    <a:pt x="154" y="331"/>
                    <a:pt x="154" y="331"/>
                    <a:pt x="154" y="331"/>
                  </a:cubicBezTo>
                  <a:cubicBezTo>
                    <a:pt x="154" y="331"/>
                    <a:pt x="154" y="331"/>
                    <a:pt x="155" y="331"/>
                  </a:cubicBezTo>
                  <a:cubicBezTo>
                    <a:pt x="156" y="331"/>
                    <a:pt x="157" y="331"/>
                    <a:pt x="157" y="331"/>
                  </a:cubicBezTo>
                  <a:cubicBezTo>
                    <a:pt x="157" y="330"/>
                    <a:pt x="157" y="330"/>
                    <a:pt x="158" y="330"/>
                  </a:cubicBezTo>
                  <a:cubicBezTo>
                    <a:pt x="158" y="330"/>
                    <a:pt x="158" y="330"/>
                    <a:pt x="158" y="330"/>
                  </a:cubicBezTo>
                  <a:cubicBezTo>
                    <a:pt x="159" y="330"/>
                    <a:pt x="159" y="330"/>
                    <a:pt x="160" y="331"/>
                  </a:cubicBezTo>
                  <a:cubicBezTo>
                    <a:pt x="160" y="332"/>
                    <a:pt x="161" y="332"/>
                    <a:pt x="162" y="333"/>
                  </a:cubicBezTo>
                  <a:cubicBezTo>
                    <a:pt x="162" y="333"/>
                    <a:pt x="162" y="333"/>
                    <a:pt x="162" y="334"/>
                  </a:cubicBezTo>
                  <a:cubicBezTo>
                    <a:pt x="162" y="334"/>
                    <a:pt x="162" y="335"/>
                    <a:pt x="163" y="336"/>
                  </a:cubicBezTo>
                  <a:cubicBezTo>
                    <a:pt x="164" y="337"/>
                    <a:pt x="164" y="337"/>
                    <a:pt x="164" y="337"/>
                  </a:cubicBezTo>
                  <a:cubicBezTo>
                    <a:pt x="164" y="337"/>
                    <a:pt x="164" y="338"/>
                    <a:pt x="164" y="338"/>
                  </a:cubicBezTo>
                  <a:lnTo>
                    <a:pt x="164" y="338"/>
                  </a:lnTo>
                  <a:cubicBezTo>
                    <a:pt x="164" y="338"/>
                    <a:pt x="164" y="338"/>
                    <a:pt x="165" y="338"/>
                  </a:cubicBezTo>
                  <a:cubicBezTo>
                    <a:pt x="166" y="338"/>
                    <a:pt x="166" y="338"/>
                    <a:pt x="167" y="338"/>
                  </a:cubicBezTo>
                  <a:cubicBezTo>
                    <a:pt x="167" y="338"/>
                    <a:pt x="167" y="338"/>
                    <a:pt x="168" y="338"/>
                  </a:cubicBezTo>
                  <a:lnTo>
                    <a:pt x="169" y="338"/>
                  </a:lnTo>
                  <a:cubicBezTo>
                    <a:pt x="169" y="338"/>
                    <a:pt x="170" y="338"/>
                    <a:pt x="170" y="339"/>
                  </a:cubicBezTo>
                  <a:cubicBezTo>
                    <a:pt x="170" y="339"/>
                    <a:pt x="171" y="339"/>
                    <a:pt x="171" y="339"/>
                  </a:cubicBezTo>
                  <a:cubicBezTo>
                    <a:pt x="171" y="339"/>
                    <a:pt x="171" y="339"/>
                    <a:pt x="172" y="340"/>
                  </a:cubicBezTo>
                  <a:cubicBezTo>
                    <a:pt x="172" y="340"/>
                    <a:pt x="172" y="341"/>
                    <a:pt x="172" y="341"/>
                  </a:cubicBezTo>
                  <a:lnTo>
                    <a:pt x="172" y="341"/>
                  </a:lnTo>
                  <a:cubicBezTo>
                    <a:pt x="172" y="341"/>
                    <a:pt x="173" y="341"/>
                    <a:pt x="173" y="341"/>
                  </a:cubicBezTo>
                  <a:cubicBezTo>
                    <a:pt x="173" y="342"/>
                    <a:pt x="173" y="342"/>
                    <a:pt x="174" y="342"/>
                  </a:cubicBezTo>
                  <a:cubicBezTo>
                    <a:pt x="175" y="342"/>
                    <a:pt x="176" y="342"/>
                    <a:pt x="177" y="342"/>
                  </a:cubicBezTo>
                  <a:cubicBezTo>
                    <a:pt x="177" y="343"/>
                    <a:pt x="177" y="344"/>
                    <a:pt x="178" y="344"/>
                  </a:cubicBezTo>
                  <a:cubicBezTo>
                    <a:pt x="178" y="344"/>
                    <a:pt x="179" y="345"/>
                    <a:pt x="179" y="345"/>
                  </a:cubicBezTo>
                  <a:lnTo>
                    <a:pt x="180" y="346"/>
                  </a:lnTo>
                  <a:cubicBezTo>
                    <a:pt x="180" y="346"/>
                    <a:pt x="180" y="346"/>
                    <a:pt x="181" y="347"/>
                  </a:cubicBezTo>
                  <a:cubicBezTo>
                    <a:pt x="183" y="348"/>
                    <a:pt x="184" y="348"/>
                    <a:pt x="184" y="348"/>
                  </a:cubicBezTo>
                  <a:lnTo>
                    <a:pt x="186" y="349"/>
                  </a:lnTo>
                  <a:lnTo>
                    <a:pt x="188" y="352"/>
                  </a:lnTo>
                  <a:lnTo>
                    <a:pt x="189" y="353"/>
                  </a:lnTo>
                  <a:lnTo>
                    <a:pt x="193" y="355"/>
                  </a:lnTo>
                  <a:cubicBezTo>
                    <a:pt x="192" y="355"/>
                    <a:pt x="192" y="355"/>
                    <a:pt x="191" y="355"/>
                  </a:cubicBezTo>
                  <a:lnTo>
                    <a:pt x="190" y="356"/>
                  </a:lnTo>
                  <a:cubicBezTo>
                    <a:pt x="189" y="356"/>
                    <a:pt x="189" y="356"/>
                    <a:pt x="189" y="356"/>
                  </a:cubicBezTo>
                  <a:lnTo>
                    <a:pt x="188" y="357"/>
                  </a:lnTo>
                  <a:cubicBezTo>
                    <a:pt x="188" y="358"/>
                    <a:pt x="187" y="358"/>
                    <a:pt x="187" y="359"/>
                  </a:cubicBezTo>
                  <a:cubicBezTo>
                    <a:pt x="187" y="359"/>
                    <a:pt x="187" y="360"/>
                    <a:pt x="187" y="360"/>
                  </a:cubicBezTo>
                  <a:cubicBezTo>
                    <a:pt x="187" y="361"/>
                    <a:pt x="187" y="361"/>
                    <a:pt x="187" y="362"/>
                  </a:cubicBezTo>
                  <a:cubicBezTo>
                    <a:pt x="188" y="362"/>
                    <a:pt x="188" y="362"/>
                    <a:pt x="188" y="363"/>
                  </a:cubicBezTo>
                  <a:cubicBezTo>
                    <a:pt x="188" y="363"/>
                    <a:pt x="188" y="363"/>
                    <a:pt x="189" y="364"/>
                  </a:cubicBezTo>
                  <a:cubicBezTo>
                    <a:pt x="189" y="364"/>
                    <a:pt x="189" y="365"/>
                    <a:pt x="189" y="365"/>
                  </a:cubicBezTo>
                  <a:cubicBezTo>
                    <a:pt x="190" y="365"/>
                    <a:pt x="190" y="364"/>
                    <a:pt x="191" y="364"/>
                  </a:cubicBezTo>
                  <a:lnTo>
                    <a:pt x="193" y="363"/>
                  </a:lnTo>
                  <a:cubicBezTo>
                    <a:pt x="193" y="363"/>
                    <a:pt x="193" y="362"/>
                    <a:pt x="194" y="362"/>
                  </a:cubicBezTo>
                  <a:cubicBezTo>
                    <a:pt x="194" y="361"/>
                    <a:pt x="195" y="361"/>
                    <a:pt x="195" y="360"/>
                  </a:cubicBezTo>
                  <a:cubicBezTo>
                    <a:pt x="195" y="360"/>
                    <a:pt x="195" y="360"/>
                    <a:pt x="196" y="359"/>
                  </a:cubicBezTo>
                  <a:cubicBezTo>
                    <a:pt x="196" y="358"/>
                    <a:pt x="197" y="358"/>
                    <a:pt x="197" y="358"/>
                  </a:cubicBezTo>
                  <a:cubicBezTo>
                    <a:pt x="197" y="357"/>
                    <a:pt x="197" y="356"/>
                    <a:pt x="199" y="354"/>
                  </a:cubicBezTo>
                  <a:lnTo>
                    <a:pt x="200" y="351"/>
                  </a:lnTo>
                  <a:lnTo>
                    <a:pt x="200" y="349"/>
                  </a:lnTo>
                  <a:cubicBezTo>
                    <a:pt x="200" y="348"/>
                    <a:pt x="200" y="348"/>
                    <a:pt x="200" y="347"/>
                  </a:cubicBezTo>
                  <a:cubicBezTo>
                    <a:pt x="200" y="346"/>
                    <a:pt x="200" y="346"/>
                    <a:pt x="200" y="345"/>
                  </a:cubicBezTo>
                  <a:lnTo>
                    <a:pt x="201" y="344"/>
                  </a:lnTo>
                  <a:cubicBezTo>
                    <a:pt x="201" y="343"/>
                    <a:pt x="202" y="343"/>
                    <a:pt x="202" y="342"/>
                  </a:cubicBezTo>
                  <a:cubicBezTo>
                    <a:pt x="202" y="342"/>
                    <a:pt x="203" y="342"/>
                    <a:pt x="204" y="342"/>
                  </a:cubicBezTo>
                  <a:cubicBezTo>
                    <a:pt x="205" y="341"/>
                    <a:pt x="205" y="341"/>
                    <a:pt x="206" y="341"/>
                  </a:cubicBezTo>
                  <a:cubicBezTo>
                    <a:pt x="207" y="340"/>
                    <a:pt x="208" y="340"/>
                    <a:pt x="208" y="339"/>
                  </a:cubicBezTo>
                  <a:cubicBezTo>
                    <a:pt x="208" y="338"/>
                    <a:pt x="208" y="337"/>
                    <a:pt x="209" y="337"/>
                  </a:cubicBezTo>
                  <a:cubicBezTo>
                    <a:pt x="209" y="336"/>
                    <a:pt x="208" y="335"/>
                    <a:pt x="208" y="334"/>
                  </a:cubicBezTo>
                  <a:lnTo>
                    <a:pt x="209" y="329"/>
                  </a:lnTo>
                  <a:lnTo>
                    <a:pt x="217" y="335"/>
                  </a:lnTo>
                  <a:cubicBezTo>
                    <a:pt x="218" y="334"/>
                    <a:pt x="218" y="334"/>
                    <a:pt x="218" y="334"/>
                  </a:cubicBezTo>
                  <a:lnTo>
                    <a:pt x="219" y="332"/>
                  </a:lnTo>
                  <a:cubicBezTo>
                    <a:pt x="219" y="331"/>
                    <a:pt x="220" y="331"/>
                    <a:pt x="220" y="330"/>
                  </a:cubicBezTo>
                  <a:cubicBezTo>
                    <a:pt x="220" y="330"/>
                    <a:pt x="221" y="329"/>
                    <a:pt x="221" y="328"/>
                  </a:cubicBezTo>
                  <a:cubicBezTo>
                    <a:pt x="222" y="327"/>
                    <a:pt x="222" y="327"/>
                    <a:pt x="222" y="326"/>
                  </a:cubicBezTo>
                  <a:cubicBezTo>
                    <a:pt x="222" y="326"/>
                    <a:pt x="223" y="325"/>
                    <a:pt x="223" y="325"/>
                  </a:cubicBezTo>
                  <a:cubicBezTo>
                    <a:pt x="223" y="324"/>
                    <a:pt x="224" y="324"/>
                    <a:pt x="225" y="323"/>
                  </a:cubicBezTo>
                  <a:cubicBezTo>
                    <a:pt x="225" y="322"/>
                    <a:pt x="227" y="321"/>
                    <a:pt x="228" y="319"/>
                  </a:cubicBezTo>
                  <a:cubicBezTo>
                    <a:pt x="229" y="319"/>
                    <a:pt x="229" y="318"/>
                    <a:pt x="230" y="318"/>
                  </a:cubicBezTo>
                  <a:cubicBezTo>
                    <a:pt x="230" y="317"/>
                    <a:pt x="230" y="317"/>
                    <a:pt x="230" y="317"/>
                  </a:cubicBezTo>
                  <a:cubicBezTo>
                    <a:pt x="231" y="316"/>
                    <a:pt x="231" y="316"/>
                    <a:pt x="231" y="315"/>
                  </a:cubicBezTo>
                  <a:cubicBezTo>
                    <a:pt x="231" y="314"/>
                    <a:pt x="231" y="314"/>
                    <a:pt x="231" y="313"/>
                  </a:cubicBezTo>
                  <a:lnTo>
                    <a:pt x="233" y="309"/>
                  </a:lnTo>
                  <a:cubicBezTo>
                    <a:pt x="234" y="308"/>
                    <a:pt x="234" y="307"/>
                    <a:pt x="234" y="307"/>
                  </a:cubicBezTo>
                  <a:cubicBezTo>
                    <a:pt x="234" y="307"/>
                    <a:pt x="234" y="306"/>
                    <a:pt x="234" y="304"/>
                  </a:cubicBezTo>
                  <a:cubicBezTo>
                    <a:pt x="233" y="300"/>
                    <a:pt x="233" y="297"/>
                    <a:pt x="233" y="296"/>
                  </a:cubicBezTo>
                  <a:cubicBezTo>
                    <a:pt x="232" y="296"/>
                    <a:pt x="232" y="295"/>
                    <a:pt x="233" y="295"/>
                  </a:cubicBezTo>
                  <a:lnTo>
                    <a:pt x="233" y="294"/>
                  </a:lnTo>
                  <a:cubicBezTo>
                    <a:pt x="234" y="294"/>
                    <a:pt x="234" y="294"/>
                    <a:pt x="234" y="294"/>
                  </a:cubicBezTo>
                  <a:cubicBezTo>
                    <a:pt x="233" y="293"/>
                    <a:pt x="234" y="292"/>
                    <a:pt x="234" y="291"/>
                  </a:cubicBezTo>
                  <a:cubicBezTo>
                    <a:pt x="235" y="291"/>
                    <a:pt x="235" y="290"/>
                    <a:pt x="235" y="289"/>
                  </a:cubicBezTo>
                  <a:lnTo>
                    <a:pt x="233" y="288"/>
                  </a:lnTo>
                  <a:cubicBezTo>
                    <a:pt x="234" y="287"/>
                    <a:pt x="234" y="286"/>
                    <a:pt x="235" y="286"/>
                  </a:cubicBezTo>
                  <a:cubicBezTo>
                    <a:pt x="235" y="285"/>
                    <a:pt x="236" y="285"/>
                    <a:pt x="237" y="285"/>
                  </a:cubicBezTo>
                  <a:lnTo>
                    <a:pt x="238" y="285"/>
                  </a:lnTo>
                  <a:cubicBezTo>
                    <a:pt x="239" y="285"/>
                    <a:pt x="239" y="284"/>
                    <a:pt x="240" y="284"/>
                  </a:cubicBezTo>
                  <a:lnTo>
                    <a:pt x="243" y="282"/>
                  </a:lnTo>
                  <a:cubicBezTo>
                    <a:pt x="246" y="279"/>
                    <a:pt x="248" y="277"/>
                    <a:pt x="249" y="277"/>
                  </a:cubicBezTo>
                  <a:cubicBezTo>
                    <a:pt x="250" y="276"/>
                    <a:pt x="252" y="276"/>
                    <a:pt x="252" y="276"/>
                  </a:cubicBezTo>
                  <a:cubicBezTo>
                    <a:pt x="252" y="276"/>
                    <a:pt x="253" y="275"/>
                    <a:pt x="254" y="275"/>
                  </a:cubicBezTo>
                  <a:cubicBezTo>
                    <a:pt x="255" y="274"/>
                    <a:pt x="255" y="273"/>
                    <a:pt x="256" y="273"/>
                  </a:cubicBezTo>
                  <a:lnTo>
                    <a:pt x="259" y="273"/>
                  </a:lnTo>
                  <a:cubicBezTo>
                    <a:pt x="260" y="273"/>
                    <a:pt x="261" y="274"/>
                    <a:pt x="263" y="274"/>
                  </a:cubicBezTo>
                  <a:lnTo>
                    <a:pt x="263" y="273"/>
                  </a:lnTo>
                  <a:cubicBezTo>
                    <a:pt x="264" y="273"/>
                    <a:pt x="264" y="273"/>
                    <a:pt x="264" y="273"/>
                  </a:cubicBezTo>
                  <a:cubicBezTo>
                    <a:pt x="264" y="272"/>
                    <a:pt x="264" y="272"/>
                    <a:pt x="263" y="272"/>
                  </a:cubicBezTo>
                  <a:cubicBezTo>
                    <a:pt x="263" y="271"/>
                    <a:pt x="263" y="271"/>
                    <a:pt x="263" y="271"/>
                  </a:cubicBezTo>
                  <a:cubicBezTo>
                    <a:pt x="264" y="270"/>
                    <a:pt x="265" y="270"/>
                    <a:pt x="266" y="270"/>
                  </a:cubicBezTo>
                  <a:lnTo>
                    <a:pt x="267" y="269"/>
                  </a:lnTo>
                  <a:cubicBezTo>
                    <a:pt x="269" y="267"/>
                    <a:pt x="270" y="266"/>
                    <a:pt x="270" y="265"/>
                  </a:cubicBezTo>
                  <a:lnTo>
                    <a:pt x="270" y="265"/>
                  </a:lnTo>
                  <a:cubicBezTo>
                    <a:pt x="271" y="264"/>
                    <a:pt x="271" y="264"/>
                    <a:pt x="271" y="264"/>
                  </a:cubicBezTo>
                  <a:cubicBezTo>
                    <a:pt x="272" y="264"/>
                    <a:pt x="272" y="264"/>
                    <a:pt x="273" y="264"/>
                  </a:cubicBezTo>
                  <a:cubicBezTo>
                    <a:pt x="274" y="264"/>
                    <a:pt x="275" y="264"/>
                    <a:pt x="276" y="264"/>
                  </a:cubicBezTo>
                  <a:lnTo>
                    <a:pt x="279" y="264"/>
                  </a:lnTo>
                  <a:cubicBezTo>
                    <a:pt x="279" y="264"/>
                    <a:pt x="280" y="264"/>
                    <a:pt x="281" y="264"/>
                  </a:cubicBezTo>
                  <a:cubicBezTo>
                    <a:pt x="281" y="263"/>
                    <a:pt x="282" y="263"/>
                    <a:pt x="283" y="263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64"/>
                    <a:pt x="283" y="264"/>
                    <a:pt x="284" y="265"/>
                  </a:cubicBezTo>
                  <a:cubicBezTo>
                    <a:pt x="284" y="265"/>
                    <a:pt x="284" y="265"/>
                    <a:pt x="284" y="265"/>
                  </a:cubicBezTo>
                  <a:lnTo>
                    <a:pt x="285" y="264"/>
                  </a:lnTo>
                  <a:cubicBezTo>
                    <a:pt x="286" y="264"/>
                    <a:pt x="288" y="264"/>
                    <a:pt x="291" y="265"/>
                  </a:cubicBezTo>
                  <a:cubicBezTo>
                    <a:pt x="293" y="265"/>
                    <a:pt x="293" y="265"/>
                    <a:pt x="294" y="265"/>
                  </a:cubicBezTo>
                  <a:cubicBezTo>
                    <a:pt x="294" y="265"/>
                    <a:pt x="294" y="265"/>
                    <a:pt x="294" y="264"/>
                  </a:cubicBezTo>
                  <a:lnTo>
                    <a:pt x="293" y="264"/>
                  </a:lnTo>
                  <a:cubicBezTo>
                    <a:pt x="293" y="264"/>
                    <a:pt x="293" y="264"/>
                    <a:pt x="294" y="263"/>
                  </a:cubicBezTo>
                  <a:cubicBezTo>
                    <a:pt x="294" y="263"/>
                    <a:pt x="294" y="262"/>
                    <a:pt x="294" y="262"/>
                  </a:cubicBezTo>
                  <a:cubicBezTo>
                    <a:pt x="294" y="261"/>
                    <a:pt x="294" y="261"/>
                    <a:pt x="294" y="260"/>
                  </a:cubicBezTo>
                  <a:cubicBezTo>
                    <a:pt x="294" y="260"/>
                    <a:pt x="295" y="259"/>
                    <a:pt x="296" y="258"/>
                  </a:cubicBezTo>
                  <a:cubicBezTo>
                    <a:pt x="298" y="256"/>
                    <a:pt x="298" y="256"/>
                    <a:pt x="298" y="257"/>
                  </a:cubicBezTo>
                  <a:lnTo>
                    <a:pt x="303" y="255"/>
                  </a:lnTo>
                  <a:cubicBezTo>
                    <a:pt x="302" y="253"/>
                    <a:pt x="302" y="252"/>
                    <a:pt x="302" y="252"/>
                  </a:cubicBezTo>
                  <a:cubicBezTo>
                    <a:pt x="302" y="250"/>
                    <a:pt x="302" y="248"/>
                    <a:pt x="303" y="247"/>
                  </a:cubicBezTo>
                  <a:cubicBezTo>
                    <a:pt x="303" y="246"/>
                    <a:pt x="303" y="246"/>
                    <a:pt x="303" y="245"/>
                  </a:cubicBezTo>
                  <a:lnTo>
                    <a:pt x="304" y="245"/>
                  </a:lnTo>
                  <a:cubicBezTo>
                    <a:pt x="304" y="244"/>
                    <a:pt x="305" y="244"/>
                    <a:pt x="306" y="243"/>
                  </a:cubicBezTo>
                  <a:lnTo>
                    <a:pt x="308" y="241"/>
                  </a:lnTo>
                  <a:cubicBezTo>
                    <a:pt x="308" y="241"/>
                    <a:pt x="308" y="241"/>
                    <a:pt x="309" y="240"/>
                  </a:cubicBezTo>
                  <a:lnTo>
                    <a:pt x="311" y="236"/>
                  </a:lnTo>
                  <a:cubicBezTo>
                    <a:pt x="311" y="235"/>
                    <a:pt x="311" y="235"/>
                    <a:pt x="311" y="234"/>
                  </a:cubicBezTo>
                  <a:cubicBezTo>
                    <a:pt x="312" y="234"/>
                    <a:pt x="312" y="233"/>
                    <a:pt x="314" y="233"/>
                  </a:cubicBezTo>
                  <a:cubicBezTo>
                    <a:pt x="314" y="232"/>
                    <a:pt x="314" y="231"/>
                    <a:pt x="314" y="231"/>
                  </a:cubicBezTo>
                  <a:lnTo>
                    <a:pt x="314" y="223"/>
                  </a:lnTo>
                  <a:cubicBezTo>
                    <a:pt x="314" y="221"/>
                    <a:pt x="314" y="220"/>
                    <a:pt x="314" y="220"/>
                  </a:cubicBezTo>
                  <a:cubicBezTo>
                    <a:pt x="314" y="219"/>
                    <a:pt x="315" y="219"/>
                    <a:pt x="315" y="218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7" y="216"/>
                    <a:pt x="319" y="215"/>
                  </a:cubicBezTo>
                  <a:cubicBezTo>
                    <a:pt x="319" y="214"/>
                    <a:pt x="320" y="213"/>
                    <a:pt x="319" y="213"/>
                  </a:cubicBezTo>
                  <a:cubicBezTo>
                    <a:pt x="319" y="213"/>
                    <a:pt x="320" y="212"/>
                    <a:pt x="320" y="211"/>
                  </a:cubicBezTo>
                  <a:lnTo>
                    <a:pt x="320" y="209"/>
                  </a:lnTo>
                  <a:cubicBezTo>
                    <a:pt x="320" y="209"/>
                    <a:pt x="320" y="207"/>
                    <a:pt x="320" y="206"/>
                  </a:cubicBezTo>
                  <a:lnTo>
                    <a:pt x="322" y="199"/>
                  </a:lnTo>
                  <a:cubicBezTo>
                    <a:pt x="323" y="197"/>
                    <a:pt x="323" y="195"/>
                    <a:pt x="323" y="195"/>
                  </a:cubicBezTo>
                  <a:lnTo>
                    <a:pt x="322" y="190"/>
                  </a:lnTo>
                  <a:cubicBezTo>
                    <a:pt x="321" y="190"/>
                    <a:pt x="321" y="189"/>
                    <a:pt x="321" y="188"/>
                  </a:cubicBezTo>
                  <a:lnTo>
                    <a:pt x="321" y="177"/>
                  </a:lnTo>
                  <a:cubicBezTo>
                    <a:pt x="320" y="173"/>
                    <a:pt x="320" y="170"/>
                    <a:pt x="320" y="170"/>
                  </a:cubicBezTo>
                  <a:cubicBezTo>
                    <a:pt x="320" y="169"/>
                    <a:pt x="321" y="169"/>
                    <a:pt x="322" y="169"/>
                  </a:cubicBezTo>
                  <a:lnTo>
                    <a:pt x="323" y="169"/>
                  </a:lnTo>
                  <a:cubicBezTo>
                    <a:pt x="324" y="169"/>
                    <a:pt x="325" y="169"/>
                    <a:pt x="326" y="169"/>
                  </a:cubicBezTo>
                  <a:cubicBezTo>
                    <a:pt x="327" y="169"/>
                    <a:pt x="328" y="169"/>
                    <a:pt x="329" y="168"/>
                  </a:cubicBezTo>
                  <a:cubicBezTo>
                    <a:pt x="330" y="167"/>
                    <a:pt x="331" y="166"/>
                    <a:pt x="332" y="165"/>
                  </a:cubicBezTo>
                  <a:cubicBezTo>
                    <a:pt x="332" y="164"/>
                    <a:pt x="332" y="164"/>
                    <a:pt x="333" y="162"/>
                  </a:cubicBezTo>
                  <a:cubicBezTo>
                    <a:pt x="333" y="161"/>
                    <a:pt x="333" y="160"/>
                    <a:pt x="334" y="159"/>
                  </a:cubicBezTo>
                  <a:cubicBezTo>
                    <a:pt x="335" y="158"/>
                    <a:pt x="335" y="157"/>
                    <a:pt x="335" y="157"/>
                  </a:cubicBezTo>
                  <a:cubicBezTo>
                    <a:pt x="335" y="157"/>
                    <a:pt x="336" y="156"/>
                    <a:pt x="337" y="155"/>
                  </a:cubicBezTo>
                  <a:cubicBezTo>
                    <a:pt x="337" y="155"/>
                    <a:pt x="337" y="154"/>
                    <a:pt x="337" y="154"/>
                  </a:cubicBezTo>
                  <a:cubicBezTo>
                    <a:pt x="337" y="154"/>
                    <a:pt x="337" y="153"/>
                    <a:pt x="338" y="152"/>
                  </a:cubicBezTo>
                  <a:lnTo>
                    <a:pt x="346" y="146"/>
                  </a:lnTo>
                  <a:cubicBezTo>
                    <a:pt x="347" y="145"/>
                    <a:pt x="347" y="144"/>
                    <a:pt x="347" y="144"/>
                  </a:cubicBezTo>
                  <a:cubicBezTo>
                    <a:pt x="348" y="143"/>
                    <a:pt x="348" y="142"/>
                    <a:pt x="349" y="142"/>
                  </a:cubicBezTo>
                  <a:cubicBezTo>
                    <a:pt x="349" y="141"/>
                    <a:pt x="349" y="141"/>
                    <a:pt x="349" y="140"/>
                  </a:cubicBezTo>
                  <a:lnTo>
                    <a:pt x="349" y="139"/>
                  </a:lnTo>
                  <a:cubicBezTo>
                    <a:pt x="349" y="139"/>
                    <a:pt x="349" y="138"/>
                    <a:pt x="350" y="138"/>
                  </a:cubicBezTo>
                  <a:lnTo>
                    <a:pt x="352" y="138"/>
                  </a:lnTo>
                  <a:cubicBezTo>
                    <a:pt x="352" y="138"/>
                    <a:pt x="353" y="137"/>
                    <a:pt x="353" y="137"/>
                  </a:cubicBezTo>
                  <a:lnTo>
                    <a:pt x="355" y="135"/>
                  </a:lnTo>
                  <a:cubicBezTo>
                    <a:pt x="355" y="135"/>
                    <a:pt x="356" y="134"/>
                    <a:pt x="356" y="134"/>
                  </a:cubicBezTo>
                  <a:lnTo>
                    <a:pt x="357" y="132"/>
                  </a:lnTo>
                  <a:cubicBezTo>
                    <a:pt x="358" y="131"/>
                    <a:pt x="358" y="130"/>
                    <a:pt x="358" y="127"/>
                  </a:cubicBezTo>
                  <a:cubicBezTo>
                    <a:pt x="358" y="126"/>
                    <a:pt x="358" y="125"/>
                    <a:pt x="359" y="122"/>
                  </a:cubicBezTo>
                  <a:cubicBezTo>
                    <a:pt x="359" y="113"/>
                    <a:pt x="358" y="107"/>
                    <a:pt x="358" y="107"/>
                  </a:cubicBezTo>
                  <a:cubicBezTo>
                    <a:pt x="358" y="106"/>
                    <a:pt x="357" y="106"/>
                    <a:pt x="357" y="106"/>
                  </a:cubicBezTo>
                  <a:cubicBezTo>
                    <a:pt x="357" y="106"/>
                    <a:pt x="357" y="105"/>
                    <a:pt x="356" y="105"/>
                  </a:cubicBezTo>
                  <a:cubicBezTo>
                    <a:pt x="356" y="105"/>
                    <a:pt x="356" y="104"/>
                    <a:pt x="356" y="103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4" y="101"/>
                    <a:pt x="354" y="100"/>
                    <a:pt x="355" y="98"/>
                  </a:cubicBezTo>
                  <a:cubicBezTo>
                    <a:pt x="352" y="98"/>
                    <a:pt x="350" y="98"/>
                    <a:pt x="349" y="98"/>
                  </a:cubicBezTo>
                  <a:cubicBezTo>
                    <a:pt x="349" y="98"/>
                    <a:pt x="348" y="98"/>
                    <a:pt x="346" y="98"/>
                  </a:cubicBezTo>
                  <a:cubicBezTo>
                    <a:pt x="344" y="97"/>
                    <a:pt x="342" y="97"/>
                    <a:pt x="342" y="97"/>
                  </a:cubicBezTo>
                  <a:cubicBezTo>
                    <a:pt x="341" y="97"/>
                    <a:pt x="339" y="97"/>
                    <a:pt x="338" y="96"/>
                  </a:cubicBezTo>
                  <a:cubicBezTo>
                    <a:pt x="337" y="95"/>
                    <a:pt x="337" y="95"/>
                    <a:pt x="336" y="95"/>
                  </a:cubicBezTo>
                  <a:lnTo>
                    <a:pt x="334" y="93"/>
                  </a:lnTo>
                  <a:cubicBezTo>
                    <a:pt x="333" y="93"/>
                    <a:pt x="332" y="92"/>
                    <a:pt x="332" y="92"/>
                  </a:cubicBezTo>
                  <a:lnTo>
                    <a:pt x="331" y="91"/>
                  </a:lnTo>
                  <a:cubicBezTo>
                    <a:pt x="330" y="90"/>
                    <a:pt x="330" y="90"/>
                    <a:pt x="329" y="89"/>
                  </a:cubicBezTo>
                  <a:cubicBezTo>
                    <a:pt x="328" y="89"/>
                    <a:pt x="328" y="88"/>
                    <a:pt x="328" y="88"/>
                  </a:cubicBezTo>
                  <a:lnTo>
                    <a:pt x="326" y="85"/>
                  </a:lnTo>
                  <a:cubicBezTo>
                    <a:pt x="326" y="85"/>
                    <a:pt x="325" y="84"/>
                    <a:pt x="324" y="83"/>
                  </a:cubicBezTo>
                  <a:lnTo>
                    <a:pt x="321" y="82"/>
                  </a:lnTo>
                  <a:cubicBezTo>
                    <a:pt x="321" y="82"/>
                    <a:pt x="320" y="81"/>
                    <a:pt x="319" y="81"/>
                  </a:cubicBezTo>
                  <a:lnTo>
                    <a:pt x="318" y="80"/>
                  </a:lnTo>
                  <a:lnTo>
                    <a:pt x="315" y="78"/>
                  </a:lnTo>
                  <a:cubicBezTo>
                    <a:pt x="314" y="77"/>
                    <a:pt x="313" y="77"/>
                    <a:pt x="312" y="77"/>
                  </a:cubicBezTo>
                  <a:cubicBezTo>
                    <a:pt x="312" y="76"/>
                    <a:pt x="312" y="76"/>
                    <a:pt x="311" y="76"/>
                  </a:cubicBezTo>
                  <a:lnTo>
                    <a:pt x="308" y="77"/>
                  </a:lnTo>
                  <a:cubicBezTo>
                    <a:pt x="307" y="77"/>
                    <a:pt x="306" y="77"/>
                    <a:pt x="305" y="77"/>
                  </a:cubicBezTo>
                  <a:cubicBezTo>
                    <a:pt x="305" y="77"/>
                    <a:pt x="304" y="77"/>
                    <a:pt x="303" y="77"/>
                  </a:cubicBezTo>
                  <a:cubicBezTo>
                    <a:pt x="302" y="78"/>
                    <a:pt x="302" y="78"/>
                    <a:pt x="301" y="78"/>
                  </a:cubicBezTo>
                  <a:cubicBezTo>
                    <a:pt x="301" y="78"/>
                    <a:pt x="301" y="78"/>
                    <a:pt x="300" y="78"/>
                  </a:cubicBezTo>
                  <a:cubicBezTo>
                    <a:pt x="300" y="78"/>
                    <a:pt x="299" y="77"/>
                    <a:pt x="299" y="77"/>
                  </a:cubicBezTo>
                  <a:cubicBezTo>
                    <a:pt x="298" y="77"/>
                    <a:pt x="298" y="77"/>
                    <a:pt x="298" y="76"/>
                  </a:cubicBezTo>
                  <a:lnTo>
                    <a:pt x="298" y="76"/>
                  </a:lnTo>
                  <a:cubicBezTo>
                    <a:pt x="297" y="75"/>
                    <a:pt x="297" y="75"/>
                    <a:pt x="297" y="75"/>
                  </a:cubicBezTo>
                  <a:cubicBezTo>
                    <a:pt x="296" y="75"/>
                    <a:pt x="295" y="75"/>
                    <a:pt x="295" y="75"/>
                  </a:cubicBezTo>
                  <a:cubicBezTo>
                    <a:pt x="294" y="74"/>
                    <a:pt x="294" y="75"/>
                    <a:pt x="293" y="75"/>
                  </a:cubicBezTo>
                  <a:cubicBezTo>
                    <a:pt x="292" y="76"/>
                    <a:pt x="291" y="77"/>
                    <a:pt x="291" y="77"/>
                  </a:cubicBezTo>
                  <a:cubicBezTo>
                    <a:pt x="290" y="77"/>
                    <a:pt x="290" y="77"/>
                    <a:pt x="289" y="77"/>
                  </a:cubicBezTo>
                  <a:lnTo>
                    <a:pt x="289" y="76"/>
                  </a:lnTo>
                  <a:cubicBezTo>
                    <a:pt x="289" y="76"/>
                    <a:pt x="289" y="76"/>
                    <a:pt x="288" y="75"/>
                  </a:cubicBezTo>
                  <a:cubicBezTo>
                    <a:pt x="288" y="75"/>
                    <a:pt x="287" y="74"/>
                    <a:pt x="287" y="74"/>
                  </a:cubicBezTo>
                  <a:cubicBezTo>
                    <a:pt x="287" y="74"/>
                    <a:pt x="286" y="74"/>
                    <a:pt x="286" y="73"/>
                  </a:cubicBezTo>
                  <a:cubicBezTo>
                    <a:pt x="286" y="73"/>
                    <a:pt x="285" y="73"/>
                    <a:pt x="284" y="72"/>
                  </a:cubicBezTo>
                  <a:cubicBezTo>
                    <a:pt x="283" y="72"/>
                    <a:pt x="282" y="71"/>
                    <a:pt x="282" y="71"/>
                  </a:cubicBezTo>
                  <a:cubicBezTo>
                    <a:pt x="281" y="70"/>
                    <a:pt x="280" y="70"/>
                    <a:pt x="280" y="71"/>
                  </a:cubicBezTo>
                  <a:cubicBezTo>
                    <a:pt x="278" y="73"/>
                    <a:pt x="277" y="73"/>
                    <a:pt x="276" y="73"/>
                  </a:cubicBezTo>
                  <a:cubicBezTo>
                    <a:pt x="276" y="73"/>
                    <a:pt x="275" y="73"/>
                    <a:pt x="274" y="73"/>
                  </a:cubicBezTo>
                  <a:cubicBezTo>
                    <a:pt x="274" y="72"/>
                    <a:pt x="273" y="72"/>
                    <a:pt x="273" y="72"/>
                  </a:cubicBezTo>
                  <a:cubicBezTo>
                    <a:pt x="272" y="72"/>
                    <a:pt x="272" y="73"/>
                    <a:pt x="272" y="75"/>
                  </a:cubicBezTo>
                  <a:lnTo>
                    <a:pt x="268" y="80"/>
                  </a:lnTo>
                  <a:cubicBezTo>
                    <a:pt x="269" y="76"/>
                    <a:pt x="270" y="73"/>
                    <a:pt x="270" y="73"/>
                  </a:cubicBezTo>
                  <a:cubicBezTo>
                    <a:pt x="270" y="71"/>
                    <a:pt x="270" y="70"/>
                    <a:pt x="270" y="70"/>
                  </a:cubicBezTo>
                  <a:cubicBezTo>
                    <a:pt x="270" y="70"/>
                    <a:pt x="270" y="69"/>
                    <a:pt x="270" y="68"/>
                  </a:cubicBezTo>
                  <a:lnTo>
                    <a:pt x="270" y="66"/>
                  </a:lnTo>
                  <a:cubicBezTo>
                    <a:pt x="270" y="66"/>
                    <a:pt x="269" y="66"/>
                    <a:pt x="268" y="66"/>
                  </a:cubicBezTo>
                  <a:cubicBezTo>
                    <a:pt x="267" y="65"/>
                    <a:pt x="267" y="65"/>
                    <a:pt x="267" y="65"/>
                  </a:cubicBezTo>
                  <a:cubicBezTo>
                    <a:pt x="266" y="65"/>
                    <a:pt x="266" y="64"/>
                    <a:pt x="264" y="64"/>
                  </a:cubicBezTo>
                  <a:lnTo>
                    <a:pt x="262" y="63"/>
                  </a:lnTo>
                  <a:cubicBezTo>
                    <a:pt x="262" y="63"/>
                    <a:pt x="261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lnTo>
                    <a:pt x="256" y="59"/>
                  </a:lnTo>
                  <a:cubicBezTo>
                    <a:pt x="255" y="59"/>
                    <a:pt x="255" y="58"/>
                    <a:pt x="255" y="58"/>
                  </a:cubicBezTo>
                  <a:lnTo>
                    <a:pt x="253" y="59"/>
                  </a:lnTo>
                  <a:cubicBezTo>
                    <a:pt x="253" y="59"/>
                    <a:pt x="253" y="59"/>
                    <a:pt x="252" y="58"/>
                  </a:cubicBezTo>
                  <a:cubicBezTo>
                    <a:pt x="252" y="58"/>
                    <a:pt x="251" y="58"/>
                    <a:pt x="251" y="58"/>
                  </a:cubicBezTo>
                  <a:cubicBezTo>
                    <a:pt x="251" y="58"/>
                    <a:pt x="251" y="57"/>
                    <a:pt x="250" y="57"/>
                  </a:cubicBezTo>
                  <a:lnTo>
                    <a:pt x="249" y="57"/>
                  </a:lnTo>
                  <a:cubicBezTo>
                    <a:pt x="249" y="57"/>
                    <a:pt x="248" y="57"/>
                    <a:pt x="245" y="57"/>
                  </a:cubicBezTo>
                  <a:lnTo>
                    <a:pt x="237" y="57"/>
                  </a:lnTo>
                  <a:cubicBezTo>
                    <a:pt x="237" y="57"/>
                    <a:pt x="237" y="57"/>
                    <a:pt x="236" y="57"/>
                  </a:cubicBezTo>
                  <a:cubicBezTo>
                    <a:pt x="236" y="58"/>
                    <a:pt x="236" y="58"/>
                    <a:pt x="235" y="58"/>
                  </a:cubicBezTo>
                  <a:cubicBezTo>
                    <a:pt x="235" y="58"/>
                    <a:pt x="235" y="58"/>
                    <a:pt x="235" y="59"/>
                  </a:cubicBezTo>
                  <a:lnTo>
                    <a:pt x="235" y="60"/>
                  </a:lnTo>
                  <a:cubicBezTo>
                    <a:pt x="235" y="60"/>
                    <a:pt x="235" y="60"/>
                    <a:pt x="235" y="61"/>
                  </a:cubicBezTo>
                  <a:cubicBezTo>
                    <a:pt x="235" y="61"/>
                    <a:pt x="235" y="62"/>
                    <a:pt x="235" y="63"/>
                  </a:cubicBezTo>
                  <a:lnTo>
                    <a:pt x="235" y="65"/>
                  </a:lnTo>
                  <a:cubicBezTo>
                    <a:pt x="235" y="66"/>
                    <a:pt x="234" y="66"/>
                    <a:pt x="234" y="66"/>
                  </a:cubicBezTo>
                  <a:lnTo>
                    <a:pt x="232" y="66"/>
                  </a:lnTo>
                  <a:cubicBezTo>
                    <a:pt x="232" y="66"/>
                    <a:pt x="232" y="66"/>
                    <a:pt x="231" y="66"/>
                  </a:cubicBezTo>
                  <a:cubicBezTo>
                    <a:pt x="230" y="67"/>
                    <a:pt x="229" y="67"/>
                    <a:pt x="229" y="67"/>
                  </a:cubicBezTo>
                  <a:cubicBezTo>
                    <a:pt x="228" y="67"/>
                    <a:pt x="228" y="67"/>
                    <a:pt x="228" y="67"/>
                  </a:cubicBezTo>
                  <a:lnTo>
                    <a:pt x="228" y="68"/>
                  </a:lnTo>
                  <a:cubicBezTo>
                    <a:pt x="228" y="69"/>
                    <a:pt x="228" y="69"/>
                    <a:pt x="228" y="69"/>
                  </a:cubicBezTo>
                  <a:cubicBezTo>
                    <a:pt x="227" y="70"/>
                    <a:pt x="227" y="70"/>
                    <a:pt x="226" y="71"/>
                  </a:cubicBezTo>
                  <a:lnTo>
                    <a:pt x="224" y="74"/>
                  </a:lnTo>
                  <a:lnTo>
                    <a:pt x="224" y="74"/>
                  </a:lnTo>
                  <a:cubicBezTo>
                    <a:pt x="224" y="72"/>
                    <a:pt x="225" y="71"/>
                    <a:pt x="225" y="70"/>
                  </a:cubicBezTo>
                  <a:cubicBezTo>
                    <a:pt x="225" y="70"/>
                    <a:pt x="225" y="69"/>
                    <a:pt x="226" y="67"/>
                  </a:cubicBezTo>
                  <a:cubicBezTo>
                    <a:pt x="225" y="67"/>
                    <a:pt x="224" y="66"/>
                    <a:pt x="224" y="66"/>
                  </a:cubicBezTo>
                  <a:cubicBezTo>
                    <a:pt x="223" y="66"/>
                    <a:pt x="223" y="66"/>
                    <a:pt x="222" y="66"/>
                  </a:cubicBezTo>
                  <a:cubicBezTo>
                    <a:pt x="222" y="66"/>
                    <a:pt x="222" y="67"/>
                    <a:pt x="222" y="67"/>
                  </a:cubicBezTo>
                  <a:cubicBezTo>
                    <a:pt x="221" y="67"/>
                    <a:pt x="220" y="67"/>
                    <a:pt x="217" y="67"/>
                  </a:cubicBezTo>
                  <a:cubicBezTo>
                    <a:pt x="216" y="67"/>
                    <a:pt x="215" y="66"/>
                    <a:pt x="214" y="66"/>
                  </a:cubicBezTo>
                  <a:cubicBezTo>
                    <a:pt x="213" y="64"/>
                    <a:pt x="213" y="63"/>
                    <a:pt x="213" y="62"/>
                  </a:cubicBezTo>
                  <a:cubicBezTo>
                    <a:pt x="213" y="62"/>
                    <a:pt x="213" y="62"/>
                    <a:pt x="212" y="62"/>
                  </a:cubicBezTo>
                  <a:cubicBezTo>
                    <a:pt x="212" y="61"/>
                    <a:pt x="212" y="61"/>
                    <a:pt x="212" y="61"/>
                  </a:cubicBezTo>
                  <a:lnTo>
                    <a:pt x="211" y="60"/>
                  </a:lnTo>
                  <a:cubicBezTo>
                    <a:pt x="211" y="59"/>
                    <a:pt x="211" y="59"/>
                    <a:pt x="209" y="60"/>
                  </a:cubicBezTo>
                  <a:cubicBezTo>
                    <a:pt x="208" y="60"/>
                    <a:pt x="207" y="60"/>
                    <a:pt x="206" y="60"/>
                  </a:cubicBezTo>
                  <a:cubicBezTo>
                    <a:pt x="206" y="59"/>
                    <a:pt x="206" y="59"/>
                    <a:pt x="206" y="58"/>
                  </a:cubicBezTo>
                  <a:lnTo>
                    <a:pt x="207" y="57"/>
                  </a:lnTo>
                  <a:lnTo>
                    <a:pt x="207" y="57"/>
                  </a:lnTo>
                  <a:cubicBezTo>
                    <a:pt x="207" y="56"/>
                    <a:pt x="207" y="56"/>
                    <a:pt x="207" y="55"/>
                  </a:cubicBezTo>
                  <a:cubicBezTo>
                    <a:pt x="208" y="54"/>
                    <a:pt x="208" y="54"/>
                    <a:pt x="208" y="53"/>
                  </a:cubicBezTo>
                  <a:cubicBezTo>
                    <a:pt x="209" y="52"/>
                    <a:pt x="209" y="52"/>
                    <a:pt x="210" y="52"/>
                  </a:cubicBezTo>
                  <a:cubicBezTo>
                    <a:pt x="210" y="52"/>
                    <a:pt x="210" y="52"/>
                    <a:pt x="211" y="51"/>
                  </a:cubicBezTo>
                  <a:cubicBezTo>
                    <a:pt x="212" y="51"/>
                    <a:pt x="213" y="50"/>
                    <a:pt x="214" y="50"/>
                  </a:cubicBezTo>
                  <a:cubicBezTo>
                    <a:pt x="214" y="50"/>
                    <a:pt x="214" y="50"/>
                    <a:pt x="214" y="49"/>
                  </a:cubicBezTo>
                  <a:cubicBezTo>
                    <a:pt x="214" y="49"/>
                    <a:pt x="215" y="49"/>
                    <a:pt x="215" y="49"/>
                  </a:cubicBezTo>
                  <a:lnTo>
                    <a:pt x="215" y="48"/>
                  </a:lnTo>
                  <a:cubicBezTo>
                    <a:pt x="215" y="48"/>
                    <a:pt x="215" y="48"/>
                    <a:pt x="216" y="48"/>
                  </a:cubicBezTo>
                  <a:lnTo>
                    <a:pt x="217" y="47"/>
                  </a:lnTo>
                  <a:cubicBezTo>
                    <a:pt x="218" y="47"/>
                    <a:pt x="218" y="47"/>
                    <a:pt x="219" y="47"/>
                  </a:cubicBezTo>
                  <a:lnTo>
                    <a:pt x="220" y="47"/>
                  </a:lnTo>
                  <a:cubicBezTo>
                    <a:pt x="221" y="47"/>
                    <a:pt x="221" y="47"/>
                    <a:pt x="220" y="46"/>
                  </a:cubicBezTo>
                  <a:cubicBezTo>
                    <a:pt x="220" y="46"/>
                    <a:pt x="219" y="46"/>
                    <a:pt x="219" y="45"/>
                  </a:cubicBezTo>
                  <a:cubicBezTo>
                    <a:pt x="219" y="45"/>
                    <a:pt x="219" y="44"/>
                    <a:pt x="219" y="42"/>
                  </a:cubicBezTo>
                  <a:cubicBezTo>
                    <a:pt x="220" y="41"/>
                    <a:pt x="221" y="40"/>
                    <a:pt x="221" y="40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0" y="39"/>
                    <a:pt x="220" y="38"/>
                    <a:pt x="220" y="38"/>
                  </a:cubicBezTo>
                  <a:cubicBezTo>
                    <a:pt x="220" y="38"/>
                    <a:pt x="220" y="37"/>
                    <a:pt x="219" y="37"/>
                  </a:cubicBezTo>
                  <a:lnTo>
                    <a:pt x="218" y="36"/>
                  </a:lnTo>
                  <a:cubicBezTo>
                    <a:pt x="218" y="35"/>
                    <a:pt x="217" y="34"/>
                    <a:pt x="216" y="33"/>
                  </a:cubicBezTo>
                  <a:lnTo>
                    <a:pt x="214" y="32"/>
                  </a:lnTo>
                  <a:cubicBezTo>
                    <a:pt x="214" y="31"/>
                    <a:pt x="213" y="31"/>
                    <a:pt x="213" y="31"/>
                  </a:cubicBezTo>
                  <a:cubicBezTo>
                    <a:pt x="213" y="30"/>
                    <a:pt x="212" y="30"/>
                    <a:pt x="212" y="28"/>
                  </a:cubicBezTo>
                  <a:lnTo>
                    <a:pt x="211" y="22"/>
                  </a:lnTo>
                  <a:lnTo>
                    <a:pt x="210" y="17"/>
                  </a:lnTo>
                  <a:cubicBezTo>
                    <a:pt x="210" y="16"/>
                    <a:pt x="210" y="16"/>
                    <a:pt x="210" y="15"/>
                  </a:cubicBezTo>
                  <a:lnTo>
                    <a:pt x="209" y="14"/>
                  </a:lnTo>
                  <a:cubicBezTo>
                    <a:pt x="209" y="14"/>
                    <a:pt x="208" y="14"/>
                    <a:pt x="208" y="1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2" name="Freeform 796"/>
            <p:cNvSpPr>
              <a:spLocks/>
            </p:cNvSpPr>
            <p:nvPr/>
          </p:nvSpPr>
          <p:spPr bwMode="auto">
            <a:xfrm>
              <a:off x="3117685" y="3695566"/>
              <a:ext cx="94861" cy="111706"/>
            </a:xfrm>
            <a:custGeom>
              <a:avLst/>
              <a:gdLst>
                <a:gd name="T0" fmla="*/ 28 w 37"/>
                <a:gd name="T1" fmla="*/ 1 h 38"/>
                <a:gd name="T2" fmla="*/ 27 w 37"/>
                <a:gd name="T3" fmla="*/ 1 h 38"/>
                <a:gd name="T4" fmla="*/ 25 w 37"/>
                <a:gd name="T5" fmla="*/ 0 h 38"/>
                <a:gd name="T6" fmla="*/ 24 w 37"/>
                <a:gd name="T7" fmla="*/ 0 h 38"/>
                <a:gd name="T8" fmla="*/ 23 w 37"/>
                <a:gd name="T9" fmla="*/ 0 h 38"/>
                <a:gd name="T10" fmla="*/ 22 w 37"/>
                <a:gd name="T11" fmla="*/ 0 h 38"/>
                <a:gd name="T12" fmla="*/ 21 w 37"/>
                <a:gd name="T13" fmla="*/ 2 h 38"/>
                <a:gd name="T14" fmla="*/ 18 w 37"/>
                <a:gd name="T15" fmla="*/ 3 h 38"/>
                <a:gd name="T16" fmla="*/ 14 w 37"/>
                <a:gd name="T17" fmla="*/ 2 h 38"/>
                <a:gd name="T18" fmla="*/ 10 w 37"/>
                <a:gd name="T19" fmla="*/ 0 h 38"/>
                <a:gd name="T20" fmla="*/ 9 w 37"/>
                <a:gd name="T21" fmla="*/ 2 h 38"/>
                <a:gd name="T22" fmla="*/ 9 w 37"/>
                <a:gd name="T23" fmla="*/ 5 h 38"/>
                <a:gd name="T24" fmla="*/ 9 w 37"/>
                <a:gd name="T25" fmla="*/ 9 h 38"/>
                <a:gd name="T26" fmla="*/ 7 w 37"/>
                <a:gd name="T27" fmla="*/ 9 h 38"/>
                <a:gd name="T28" fmla="*/ 3 w 37"/>
                <a:gd name="T29" fmla="*/ 9 h 38"/>
                <a:gd name="T30" fmla="*/ 3 w 37"/>
                <a:gd name="T31" fmla="*/ 12 h 38"/>
                <a:gd name="T32" fmla="*/ 3 w 37"/>
                <a:gd name="T33" fmla="*/ 14 h 38"/>
                <a:gd name="T34" fmla="*/ 0 w 37"/>
                <a:gd name="T35" fmla="*/ 16 h 38"/>
                <a:gd name="T36" fmla="*/ 1 w 37"/>
                <a:gd name="T37" fmla="*/ 18 h 38"/>
                <a:gd name="T38" fmla="*/ 2 w 37"/>
                <a:gd name="T39" fmla="*/ 20 h 38"/>
                <a:gd name="T40" fmla="*/ 4 w 37"/>
                <a:gd name="T41" fmla="*/ 22 h 38"/>
                <a:gd name="T42" fmla="*/ 5 w 37"/>
                <a:gd name="T43" fmla="*/ 23 h 38"/>
                <a:gd name="T44" fmla="*/ 7 w 37"/>
                <a:gd name="T45" fmla="*/ 24 h 38"/>
                <a:gd name="T46" fmla="*/ 8 w 37"/>
                <a:gd name="T47" fmla="*/ 27 h 38"/>
                <a:gd name="T48" fmla="*/ 8 w 37"/>
                <a:gd name="T49" fmla="*/ 28 h 38"/>
                <a:gd name="T50" fmla="*/ 8 w 37"/>
                <a:gd name="T51" fmla="*/ 29 h 38"/>
                <a:gd name="T52" fmla="*/ 9 w 37"/>
                <a:gd name="T53" fmla="*/ 30 h 38"/>
                <a:gd name="T54" fmla="*/ 10 w 37"/>
                <a:gd name="T55" fmla="*/ 31 h 38"/>
                <a:gd name="T56" fmla="*/ 12 w 37"/>
                <a:gd name="T57" fmla="*/ 33 h 38"/>
                <a:gd name="T58" fmla="*/ 14 w 37"/>
                <a:gd name="T59" fmla="*/ 36 h 38"/>
                <a:gd name="T60" fmla="*/ 14 w 37"/>
                <a:gd name="T61" fmla="*/ 38 h 38"/>
                <a:gd name="T62" fmla="*/ 17 w 37"/>
                <a:gd name="T63" fmla="*/ 38 h 38"/>
                <a:gd name="T64" fmla="*/ 20 w 37"/>
                <a:gd name="T65" fmla="*/ 38 h 38"/>
                <a:gd name="T66" fmla="*/ 21 w 37"/>
                <a:gd name="T67" fmla="*/ 37 h 38"/>
                <a:gd name="T68" fmla="*/ 21 w 37"/>
                <a:gd name="T69" fmla="*/ 35 h 38"/>
                <a:gd name="T70" fmla="*/ 19 w 37"/>
                <a:gd name="T71" fmla="*/ 34 h 38"/>
                <a:gd name="T72" fmla="*/ 19 w 37"/>
                <a:gd name="T73" fmla="*/ 34 h 38"/>
                <a:gd name="T74" fmla="*/ 19 w 37"/>
                <a:gd name="T75" fmla="*/ 33 h 38"/>
                <a:gd name="T76" fmla="*/ 22 w 37"/>
                <a:gd name="T77" fmla="*/ 32 h 38"/>
                <a:gd name="T78" fmla="*/ 24 w 37"/>
                <a:gd name="T79" fmla="*/ 32 h 38"/>
                <a:gd name="T80" fmla="*/ 26 w 37"/>
                <a:gd name="T81" fmla="*/ 32 h 38"/>
                <a:gd name="T82" fmla="*/ 31 w 37"/>
                <a:gd name="T83" fmla="*/ 33 h 38"/>
                <a:gd name="T84" fmla="*/ 33 w 37"/>
                <a:gd name="T85" fmla="*/ 34 h 38"/>
                <a:gd name="T86" fmla="*/ 33 w 37"/>
                <a:gd name="T87" fmla="*/ 35 h 38"/>
                <a:gd name="T88" fmla="*/ 36 w 37"/>
                <a:gd name="T89" fmla="*/ 31 h 38"/>
                <a:gd name="T90" fmla="*/ 36 w 37"/>
                <a:gd name="T91" fmla="*/ 28 h 38"/>
                <a:gd name="T92" fmla="*/ 36 w 37"/>
                <a:gd name="T93" fmla="*/ 24 h 38"/>
                <a:gd name="T94" fmla="*/ 36 w 37"/>
                <a:gd name="T95" fmla="*/ 22 h 38"/>
                <a:gd name="T96" fmla="*/ 36 w 37"/>
                <a:gd name="T97" fmla="*/ 20 h 38"/>
                <a:gd name="T98" fmla="*/ 36 w 37"/>
                <a:gd name="T99" fmla="*/ 18 h 38"/>
                <a:gd name="T100" fmla="*/ 35 w 37"/>
                <a:gd name="T101" fmla="*/ 17 h 38"/>
                <a:gd name="T102" fmla="*/ 35 w 37"/>
                <a:gd name="T103" fmla="*/ 16 h 38"/>
                <a:gd name="T104" fmla="*/ 34 w 37"/>
                <a:gd name="T105" fmla="*/ 11 h 38"/>
                <a:gd name="T106" fmla="*/ 35 w 37"/>
                <a:gd name="T107" fmla="*/ 7 h 38"/>
                <a:gd name="T108" fmla="*/ 36 w 37"/>
                <a:gd name="T109" fmla="*/ 6 h 38"/>
                <a:gd name="T110" fmla="*/ 36 w 37"/>
                <a:gd name="T111" fmla="*/ 6 h 38"/>
                <a:gd name="T112" fmla="*/ 34 w 37"/>
                <a:gd name="T113" fmla="*/ 5 h 38"/>
                <a:gd name="T114" fmla="*/ 30 w 37"/>
                <a:gd name="T115" fmla="*/ 3 h 38"/>
                <a:gd name="T116" fmla="*/ 28 w 37"/>
                <a:gd name="T1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" h="38">
                  <a:moveTo>
                    <a:pt x="28" y="1"/>
                  </a:moveTo>
                  <a:lnTo>
                    <a:pt x="27" y="1"/>
                  </a:ln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8" y="3"/>
                    <a:pt x="17" y="2"/>
                    <a:pt x="14" y="2"/>
                  </a:cubicBezTo>
                  <a:lnTo>
                    <a:pt x="10" y="0"/>
                  </a:lnTo>
                  <a:lnTo>
                    <a:pt x="9" y="2"/>
                  </a:lnTo>
                  <a:lnTo>
                    <a:pt x="9" y="5"/>
                  </a:lnTo>
                  <a:cubicBezTo>
                    <a:pt x="9" y="5"/>
                    <a:pt x="9" y="7"/>
                    <a:pt x="9" y="9"/>
                  </a:cubicBezTo>
                  <a:lnTo>
                    <a:pt x="7" y="9"/>
                  </a:lnTo>
                  <a:lnTo>
                    <a:pt x="3" y="9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0" y="16"/>
                  </a:lnTo>
                  <a:cubicBezTo>
                    <a:pt x="1" y="17"/>
                    <a:pt x="1" y="17"/>
                    <a:pt x="1" y="18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1"/>
                    <a:pt x="3" y="22"/>
                    <a:pt x="4" y="22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7" y="28"/>
                    <a:pt x="8" y="28"/>
                    <a:pt x="8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29"/>
                    <a:pt x="9" y="30"/>
                    <a:pt x="9" y="30"/>
                  </a:cubicBezTo>
                  <a:cubicBezTo>
                    <a:pt x="9" y="31"/>
                    <a:pt x="9" y="31"/>
                    <a:pt x="10" y="31"/>
                  </a:cubicBezTo>
                  <a:lnTo>
                    <a:pt x="12" y="33"/>
                  </a:lnTo>
                  <a:cubicBezTo>
                    <a:pt x="13" y="33"/>
                    <a:pt x="13" y="34"/>
                    <a:pt x="14" y="36"/>
                  </a:cubicBezTo>
                  <a:lnTo>
                    <a:pt x="14" y="38"/>
                  </a:lnTo>
                  <a:cubicBezTo>
                    <a:pt x="15" y="38"/>
                    <a:pt x="16" y="38"/>
                    <a:pt x="17" y="38"/>
                  </a:cubicBezTo>
                  <a:cubicBezTo>
                    <a:pt x="18" y="37"/>
                    <a:pt x="19" y="37"/>
                    <a:pt x="20" y="38"/>
                  </a:cubicBezTo>
                  <a:cubicBezTo>
                    <a:pt x="20" y="38"/>
                    <a:pt x="20" y="38"/>
                    <a:pt x="21" y="37"/>
                  </a:cubicBezTo>
                  <a:cubicBezTo>
                    <a:pt x="21" y="36"/>
                    <a:pt x="21" y="35"/>
                    <a:pt x="21" y="35"/>
                  </a:cubicBezTo>
                  <a:cubicBezTo>
                    <a:pt x="21" y="35"/>
                    <a:pt x="20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lnTo>
                    <a:pt x="24" y="32"/>
                  </a:lnTo>
                  <a:cubicBezTo>
                    <a:pt x="24" y="32"/>
                    <a:pt x="25" y="32"/>
                    <a:pt x="26" y="32"/>
                  </a:cubicBezTo>
                  <a:cubicBezTo>
                    <a:pt x="27" y="33"/>
                    <a:pt x="28" y="33"/>
                    <a:pt x="31" y="33"/>
                  </a:cubicBezTo>
                  <a:lnTo>
                    <a:pt x="33" y="34"/>
                  </a:lnTo>
                  <a:cubicBezTo>
                    <a:pt x="33" y="34"/>
                    <a:pt x="33" y="35"/>
                    <a:pt x="33" y="35"/>
                  </a:cubicBezTo>
                  <a:lnTo>
                    <a:pt x="36" y="31"/>
                  </a:lnTo>
                  <a:cubicBezTo>
                    <a:pt x="36" y="30"/>
                    <a:pt x="37" y="29"/>
                    <a:pt x="36" y="28"/>
                  </a:cubicBezTo>
                  <a:cubicBezTo>
                    <a:pt x="36" y="27"/>
                    <a:pt x="36" y="26"/>
                    <a:pt x="36" y="24"/>
                  </a:cubicBezTo>
                  <a:cubicBezTo>
                    <a:pt x="37" y="23"/>
                    <a:pt x="37" y="23"/>
                    <a:pt x="36" y="22"/>
                  </a:cubicBezTo>
                  <a:cubicBezTo>
                    <a:pt x="36" y="21"/>
                    <a:pt x="36" y="20"/>
                    <a:pt x="36" y="20"/>
                  </a:cubicBezTo>
                  <a:cubicBezTo>
                    <a:pt x="36" y="19"/>
                    <a:pt x="36" y="19"/>
                    <a:pt x="36" y="18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4" y="15"/>
                    <a:pt x="34" y="14"/>
                    <a:pt x="34" y="11"/>
                  </a:cubicBezTo>
                  <a:lnTo>
                    <a:pt x="35" y="7"/>
                  </a:lnTo>
                  <a:lnTo>
                    <a:pt x="36" y="6"/>
                  </a:ln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4" y="5"/>
                    <a:pt x="34" y="5"/>
                  </a:cubicBezTo>
                  <a:lnTo>
                    <a:pt x="30" y="3"/>
                  </a:lnTo>
                  <a:cubicBezTo>
                    <a:pt x="30" y="2"/>
                    <a:pt x="29" y="2"/>
                    <a:pt x="28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3" name="Freeform 797"/>
            <p:cNvSpPr>
              <a:spLocks/>
            </p:cNvSpPr>
            <p:nvPr/>
          </p:nvSpPr>
          <p:spPr bwMode="auto">
            <a:xfrm>
              <a:off x="3041185" y="3632828"/>
              <a:ext cx="111691" cy="191276"/>
            </a:xfrm>
            <a:custGeom>
              <a:avLst/>
              <a:gdLst>
                <a:gd name="T0" fmla="*/ 26 w 43"/>
                <a:gd name="T1" fmla="*/ 8 h 66"/>
                <a:gd name="T2" fmla="*/ 24 w 43"/>
                <a:gd name="T3" fmla="*/ 7 h 66"/>
                <a:gd name="T4" fmla="*/ 22 w 43"/>
                <a:gd name="T5" fmla="*/ 4 h 66"/>
                <a:gd name="T6" fmla="*/ 19 w 43"/>
                <a:gd name="T7" fmla="*/ 2 h 66"/>
                <a:gd name="T8" fmla="*/ 15 w 43"/>
                <a:gd name="T9" fmla="*/ 0 h 66"/>
                <a:gd name="T10" fmla="*/ 13 w 43"/>
                <a:gd name="T11" fmla="*/ 2 h 66"/>
                <a:gd name="T12" fmla="*/ 10 w 43"/>
                <a:gd name="T13" fmla="*/ 4 h 66"/>
                <a:gd name="T14" fmla="*/ 7 w 43"/>
                <a:gd name="T15" fmla="*/ 5 h 66"/>
                <a:gd name="T16" fmla="*/ 6 w 43"/>
                <a:gd name="T17" fmla="*/ 7 h 66"/>
                <a:gd name="T18" fmla="*/ 8 w 43"/>
                <a:gd name="T19" fmla="*/ 11 h 66"/>
                <a:gd name="T20" fmla="*/ 9 w 43"/>
                <a:gd name="T21" fmla="*/ 15 h 66"/>
                <a:gd name="T22" fmla="*/ 2 w 43"/>
                <a:gd name="T23" fmla="*/ 16 h 66"/>
                <a:gd name="T24" fmla="*/ 0 w 43"/>
                <a:gd name="T25" fmla="*/ 20 h 66"/>
                <a:gd name="T26" fmla="*/ 6 w 43"/>
                <a:gd name="T27" fmla="*/ 30 h 66"/>
                <a:gd name="T28" fmla="*/ 12 w 43"/>
                <a:gd name="T29" fmla="*/ 29 h 66"/>
                <a:gd name="T30" fmla="*/ 13 w 43"/>
                <a:gd name="T31" fmla="*/ 31 h 66"/>
                <a:gd name="T32" fmla="*/ 10 w 43"/>
                <a:gd name="T33" fmla="*/ 36 h 66"/>
                <a:gd name="T34" fmla="*/ 16 w 43"/>
                <a:gd name="T35" fmla="*/ 40 h 66"/>
                <a:gd name="T36" fmla="*/ 16 w 43"/>
                <a:gd name="T37" fmla="*/ 43 h 66"/>
                <a:gd name="T38" fmla="*/ 12 w 43"/>
                <a:gd name="T39" fmla="*/ 48 h 66"/>
                <a:gd name="T40" fmla="*/ 13 w 43"/>
                <a:gd name="T41" fmla="*/ 51 h 66"/>
                <a:gd name="T42" fmla="*/ 12 w 43"/>
                <a:gd name="T43" fmla="*/ 56 h 66"/>
                <a:gd name="T44" fmla="*/ 15 w 43"/>
                <a:gd name="T45" fmla="*/ 59 h 66"/>
                <a:gd name="T46" fmla="*/ 14 w 43"/>
                <a:gd name="T47" fmla="*/ 60 h 66"/>
                <a:gd name="T48" fmla="*/ 17 w 43"/>
                <a:gd name="T49" fmla="*/ 64 h 66"/>
                <a:gd name="T50" fmla="*/ 22 w 43"/>
                <a:gd name="T51" fmla="*/ 66 h 66"/>
                <a:gd name="T52" fmla="*/ 27 w 43"/>
                <a:gd name="T53" fmla="*/ 63 h 66"/>
                <a:gd name="T54" fmla="*/ 33 w 43"/>
                <a:gd name="T55" fmla="*/ 63 h 66"/>
                <a:gd name="T56" fmla="*/ 36 w 43"/>
                <a:gd name="T57" fmla="*/ 61 h 66"/>
                <a:gd name="T58" fmla="*/ 39 w 43"/>
                <a:gd name="T59" fmla="*/ 59 h 66"/>
                <a:gd name="T60" fmla="*/ 41 w 43"/>
                <a:gd name="T61" fmla="*/ 59 h 66"/>
                <a:gd name="T62" fmla="*/ 43 w 43"/>
                <a:gd name="T63" fmla="*/ 60 h 66"/>
                <a:gd name="T64" fmla="*/ 41 w 43"/>
                <a:gd name="T65" fmla="*/ 55 h 66"/>
                <a:gd name="T66" fmla="*/ 38 w 43"/>
                <a:gd name="T67" fmla="*/ 52 h 66"/>
                <a:gd name="T68" fmla="*/ 37 w 43"/>
                <a:gd name="T69" fmla="*/ 50 h 66"/>
                <a:gd name="T70" fmla="*/ 36 w 43"/>
                <a:gd name="T71" fmla="*/ 46 h 66"/>
                <a:gd name="T72" fmla="*/ 33 w 43"/>
                <a:gd name="T73" fmla="*/ 44 h 66"/>
                <a:gd name="T74" fmla="*/ 30 w 43"/>
                <a:gd name="T75" fmla="*/ 40 h 66"/>
                <a:gd name="T76" fmla="*/ 32 w 43"/>
                <a:gd name="T77" fmla="*/ 36 h 66"/>
                <a:gd name="T78" fmla="*/ 32 w 43"/>
                <a:gd name="T79" fmla="*/ 31 h 66"/>
                <a:gd name="T80" fmla="*/ 38 w 43"/>
                <a:gd name="T81" fmla="*/ 31 h 66"/>
                <a:gd name="T82" fmla="*/ 38 w 43"/>
                <a:gd name="T83" fmla="*/ 24 h 66"/>
                <a:gd name="T84" fmla="*/ 36 w 43"/>
                <a:gd name="T85" fmla="*/ 20 h 66"/>
                <a:gd name="T86" fmla="*/ 34 w 43"/>
                <a:gd name="T87" fmla="*/ 18 h 66"/>
                <a:gd name="T88" fmla="*/ 30 w 43"/>
                <a:gd name="T89" fmla="*/ 15 h 66"/>
                <a:gd name="T90" fmla="*/ 26 w 43"/>
                <a:gd name="T91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" h="66">
                  <a:moveTo>
                    <a:pt x="26" y="10"/>
                  </a:moveTo>
                  <a:cubicBezTo>
                    <a:pt x="26" y="10"/>
                    <a:pt x="26" y="9"/>
                    <a:pt x="26" y="8"/>
                  </a:cubicBezTo>
                  <a:cubicBezTo>
                    <a:pt x="26" y="8"/>
                    <a:pt x="25" y="8"/>
                    <a:pt x="25" y="7"/>
                  </a:cubicBezTo>
                  <a:cubicBezTo>
                    <a:pt x="25" y="7"/>
                    <a:pt x="24" y="7"/>
                    <a:pt x="24" y="7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5"/>
                    <a:pt x="22" y="5"/>
                    <a:pt x="22" y="4"/>
                  </a:cubicBezTo>
                  <a:cubicBezTo>
                    <a:pt x="21" y="4"/>
                    <a:pt x="21" y="4"/>
                    <a:pt x="20" y="3"/>
                  </a:cubicBezTo>
                  <a:cubicBezTo>
                    <a:pt x="20" y="3"/>
                    <a:pt x="19" y="3"/>
                    <a:pt x="19" y="2"/>
                  </a:cubicBezTo>
                  <a:cubicBezTo>
                    <a:pt x="18" y="2"/>
                    <a:pt x="18" y="1"/>
                    <a:pt x="17" y="1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lnTo>
                    <a:pt x="7" y="5"/>
                  </a:lnTo>
                  <a:cubicBezTo>
                    <a:pt x="6" y="5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9"/>
                    <a:pt x="7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3"/>
                    <a:pt x="9" y="14"/>
                    <a:pt x="9" y="15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2" y="15"/>
                    <a:pt x="2" y="15"/>
                    <a:pt x="2" y="16"/>
                  </a:cubicBezTo>
                  <a:lnTo>
                    <a:pt x="2" y="17"/>
                  </a:lnTo>
                  <a:cubicBezTo>
                    <a:pt x="2" y="18"/>
                    <a:pt x="1" y="19"/>
                    <a:pt x="0" y="20"/>
                  </a:cubicBezTo>
                  <a:lnTo>
                    <a:pt x="0" y="23"/>
                  </a:lnTo>
                  <a:lnTo>
                    <a:pt x="6" y="30"/>
                  </a:lnTo>
                  <a:lnTo>
                    <a:pt x="10" y="29"/>
                  </a:lnTo>
                  <a:cubicBezTo>
                    <a:pt x="11" y="28"/>
                    <a:pt x="11" y="28"/>
                    <a:pt x="12" y="29"/>
                  </a:cubicBezTo>
                  <a:cubicBezTo>
                    <a:pt x="12" y="29"/>
                    <a:pt x="12" y="30"/>
                    <a:pt x="12" y="30"/>
                  </a:cubicBezTo>
                  <a:cubicBezTo>
                    <a:pt x="12" y="30"/>
                    <a:pt x="13" y="31"/>
                    <a:pt x="13" y="31"/>
                  </a:cubicBezTo>
                  <a:lnTo>
                    <a:pt x="12" y="34"/>
                  </a:lnTo>
                  <a:cubicBezTo>
                    <a:pt x="10" y="34"/>
                    <a:pt x="9" y="35"/>
                    <a:pt x="10" y="36"/>
                  </a:cubicBezTo>
                  <a:cubicBezTo>
                    <a:pt x="11" y="37"/>
                    <a:pt x="12" y="37"/>
                    <a:pt x="13" y="38"/>
                  </a:cubicBezTo>
                  <a:lnTo>
                    <a:pt x="16" y="40"/>
                  </a:lnTo>
                  <a:lnTo>
                    <a:pt x="16" y="41"/>
                  </a:lnTo>
                  <a:lnTo>
                    <a:pt x="16" y="43"/>
                  </a:lnTo>
                  <a:lnTo>
                    <a:pt x="13" y="45"/>
                  </a:lnTo>
                  <a:cubicBezTo>
                    <a:pt x="13" y="46"/>
                    <a:pt x="12" y="47"/>
                    <a:pt x="12" y="48"/>
                  </a:cubicBezTo>
                  <a:cubicBezTo>
                    <a:pt x="12" y="48"/>
                    <a:pt x="13" y="48"/>
                    <a:pt x="13" y="49"/>
                  </a:cubicBezTo>
                  <a:cubicBezTo>
                    <a:pt x="13" y="50"/>
                    <a:pt x="13" y="50"/>
                    <a:pt x="13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4"/>
                    <a:pt x="11" y="55"/>
                    <a:pt x="12" y="56"/>
                  </a:cubicBezTo>
                  <a:cubicBezTo>
                    <a:pt x="12" y="56"/>
                    <a:pt x="13" y="57"/>
                    <a:pt x="14" y="57"/>
                  </a:cubicBezTo>
                  <a:cubicBezTo>
                    <a:pt x="14" y="58"/>
                    <a:pt x="15" y="58"/>
                    <a:pt x="15" y="59"/>
                  </a:cubicBezTo>
                  <a:cubicBezTo>
                    <a:pt x="15" y="59"/>
                    <a:pt x="15" y="59"/>
                    <a:pt x="15" y="60"/>
                  </a:cubicBezTo>
                  <a:lnTo>
                    <a:pt x="14" y="60"/>
                  </a:lnTo>
                  <a:cubicBezTo>
                    <a:pt x="14" y="61"/>
                    <a:pt x="14" y="61"/>
                    <a:pt x="15" y="62"/>
                  </a:cubicBezTo>
                  <a:lnTo>
                    <a:pt x="17" y="64"/>
                  </a:lnTo>
                  <a:cubicBezTo>
                    <a:pt x="18" y="64"/>
                    <a:pt x="18" y="65"/>
                    <a:pt x="19" y="65"/>
                  </a:cubicBezTo>
                  <a:cubicBezTo>
                    <a:pt x="19" y="65"/>
                    <a:pt x="20" y="65"/>
                    <a:pt x="22" y="66"/>
                  </a:cubicBezTo>
                  <a:lnTo>
                    <a:pt x="26" y="65"/>
                  </a:lnTo>
                  <a:cubicBezTo>
                    <a:pt x="26" y="64"/>
                    <a:pt x="27" y="63"/>
                    <a:pt x="27" y="63"/>
                  </a:cubicBezTo>
                  <a:cubicBezTo>
                    <a:pt x="28" y="63"/>
                    <a:pt x="29" y="63"/>
                    <a:pt x="30" y="64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3" y="63"/>
                    <a:pt x="33" y="62"/>
                    <a:pt x="34" y="62"/>
                  </a:cubicBezTo>
                  <a:cubicBezTo>
                    <a:pt x="34" y="61"/>
                    <a:pt x="35" y="61"/>
                    <a:pt x="36" y="61"/>
                  </a:cubicBezTo>
                  <a:cubicBezTo>
                    <a:pt x="38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59"/>
                  </a:cubicBezTo>
                  <a:cubicBezTo>
                    <a:pt x="39" y="58"/>
                    <a:pt x="40" y="58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2" y="59"/>
                    <a:pt x="43" y="59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lnTo>
                    <a:pt x="43" y="58"/>
                  </a:lnTo>
                  <a:cubicBezTo>
                    <a:pt x="42" y="56"/>
                    <a:pt x="42" y="55"/>
                    <a:pt x="41" y="55"/>
                  </a:cubicBezTo>
                  <a:lnTo>
                    <a:pt x="39" y="53"/>
                  </a:lnTo>
                  <a:cubicBezTo>
                    <a:pt x="38" y="53"/>
                    <a:pt x="38" y="53"/>
                    <a:pt x="38" y="52"/>
                  </a:cubicBezTo>
                  <a:cubicBezTo>
                    <a:pt x="38" y="52"/>
                    <a:pt x="37" y="51"/>
                    <a:pt x="37" y="51"/>
                  </a:cubicBezTo>
                  <a:cubicBezTo>
                    <a:pt x="37" y="51"/>
                    <a:pt x="37" y="50"/>
                    <a:pt x="37" y="50"/>
                  </a:cubicBezTo>
                  <a:cubicBezTo>
                    <a:pt x="37" y="50"/>
                    <a:pt x="36" y="50"/>
                    <a:pt x="37" y="49"/>
                  </a:cubicBezTo>
                  <a:cubicBezTo>
                    <a:pt x="36" y="48"/>
                    <a:pt x="36" y="47"/>
                    <a:pt x="36" y="46"/>
                  </a:cubicBezTo>
                  <a:cubicBezTo>
                    <a:pt x="35" y="46"/>
                    <a:pt x="34" y="45"/>
                    <a:pt x="34" y="45"/>
                  </a:cubicBezTo>
                  <a:cubicBezTo>
                    <a:pt x="34" y="44"/>
                    <a:pt x="33" y="44"/>
                    <a:pt x="33" y="44"/>
                  </a:cubicBezTo>
                  <a:cubicBezTo>
                    <a:pt x="32" y="44"/>
                    <a:pt x="31" y="43"/>
                    <a:pt x="31" y="42"/>
                  </a:cubicBezTo>
                  <a:cubicBezTo>
                    <a:pt x="30" y="42"/>
                    <a:pt x="30" y="41"/>
                    <a:pt x="30" y="40"/>
                  </a:cubicBezTo>
                  <a:cubicBezTo>
                    <a:pt x="30" y="39"/>
                    <a:pt x="30" y="39"/>
                    <a:pt x="29" y="38"/>
                  </a:cubicBezTo>
                  <a:lnTo>
                    <a:pt x="32" y="36"/>
                  </a:lnTo>
                  <a:lnTo>
                    <a:pt x="32" y="34"/>
                  </a:lnTo>
                  <a:lnTo>
                    <a:pt x="32" y="31"/>
                  </a:lnTo>
                  <a:lnTo>
                    <a:pt x="36" y="31"/>
                  </a:lnTo>
                  <a:lnTo>
                    <a:pt x="38" y="31"/>
                  </a:lnTo>
                  <a:cubicBezTo>
                    <a:pt x="38" y="29"/>
                    <a:pt x="38" y="27"/>
                    <a:pt x="38" y="27"/>
                  </a:cubicBezTo>
                  <a:lnTo>
                    <a:pt x="38" y="24"/>
                  </a:lnTo>
                  <a:lnTo>
                    <a:pt x="39" y="22"/>
                  </a:lnTo>
                  <a:lnTo>
                    <a:pt x="36" y="20"/>
                  </a:lnTo>
                  <a:cubicBezTo>
                    <a:pt x="36" y="20"/>
                    <a:pt x="35" y="19"/>
                    <a:pt x="35" y="19"/>
                  </a:cubicBezTo>
                  <a:cubicBezTo>
                    <a:pt x="35" y="19"/>
                    <a:pt x="34" y="18"/>
                    <a:pt x="34" y="18"/>
                  </a:cubicBezTo>
                  <a:cubicBezTo>
                    <a:pt x="33" y="18"/>
                    <a:pt x="33" y="18"/>
                    <a:pt x="33" y="18"/>
                  </a:cubicBezTo>
                  <a:lnTo>
                    <a:pt x="30" y="15"/>
                  </a:lnTo>
                  <a:cubicBezTo>
                    <a:pt x="29" y="15"/>
                    <a:pt x="28" y="15"/>
                    <a:pt x="26" y="15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4" name="Freeform 798"/>
            <p:cNvSpPr>
              <a:spLocks/>
            </p:cNvSpPr>
            <p:nvPr/>
          </p:nvSpPr>
          <p:spPr bwMode="auto">
            <a:xfrm>
              <a:off x="3292106" y="3857769"/>
              <a:ext cx="59671" cy="45906"/>
            </a:xfrm>
            <a:custGeom>
              <a:avLst/>
              <a:gdLst>
                <a:gd name="T0" fmla="*/ 20 w 23"/>
                <a:gd name="T1" fmla="*/ 7 h 16"/>
                <a:gd name="T2" fmla="*/ 23 w 23"/>
                <a:gd name="T3" fmla="*/ 4 h 16"/>
                <a:gd name="T4" fmla="*/ 20 w 23"/>
                <a:gd name="T5" fmla="*/ 3 h 16"/>
                <a:gd name="T6" fmla="*/ 17 w 23"/>
                <a:gd name="T7" fmla="*/ 4 h 16"/>
                <a:gd name="T8" fmla="*/ 14 w 23"/>
                <a:gd name="T9" fmla="*/ 1 h 16"/>
                <a:gd name="T10" fmla="*/ 12 w 23"/>
                <a:gd name="T11" fmla="*/ 1 h 16"/>
                <a:gd name="T12" fmla="*/ 9 w 23"/>
                <a:gd name="T13" fmla="*/ 4 h 16"/>
                <a:gd name="T14" fmla="*/ 5 w 23"/>
                <a:gd name="T15" fmla="*/ 2 h 16"/>
                <a:gd name="T16" fmla="*/ 1 w 23"/>
                <a:gd name="T17" fmla="*/ 2 h 16"/>
                <a:gd name="T18" fmla="*/ 0 w 23"/>
                <a:gd name="T19" fmla="*/ 9 h 16"/>
                <a:gd name="T20" fmla="*/ 0 w 23"/>
                <a:gd name="T21" fmla="*/ 12 h 16"/>
                <a:gd name="T22" fmla="*/ 3 w 23"/>
                <a:gd name="T23" fmla="*/ 14 h 16"/>
                <a:gd name="T24" fmla="*/ 5 w 23"/>
                <a:gd name="T25" fmla="*/ 16 h 16"/>
                <a:gd name="T26" fmla="*/ 10 w 23"/>
                <a:gd name="T27" fmla="*/ 15 h 16"/>
                <a:gd name="T28" fmla="*/ 16 w 23"/>
                <a:gd name="T29" fmla="*/ 15 h 16"/>
                <a:gd name="T30" fmla="*/ 18 w 23"/>
                <a:gd name="T31" fmla="*/ 13 h 16"/>
                <a:gd name="T32" fmla="*/ 20 w 23"/>
                <a:gd name="T33" fmla="*/ 11 h 16"/>
                <a:gd name="T34" fmla="*/ 20 w 23"/>
                <a:gd name="T3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6">
                  <a:moveTo>
                    <a:pt x="20" y="7"/>
                  </a:moveTo>
                  <a:cubicBezTo>
                    <a:pt x="20" y="7"/>
                    <a:pt x="21" y="5"/>
                    <a:pt x="23" y="4"/>
                  </a:cubicBezTo>
                  <a:lnTo>
                    <a:pt x="20" y="3"/>
                  </a:lnTo>
                  <a:cubicBezTo>
                    <a:pt x="20" y="3"/>
                    <a:pt x="19" y="3"/>
                    <a:pt x="17" y="4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3" y="0"/>
                    <a:pt x="13" y="0"/>
                    <a:pt x="12" y="1"/>
                  </a:cubicBezTo>
                  <a:lnTo>
                    <a:pt x="9" y="4"/>
                  </a:lnTo>
                  <a:lnTo>
                    <a:pt x="5" y="2"/>
                  </a:lnTo>
                  <a:lnTo>
                    <a:pt x="1" y="2"/>
                  </a:lnTo>
                  <a:cubicBezTo>
                    <a:pt x="1" y="6"/>
                    <a:pt x="1" y="8"/>
                    <a:pt x="0" y="9"/>
                  </a:cubicBezTo>
                  <a:cubicBezTo>
                    <a:pt x="0" y="9"/>
                    <a:pt x="0" y="10"/>
                    <a:pt x="0" y="12"/>
                  </a:cubicBezTo>
                  <a:cubicBezTo>
                    <a:pt x="1" y="14"/>
                    <a:pt x="2" y="14"/>
                    <a:pt x="3" y="14"/>
                  </a:cubicBezTo>
                  <a:cubicBezTo>
                    <a:pt x="3" y="14"/>
                    <a:pt x="4" y="15"/>
                    <a:pt x="5" y="16"/>
                  </a:cubicBezTo>
                  <a:lnTo>
                    <a:pt x="10" y="15"/>
                  </a:lnTo>
                  <a:cubicBezTo>
                    <a:pt x="13" y="15"/>
                    <a:pt x="15" y="15"/>
                    <a:pt x="16" y="15"/>
                  </a:cubicBezTo>
                  <a:cubicBezTo>
                    <a:pt x="17" y="15"/>
                    <a:pt x="17" y="14"/>
                    <a:pt x="18" y="13"/>
                  </a:cubicBezTo>
                  <a:lnTo>
                    <a:pt x="20" y="11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5" name="Freeform 799"/>
            <p:cNvSpPr>
              <a:spLocks/>
            </p:cNvSpPr>
            <p:nvPr/>
          </p:nvSpPr>
          <p:spPr bwMode="auto">
            <a:xfrm>
              <a:off x="3275277" y="3860829"/>
              <a:ext cx="73440" cy="70390"/>
            </a:xfrm>
            <a:custGeom>
              <a:avLst/>
              <a:gdLst>
                <a:gd name="T0" fmla="*/ 25 w 29"/>
                <a:gd name="T1" fmla="*/ 12 h 24"/>
                <a:gd name="T2" fmla="*/ 23 w 29"/>
                <a:gd name="T3" fmla="*/ 14 h 24"/>
                <a:gd name="T4" fmla="*/ 17 w 29"/>
                <a:gd name="T5" fmla="*/ 14 h 24"/>
                <a:gd name="T6" fmla="*/ 12 w 29"/>
                <a:gd name="T7" fmla="*/ 15 h 24"/>
                <a:gd name="T8" fmla="*/ 10 w 29"/>
                <a:gd name="T9" fmla="*/ 13 h 24"/>
                <a:gd name="T10" fmla="*/ 7 w 29"/>
                <a:gd name="T11" fmla="*/ 11 h 24"/>
                <a:gd name="T12" fmla="*/ 7 w 29"/>
                <a:gd name="T13" fmla="*/ 8 h 24"/>
                <a:gd name="T14" fmla="*/ 8 w 29"/>
                <a:gd name="T15" fmla="*/ 1 h 24"/>
                <a:gd name="T16" fmla="*/ 8 w 29"/>
                <a:gd name="T17" fmla="*/ 0 h 24"/>
                <a:gd name="T18" fmla="*/ 5 w 29"/>
                <a:gd name="T19" fmla="*/ 1 h 24"/>
                <a:gd name="T20" fmla="*/ 4 w 29"/>
                <a:gd name="T21" fmla="*/ 2 h 24"/>
                <a:gd name="T22" fmla="*/ 2 w 29"/>
                <a:gd name="T23" fmla="*/ 3 h 24"/>
                <a:gd name="T24" fmla="*/ 1 w 29"/>
                <a:gd name="T25" fmla="*/ 5 h 24"/>
                <a:gd name="T26" fmla="*/ 1 w 29"/>
                <a:gd name="T27" fmla="*/ 7 h 24"/>
                <a:gd name="T28" fmla="*/ 1 w 29"/>
                <a:gd name="T29" fmla="*/ 7 h 24"/>
                <a:gd name="T30" fmla="*/ 0 w 29"/>
                <a:gd name="T31" fmla="*/ 8 h 24"/>
                <a:gd name="T32" fmla="*/ 0 w 29"/>
                <a:gd name="T33" fmla="*/ 10 h 24"/>
                <a:gd name="T34" fmla="*/ 3 w 29"/>
                <a:gd name="T35" fmla="*/ 10 h 24"/>
                <a:gd name="T36" fmla="*/ 5 w 29"/>
                <a:gd name="T37" fmla="*/ 10 h 24"/>
                <a:gd name="T38" fmla="*/ 6 w 29"/>
                <a:gd name="T39" fmla="*/ 11 h 24"/>
                <a:gd name="T40" fmla="*/ 6 w 29"/>
                <a:gd name="T41" fmla="*/ 12 h 24"/>
                <a:gd name="T42" fmla="*/ 7 w 29"/>
                <a:gd name="T43" fmla="*/ 12 h 24"/>
                <a:gd name="T44" fmla="*/ 8 w 29"/>
                <a:gd name="T45" fmla="*/ 16 h 24"/>
                <a:gd name="T46" fmla="*/ 11 w 29"/>
                <a:gd name="T47" fmla="*/ 17 h 24"/>
                <a:gd name="T48" fmla="*/ 16 w 29"/>
                <a:gd name="T49" fmla="*/ 17 h 24"/>
                <a:gd name="T50" fmla="*/ 16 w 29"/>
                <a:gd name="T51" fmla="*/ 16 h 24"/>
                <a:gd name="T52" fmla="*/ 18 w 29"/>
                <a:gd name="T53" fmla="*/ 16 h 24"/>
                <a:gd name="T54" fmla="*/ 20 w 29"/>
                <a:gd name="T55" fmla="*/ 17 h 24"/>
                <a:gd name="T56" fmla="*/ 19 w 29"/>
                <a:gd name="T57" fmla="*/ 20 h 24"/>
                <a:gd name="T58" fmla="*/ 18 w 29"/>
                <a:gd name="T59" fmla="*/ 24 h 24"/>
                <a:gd name="T60" fmla="*/ 18 w 29"/>
                <a:gd name="T61" fmla="*/ 24 h 24"/>
                <a:gd name="T62" fmla="*/ 20 w 29"/>
                <a:gd name="T63" fmla="*/ 21 h 24"/>
                <a:gd name="T64" fmla="*/ 22 w 29"/>
                <a:gd name="T65" fmla="*/ 19 h 24"/>
                <a:gd name="T66" fmla="*/ 22 w 29"/>
                <a:gd name="T67" fmla="*/ 18 h 24"/>
                <a:gd name="T68" fmla="*/ 22 w 29"/>
                <a:gd name="T69" fmla="*/ 17 h 24"/>
                <a:gd name="T70" fmla="*/ 23 w 29"/>
                <a:gd name="T71" fmla="*/ 17 h 24"/>
                <a:gd name="T72" fmla="*/ 25 w 29"/>
                <a:gd name="T73" fmla="*/ 16 h 24"/>
                <a:gd name="T74" fmla="*/ 26 w 29"/>
                <a:gd name="T75" fmla="*/ 16 h 24"/>
                <a:gd name="T76" fmla="*/ 28 w 29"/>
                <a:gd name="T77" fmla="*/ 16 h 24"/>
                <a:gd name="T78" fmla="*/ 29 w 29"/>
                <a:gd name="T79" fmla="*/ 15 h 24"/>
                <a:gd name="T80" fmla="*/ 29 w 29"/>
                <a:gd name="T81" fmla="*/ 13 h 24"/>
                <a:gd name="T82" fmla="*/ 29 w 29"/>
                <a:gd name="T83" fmla="*/ 11 h 24"/>
                <a:gd name="T84" fmla="*/ 27 w 29"/>
                <a:gd name="T85" fmla="*/ 10 h 24"/>
                <a:gd name="T86" fmla="*/ 25 w 29"/>
                <a:gd name="T8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" h="24">
                  <a:moveTo>
                    <a:pt x="25" y="12"/>
                  </a:moveTo>
                  <a:cubicBezTo>
                    <a:pt x="24" y="13"/>
                    <a:pt x="24" y="14"/>
                    <a:pt x="23" y="14"/>
                  </a:cubicBezTo>
                  <a:cubicBezTo>
                    <a:pt x="22" y="14"/>
                    <a:pt x="20" y="14"/>
                    <a:pt x="17" y="14"/>
                  </a:cubicBezTo>
                  <a:lnTo>
                    <a:pt x="12" y="15"/>
                  </a:lnTo>
                  <a:cubicBezTo>
                    <a:pt x="11" y="14"/>
                    <a:pt x="10" y="13"/>
                    <a:pt x="10" y="13"/>
                  </a:cubicBezTo>
                  <a:cubicBezTo>
                    <a:pt x="9" y="13"/>
                    <a:pt x="8" y="13"/>
                    <a:pt x="7" y="11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8" y="7"/>
                    <a:pt x="8" y="5"/>
                    <a:pt x="8" y="1"/>
                  </a:cubicBezTo>
                  <a:lnTo>
                    <a:pt x="8" y="0"/>
                  </a:lnTo>
                  <a:cubicBezTo>
                    <a:pt x="7" y="0"/>
                    <a:pt x="6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lnTo>
                    <a:pt x="1" y="7"/>
                  </a:lnTo>
                  <a:lnTo>
                    <a:pt x="0" y="8"/>
                  </a:ln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5" y="9"/>
                    <a:pt x="5" y="9"/>
                    <a:pt x="5" y="10"/>
                  </a:cubicBezTo>
                  <a:lnTo>
                    <a:pt x="6" y="11"/>
                  </a:lnTo>
                  <a:cubicBezTo>
                    <a:pt x="6" y="11"/>
                    <a:pt x="6" y="11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4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9" y="17"/>
                    <a:pt x="20" y="17"/>
                  </a:cubicBezTo>
                  <a:cubicBezTo>
                    <a:pt x="19" y="19"/>
                    <a:pt x="19" y="20"/>
                    <a:pt x="19" y="20"/>
                  </a:cubicBezTo>
                  <a:cubicBezTo>
                    <a:pt x="19" y="21"/>
                    <a:pt x="18" y="22"/>
                    <a:pt x="18" y="24"/>
                  </a:cubicBezTo>
                  <a:lnTo>
                    <a:pt x="18" y="24"/>
                  </a:lnTo>
                  <a:lnTo>
                    <a:pt x="20" y="21"/>
                  </a:lnTo>
                  <a:cubicBezTo>
                    <a:pt x="21" y="20"/>
                    <a:pt x="21" y="20"/>
                    <a:pt x="22" y="19"/>
                  </a:cubicBezTo>
                  <a:cubicBezTo>
                    <a:pt x="22" y="19"/>
                    <a:pt x="22" y="19"/>
                    <a:pt x="22" y="18"/>
                  </a:cubicBezTo>
                  <a:lnTo>
                    <a:pt x="22" y="17"/>
                  </a:lnTo>
                  <a:cubicBezTo>
                    <a:pt x="22" y="17"/>
                    <a:pt x="22" y="17"/>
                    <a:pt x="23" y="17"/>
                  </a:cubicBezTo>
                  <a:cubicBezTo>
                    <a:pt x="23" y="17"/>
                    <a:pt x="24" y="17"/>
                    <a:pt x="25" y="16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28" y="16"/>
                  </a:lnTo>
                  <a:cubicBezTo>
                    <a:pt x="28" y="16"/>
                    <a:pt x="29" y="16"/>
                    <a:pt x="29" y="15"/>
                  </a:cubicBezTo>
                  <a:lnTo>
                    <a:pt x="29" y="13"/>
                  </a:lnTo>
                  <a:cubicBezTo>
                    <a:pt x="29" y="12"/>
                    <a:pt x="29" y="11"/>
                    <a:pt x="29" y="11"/>
                  </a:cubicBezTo>
                  <a:lnTo>
                    <a:pt x="27" y="10"/>
                  </a:lnTo>
                  <a:lnTo>
                    <a:pt x="25" y="1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6" name="Freeform 800"/>
            <p:cNvSpPr>
              <a:spLocks/>
            </p:cNvSpPr>
            <p:nvPr/>
          </p:nvSpPr>
          <p:spPr bwMode="auto">
            <a:xfrm>
              <a:off x="2758133" y="3511941"/>
              <a:ext cx="322832" cy="330526"/>
            </a:xfrm>
            <a:custGeom>
              <a:avLst/>
              <a:gdLst>
                <a:gd name="T0" fmla="*/ 29 w 125"/>
                <a:gd name="T1" fmla="*/ 5 h 113"/>
                <a:gd name="T2" fmla="*/ 24 w 125"/>
                <a:gd name="T3" fmla="*/ 14 h 113"/>
                <a:gd name="T4" fmla="*/ 20 w 125"/>
                <a:gd name="T5" fmla="*/ 17 h 113"/>
                <a:gd name="T6" fmla="*/ 21 w 125"/>
                <a:gd name="T7" fmla="*/ 31 h 113"/>
                <a:gd name="T8" fmla="*/ 11 w 125"/>
                <a:gd name="T9" fmla="*/ 26 h 113"/>
                <a:gd name="T10" fmla="*/ 14 w 125"/>
                <a:gd name="T11" fmla="*/ 14 h 113"/>
                <a:gd name="T12" fmla="*/ 7 w 125"/>
                <a:gd name="T13" fmla="*/ 17 h 113"/>
                <a:gd name="T14" fmla="*/ 3 w 125"/>
                <a:gd name="T15" fmla="*/ 30 h 113"/>
                <a:gd name="T16" fmla="*/ 6 w 125"/>
                <a:gd name="T17" fmla="*/ 35 h 113"/>
                <a:gd name="T18" fmla="*/ 8 w 125"/>
                <a:gd name="T19" fmla="*/ 47 h 113"/>
                <a:gd name="T20" fmla="*/ 19 w 125"/>
                <a:gd name="T21" fmla="*/ 54 h 113"/>
                <a:gd name="T22" fmla="*/ 35 w 125"/>
                <a:gd name="T23" fmla="*/ 61 h 113"/>
                <a:gd name="T24" fmla="*/ 48 w 125"/>
                <a:gd name="T25" fmla="*/ 60 h 113"/>
                <a:gd name="T26" fmla="*/ 50 w 125"/>
                <a:gd name="T27" fmla="*/ 68 h 113"/>
                <a:gd name="T28" fmla="*/ 50 w 125"/>
                <a:gd name="T29" fmla="*/ 79 h 113"/>
                <a:gd name="T30" fmla="*/ 53 w 125"/>
                <a:gd name="T31" fmla="*/ 89 h 113"/>
                <a:gd name="T32" fmla="*/ 57 w 125"/>
                <a:gd name="T33" fmla="*/ 98 h 113"/>
                <a:gd name="T34" fmla="*/ 58 w 125"/>
                <a:gd name="T35" fmla="*/ 107 h 113"/>
                <a:gd name="T36" fmla="*/ 70 w 125"/>
                <a:gd name="T37" fmla="*/ 110 h 113"/>
                <a:gd name="T38" fmla="*/ 77 w 125"/>
                <a:gd name="T39" fmla="*/ 107 h 113"/>
                <a:gd name="T40" fmla="*/ 84 w 125"/>
                <a:gd name="T41" fmla="*/ 104 h 113"/>
                <a:gd name="T42" fmla="*/ 91 w 125"/>
                <a:gd name="T43" fmla="*/ 98 h 113"/>
                <a:gd name="T44" fmla="*/ 91 w 125"/>
                <a:gd name="T45" fmla="*/ 95 h 113"/>
                <a:gd name="T46" fmla="*/ 85 w 125"/>
                <a:gd name="T47" fmla="*/ 94 h 113"/>
                <a:gd name="T48" fmla="*/ 83 w 125"/>
                <a:gd name="T49" fmla="*/ 85 h 113"/>
                <a:gd name="T50" fmla="*/ 84 w 125"/>
                <a:gd name="T51" fmla="*/ 81 h 113"/>
                <a:gd name="T52" fmla="*/ 90 w 125"/>
                <a:gd name="T53" fmla="*/ 83 h 113"/>
                <a:gd name="T54" fmla="*/ 96 w 125"/>
                <a:gd name="T55" fmla="*/ 86 h 113"/>
                <a:gd name="T56" fmla="*/ 101 w 125"/>
                <a:gd name="T57" fmla="*/ 81 h 113"/>
                <a:gd name="T58" fmla="*/ 111 w 125"/>
                <a:gd name="T59" fmla="*/ 78 h 113"/>
                <a:gd name="T60" fmla="*/ 116 w 125"/>
                <a:gd name="T61" fmla="*/ 71 h 113"/>
                <a:gd name="T62" fmla="*/ 112 w 125"/>
                <a:gd name="T63" fmla="*/ 58 h 113"/>
                <a:gd name="T64" fmla="*/ 119 w 125"/>
                <a:gd name="T65" fmla="*/ 53 h 113"/>
                <a:gd name="T66" fmla="*/ 116 w 125"/>
                <a:gd name="T67" fmla="*/ 48 h 113"/>
                <a:gd name="T68" fmla="*/ 120 w 125"/>
                <a:gd name="T69" fmla="*/ 45 h 113"/>
                <a:gd name="T70" fmla="*/ 122 w 125"/>
                <a:gd name="T71" fmla="*/ 39 h 113"/>
                <a:gd name="T72" fmla="*/ 118 w 125"/>
                <a:gd name="T73" fmla="*/ 38 h 113"/>
                <a:gd name="T74" fmla="*/ 116 w 125"/>
                <a:gd name="T75" fmla="*/ 39 h 113"/>
                <a:gd name="T76" fmla="*/ 115 w 125"/>
                <a:gd name="T77" fmla="*/ 34 h 113"/>
                <a:gd name="T78" fmla="*/ 113 w 125"/>
                <a:gd name="T79" fmla="*/ 31 h 113"/>
                <a:gd name="T80" fmla="*/ 108 w 125"/>
                <a:gd name="T81" fmla="*/ 28 h 113"/>
                <a:gd name="T82" fmla="*/ 105 w 125"/>
                <a:gd name="T83" fmla="*/ 27 h 113"/>
                <a:gd name="T84" fmla="*/ 99 w 125"/>
                <a:gd name="T85" fmla="*/ 24 h 113"/>
                <a:gd name="T86" fmla="*/ 101 w 125"/>
                <a:gd name="T87" fmla="*/ 19 h 113"/>
                <a:gd name="T88" fmla="*/ 94 w 125"/>
                <a:gd name="T89" fmla="*/ 18 h 113"/>
                <a:gd name="T90" fmla="*/ 87 w 125"/>
                <a:gd name="T91" fmla="*/ 19 h 113"/>
                <a:gd name="T92" fmla="*/ 84 w 125"/>
                <a:gd name="T93" fmla="*/ 15 h 113"/>
                <a:gd name="T94" fmla="*/ 82 w 125"/>
                <a:gd name="T95" fmla="*/ 19 h 113"/>
                <a:gd name="T96" fmla="*/ 76 w 125"/>
                <a:gd name="T97" fmla="*/ 25 h 113"/>
                <a:gd name="T98" fmla="*/ 62 w 125"/>
                <a:gd name="T99" fmla="*/ 20 h 113"/>
                <a:gd name="T100" fmla="*/ 49 w 125"/>
                <a:gd name="T101" fmla="*/ 21 h 113"/>
                <a:gd name="T102" fmla="*/ 47 w 125"/>
                <a:gd name="T103" fmla="*/ 14 h 113"/>
                <a:gd name="T104" fmla="*/ 34 w 125"/>
                <a:gd name="T10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" h="113">
                  <a:moveTo>
                    <a:pt x="32" y="4"/>
                  </a:moveTo>
                  <a:lnTo>
                    <a:pt x="32" y="1"/>
                  </a:lnTo>
                  <a:lnTo>
                    <a:pt x="30" y="0"/>
                  </a:lnTo>
                  <a:lnTo>
                    <a:pt x="29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8" y="13"/>
                  </a:lnTo>
                  <a:cubicBezTo>
                    <a:pt x="26" y="13"/>
                    <a:pt x="25" y="13"/>
                    <a:pt x="24" y="14"/>
                  </a:cubicBezTo>
                  <a:cubicBezTo>
                    <a:pt x="24" y="13"/>
                    <a:pt x="24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1" y="15"/>
                    <a:pt x="20" y="17"/>
                  </a:cubicBezTo>
                  <a:lnTo>
                    <a:pt x="17" y="18"/>
                  </a:lnTo>
                  <a:lnTo>
                    <a:pt x="17" y="21"/>
                  </a:lnTo>
                  <a:lnTo>
                    <a:pt x="20" y="26"/>
                  </a:lnTo>
                  <a:lnTo>
                    <a:pt x="21" y="31"/>
                  </a:lnTo>
                  <a:lnTo>
                    <a:pt x="19" y="34"/>
                  </a:lnTo>
                  <a:lnTo>
                    <a:pt x="14" y="34"/>
                  </a:lnTo>
                  <a:lnTo>
                    <a:pt x="12" y="30"/>
                  </a:lnTo>
                  <a:lnTo>
                    <a:pt x="11" y="26"/>
                  </a:lnTo>
                  <a:lnTo>
                    <a:pt x="14" y="21"/>
                  </a:lnTo>
                  <a:lnTo>
                    <a:pt x="16" y="19"/>
                  </a:lnTo>
                  <a:lnTo>
                    <a:pt x="15" y="16"/>
                  </a:lnTo>
                  <a:lnTo>
                    <a:pt x="14" y="14"/>
                  </a:lnTo>
                  <a:lnTo>
                    <a:pt x="12" y="12"/>
                  </a:lnTo>
                  <a:lnTo>
                    <a:pt x="10" y="12"/>
                  </a:lnTo>
                  <a:cubicBezTo>
                    <a:pt x="10" y="13"/>
                    <a:pt x="9" y="13"/>
                    <a:pt x="9" y="15"/>
                  </a:cubicBezTo>
                  <a:lnTo>
                    <a:pt x="7" y="17"/>
                  </a:lnTo>
                  <a:cubicBezTo>
                    <a:pt x="5" y="19"/>
                    <a:pt x="4" y="20"/>
                    <a:pt x="4" y="20"/>
                  </a:cubicBezTo>
                  <a:lnTo>
                    <a:pt x="3" y="23"/>
                  </a:lnTo>
                  <a:cubicBezTo>
                    <a:pt x="3" y="24"/>
                    <a:pt x="3" y="25"/>
                    <a:pt x="3" y="26"/>
                  </a:cubicBezTo>
                  <a:lnTo>
                    <a:pt x="3" y="30"/>
                  </a:lnTo>
                  <a:cubicBezTo>
                    <a:pt x="2" y="31"/>
                    <a:pt x="1" y="32"/>
                    <a:pt x="0" y="32"/>
                  </a:cubicBezTo>
                  <a:cubicBezTo>
                    <a:pt x="0" y="33"/>
                    <a:pt x="0" y="33"/>
                    <a:pt x="1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4"/>
                    <a:pt x="5" y="34"/>
                    <a:pt x="6" y="35"/>
                  </a:cubicBezTo>
                  <a:lnTo>
                    <a:pt x="7" y="37"/>
                  </a:lnTo>
                  <a:cubicBezTo>
                    <a:pt x="7" y="37"/>
                    <a:pt x="7" y="38"/>
                    <a:pt x="7" y="40"/>
                  </a:cubicBezTo>
                  <a:cubicBezTo>
                    <a:pt x="7" y="40"/>
                    <a:pt x="8" y="41"/>
                    <a:pt x="9" y="41"/>
                  </a:cubicBezTo>
                  <a:cubicBezTo>
                    <a:pt x="9" y="42"/>
                    <a:pt x="9" y="44"/>
                    <a:pt x="8" y="47"/>
                  </a:cubicBezTo>
                  <a:lnTo>
                    <a:pt x="8" y="49"/>
                  </a:lnTo>
                  <a:lnTo>
                    <a:pt x="12" y="54"/>
                  </a:lnTo>
                  <a:lnTo>
                    <a:pt x="15" y="54"/>
                  </a:lnTo>
                  <a:cubicBezTo>
                    <a:pt x="17" y="54"/>
                    <a:pt x="18" y="54"/>
                    <a:pt x="19" y="54"/>
                  </a:cubicBezTo>
                  <a:cubicBezTo>
                    <a:pt x="19" y="54"/>
                    <a:pt x="20" y="53"/>
                    <a:pt x="23" y="53"/>
                  </a:cubicBezTo>
                  <a:lnTo>
                    <a:pt x="28" y="54"/>
                  </a:lnTo>
                  <a:cubicBezTo>
                    <a:pt x="32" y="58"/>
                    <a:pt x="33" y="60"/>
                    <a:pt x="34" y="60"/>
                  </a:cubicBezTo>
                  <a:cubicBezTo>
                    <a:pt x="34" y="60"/>
                    <a:pt x="35" y="60"/>
                    <a:pt x="35" y="61"/>
                  </a:cubicBezTo>
                  <a:lnTo>
                    <a:pt x="37" y="62"/>
                  </a:lnTo>
                  <a:cubicBezTo>
                    <a:pt x="38" y="62"/>
                    <a:pt x="38" y="62"/>
                    <a:pt x="40" y="62"/>
                  </a:cubicBezTo>
                  <a:lnTo>
                    <a:pt x="43" y="61"/>
                  </a:lnTo>
                  <a:lnTo>
                    <a:pt x="48" y="60"/>
                  </a:lnTo>
                  <a:lnTo>
                    <a:pt x="52" y="60"/>
                  </a:lnTo>
                  <a:cubicBezTo>
                    <a:pt x="53" y="60"/>
                    <a:pt x="53" y="61"/>
                    <a:pt x="53" y="61"/>
                  </a:cubicBezTo>
                  <a:lnTo>
                    <a:pt x="53" y="65"/>
                  </a:lnTo>
                  <a:cubicBezTo>
                    <a:pt x="53" y="65"/>
                    <a:pt x="52" y="66"/>
                    <a:pt x="50" y="68"/>
                  </a:cubicBezTo>
                  <a:cubicBezTo>
                    <a:pt x="50" y="69"/>
                    <a:pt x="50" y="69"/>
                    <a:pt x="50" y="70"/>
                  </a:cubicBezTo>
                  <a:cubicBezTo>
                    <a:pt x="50" y="71"/>
                    <a:pt x="50" y="72"/>
                    <a:pt x="50" y="73"/>
                  </a:cubicBezTo>
                  <a:cubicBezTo>
                    <a:pt x="49" y="74"/>
                    <a:pt x="49" y="75"/>
                    <a:pt x="49" y="77"/>
                  </a:cubicBezTo>
                  <a:cubicBezTo>
                    <a:pt x="49" y="77"/>
                    <a:pt x="50" y="78"/>
                    <a:pt x="50" y="79"/>
                  </a:cubicBezTo>
                  <a:cubicBezTo>
                    <a:pt x="51" y="80"/>
                    <a:pt x="51" y="81"/>
                    <a:pt x="51" y="81"/>
                  </a:cubicBezTo>
                  <a:cubicBezTo>
                    <a:pt x="51" y="81"/>
                    <a:pt x="52" y="82"/>
                    <a:pt x="52" y="85"/>
                  </a:cubicBezTo>
                  <a:lnTo>
                    <a:pt x="55" y="88"/>
                  </a:lnTo>
                  <a:cubicBezTo>
                    <a:pt x="54" y="88"/>
                    <a:pt x="54" y="89"/>
                    <a:pt x="53" y="89"/>
                  </a:cubicBezTo>
                  <a:cubicBezTo>
                    <a:pt x="53" y="89"/>
                    <a:pt x="52" y="90"/>
                    <a:pt x="50" y="91"/>
                  </a:cubicBezTo>
                  <a:lnTo>
                    <a:pt x="52" y="93"/>
                  </a:lnTo>
                  <a:lnTo>
                    <a:pt x="55" y="95"/>
                  </a:lnTo>
                  <a:lnTo>
                    <a:pt x="57" y="98"/>
                  </a:lnTo>
                  <a:lnTo>
                    <a:pt x="55" y="100"/>
                  </a:lnTo>
                  <a:lnTo>
                    <a:pt x="55" y="100"/>
                  </a:lnTo>
                  <a:lnTo>
                    <a:pt x="57" y="102"/>
                  </a:lnTo>
                  <a:lnTo>
                    <a:pt x="58" y="107"/>
                  </a:lnTo>
                  <a:lnTo>
                    <a:pt x="58" y="109"/>
                  </a:lnTo>
                  <a:lnTo>
                    <a:pt x="62" y="110"/>
                  </a:lnTo>
                  <a:cubicBezTo>
                    <a:pt x="63" y="111"/>
                    <a:pt x="64" y="112"/>
                    <a:pt x="65" y="112"/>
                  </a:cubicBezTo>
                  <a:cubicBezTo>
                    <a:pt x="66" y="112"/>
                    <a:pt x="67" y="111"/>
                    <a:pt x="70" y="110"/>
                  </a:cubicBezTo>
                  <a:lnTo>
                    <a:pt x="71" y="111"/>
                  </a:lnTo>
                  <a:lnTo>
                    <a:pt x="72" y="113"/>
                  </a:lnTo>
                  <a:cubicBezTo>
                    <a:pt x="74" y="110"/>
                    <a:pt x="76" y="109"/>
                    <a:pt x="76" y="109"/>
                  </a:cubicBezTo>
                  <a:lnTo>
                    <a:pt x="77" y="107"/>
                  </a:lnTo>
                  <a:cubicBezTo>
                    <a:pt x="78" y="107"/>
                    <a:pt x="79" y="106"/>
                    <a:pt x="79" y="106"/>
                  </a:cubicBezTo>
                  <a:cubicBezTo>
                    <a:pt x="80" y="106"/>
                    <a:pt x="81" y="107"/>
                    <a:pt x="82" y="107"/>
                  </a:cubicBezTo>
                  <a:cubicBezTo>
                    <a:pt x="83" y="106"/>
                    <a:pt x="84" y="106"/>
                    <a:pt x="84" y="105"/>
                  </a:cubicBezTo>
                  <a:cubicBezTo>
                    <a:pt x="84" y="105"/>
                    <a:pt x="84" y="104"/>
                    <a:pt x="84" y="104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4" y="102"/>
                    <a:pt x="85" y="101"/>
                    <a:pt x="86" y="100"/>
                  </a:cubicBezTo>
                  <a:lnTo>
                    <a:pt x="89" y="99"/>
                  </a:lnTo>
                  <a:cubicBezTo>
                    <a:pt x="90" y="99"/>
                    <a:pt x="90" y="99"/>
                    <a:pt x="91" y="98"/>
                  </a:cubicBezTo>
                  <a:cubicBezTo>
                    <a:pt x="91" y="98"/>
                    <a:pt x="91" y="97"/>
                    <a:pt x="91" y="97"/>
                  </a:cubicBezTo>
                  <a:lnTo>
                    <a:pt x="92" y="96"/>
                  </a:lnTo>
                  <a:cubicBezTo>
                    <a:pt x="92" y="96"/>
                    <a:pt x="92" y="96"/>
                    <a:pt x="92" y="96"/>
                  </a:cubicBezTo>
                  <a:cubicBezTo>
                    <a:pt x="92" y="95"/>
                    <a:pt x="92" y="95"/>
                    <a:pt x="91" y="95"/>
                  </a:cubicBezTo>
                  <a:cubicBezTo>
                    <a:pt x="90" y="95"/>
                    <a:pt x="90" y="95"/>
                    <a:pt x="89" y="95"/>
                  </a:cubicBezTo>
                  <a:cubicBezTo>
                    <a:pt x="88" y="95"/>
                    <a:pt x="88" y="95"/>
                    <a:pt x="88" y="95"/>
                  </a:cubicBezTo>
                  <a:lnTo>
                    <a:pt x="86" y="95"/>
                  </a:lnTo>
                  <a:cubicBezTo>
                    <a:pt x="85" y="95"/>
                    <a:pt x="85" y="95"/>
                    <a:pt x="85" y="94"/>
                  </a:cubicBezTo>
                  <a:cubicBezTo>
                    <a:pt x="85" y="94"/>
                    <a:pt x="85" y="92"/>
                    <a:pt x="85" y="91"/>
                  </a:cubicBezTo>
                  <a:cubicBezTo>
                    <a:pt x="84" y="89"/>
                    <a:pt x="83" y="88"/>
                    <a:pt x="84" y="87"/>
                  </a:cubicBezTo>
                  <a:cubicBezTo>
                    <a:pt x="84" y="86"/>
                    <a:pt x="84" y="86"/>
                    <a:pt x="84" y="85"/>
                  </a:cubicBezTo>
                  <a:cubicBezTo>
                    <a:pt x="84" y="85"/>
                    <a:pt x="83" y="85"/>
                    <a:pt x="83" y="85"/>
                  </a:cubicBezTo>
                  <a:cubicBezTo>
                    <a:pt x="82" y="84"/>
                    <a:pt x="81" y="83"/>
                    <a:pt x="80" y="82"/>
                  </a:cubicBezTo>
                  <a:lnTo>
                    <a:pt x="80" y="79"/>
                  </a:lnTo>
                  <a:cubicBezTo>
                    <a:pt x="81" y="80"/>
                    <a:pt x="82" y="81"/>
                    <a:pt x="83" y="81"/>
                  </a:cubicBezTo>
                  <a:cubicBezTo>
                    <a:pt x="84" y="81"/>
                    <a:pt x="84" y="81"/>
                    <a:pt x="84" y="81"/>
                  </a:cubicBezTo>
                  <a:lnTo>
                    <a:pt x="86" y="81"/>
                  </a:lnTo>
                  <a:cubicBezTo>
                    <a:pt x="86" y="81"/>
                    <a:pt x="87" y="81"/>
                    <a:pt x="87" y="81"/>
                  </a:cubicBezTo>
                  <a:lnTo>
                    <a:pt x="88" y="82"/>
                  </a:lnTo>
                  <a:cubicBezTo>
                    <a:pt x="88" y="83"/>
                    <a:pt x="89" y="83"/>
                    <a:pt x="90" y="83"/>
                  </a:cubicBezTo>
                  <a:cubicBezTo>
                    <a:pt x="90" y="83"/>
                    <a:pt x="90" y="83"/>
                    <a:pt x="91" y="83"/>
                  </a:cubicBezTo>
                  <a:lnTo>
                    <a:pt x="92" y="83"/>
                  </a:lnTo>
                  <a:cubicBezTo>
                    <a:pt x="93" y="83"/>
                    <a:pt x="93" y="83"/>
                    <a:pt x="94" y="83"/>
                  </a:cubicBezTo>
                  <a:cubicBezTo>
                    <a:pt x="95" y="84"/>
                    <a:pt x="95" y="85"/>
                    <a:pt x="96" y="86"/>
                  </a:cubicBezTo>
                  <a:cubicBezTo>
                    <a:pt x="97" y="86"/>
                    <a:pt x="97" y="86"/>
                    <a:pt x="97" y="85"/>
                  </a:cubicBezTo>
                  <a:cubicBezTo>
                    <a:pt x="97" y="85"/>
                    <a:pt x="97" y="84"/>
                    <a:pt x="98" y="82"/>
                  </a:cubicBezTo>
                  <a:cubicBezTo>
                    <a:pt x="98" y="82"/>
                    <a:pt x="98" y="81"/>
                    <a:pt x="99" y="81"/>
                  </a:cubicBezTo>
                  <a:lnTo>
                    <a:pt x="101" y="81"/>
                  </a:lnTo>
                  <a:cubicBezTo>
                    <a:pt x="103" y="81"/>
                    <a:pt x="104" y="81"/>
                    <a:pt x="104" y="81"/>
                  </a:cubicBezTo>
                  <a:cubicBezTo>
                    <a:pt x="105" y="81"/>
                    <a:pt x="106" y="81"/>
                    <a:pt x="106" y="81"/>
                  </a:cubicBezTo>
                  <a:cubicBezTo>
                    <a:pt x="107" y="80"/>
                    <a:pt x="107" y="79"/>
                    <a:pt x="109" y="78"/>
                  </a:cubicBezTo>
                  <a:cubicBezTo>
                    <a:pt x="109" y="78"/>
                    <a:pt x="109" y="78"/>
                    <a:pt x="111" y="78"/>
                  </a:cubicBezTo>
                  <a:cubicBezTo>
                    <a:pt x="111" y="78"/>
                    <a:pt x="111" y="78"/>
                    <a:pt x="112" y="78"/>
                  </a:cubicBezTo>
                  <a:cubicBezTo>
                    <a:pt x="112" y="78"/>
                    <a:pt x="112" y="78"/>
                    <a:pt x="113" y="77"/>
                  </a:cubicBezTo>
                  <a:cubicBezTo>
                    <a:pt x="114" y="77"/>
                    <a:pt x="115" y="76"/>
                    <a:pt x="117" y="74"/>
                  </a:cubicBezTo>
                  <a:lnTo>
                    <a:pt x="116" y="71"/>
                  </a:lnTo>
                  <a:lnTo>
                    <a:pt x="116" y="71"/>
                  </a:lnTo>
                  <a:lnTo>
                    <a:pt x="110" y="64"/>
                  </a:lnTo>
                  <a:lnTo>
                    <a:pt x="110" y="61"/>
                  </a:lnTo>
                  <a:cubicBezTo>
                    <a:pt x="111" y="60"/>
                    <a:pt x="112" y="59"/>
                    <a:pt x="112" y="58"/>
                  </a:cubicBezTo>
                  <a:lnTo>
                    <a:pt x="112" y="57"/>
                  </a:lnTo>
                  <a:cubicBezTo>
                    <a:pt x="112" y="56"/>
                    <a:pt x="112" y="56"/>
                    <a:pt x="113" y="56"/>
                  </a:cubicBezTo>
                  <a:cubicBezTo>
                    <a:pt x="114" y="56"/>
                    <a:pt x="116" y="56"/>
                    <a:pt x="119" y="56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9" y="52"/>
                    <a:pt x="118" y="52"/>
                  </a:cubicBezTo>
                  <a:cubicBezTo>
                    <a:pt x="118" y="52"/>
                    <a:pt x="118" y="51"/>
                    <a:pt x="117" y="51"/>
                  </a:cubicBezTo>
                  <a:cubicBezTo>
                    <a:pt x="117" y="50"/>
                    <a:pt x="116" y="49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6" y="47"/>
                    <a:pt x="116" y="46"/>
                    <a:pt x="117" y="46"/>
                  </a:cubicBezTo>
                  <a:lnTo>
                    <a:pt x="118" y="45"/>
                  </a:lnTo>
                  <a:cubicBezTo>
                    <a:pt x="119" y="45"/>
                    <a:pt x="119" y="45"/>
                    <a:pt x="120" y="45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1" y="44"/>
                    <a:pt x="122" y="44"/>
                    <a:pt x="123" y="43"/>
                  </a:cubicBezTo>
                  <a:cubicBezTo>
                    <a:pt x="123" y="43"/>
                    <a:pt x="124" y="42"/>
                    <a:pt x="125" y="41"/>
                  </a:cubicBezTo>
                  <a:cubicBezTo>
                    <a:pt x="125" y="40"/>
                    <a:pt x="124" y="40"/>
                    <a:pt x="124" y="40"/>
                  </a:cubicBezTo>
                  <a:lnTo>
                    <a:pt x="122" y="39"/>
                  </a:lnTo>
                  <a:cubicBezTo>
                    <a:pt x="122" y="39"/>
                    <a:pt x="122" y="39"/>
                    <a:pt x="121" y="39"/>
                  </a:cubicBezTo>
                  <a:lnTo>
                    <a:pt x="119" y="39"/>
                  </a:lnTo>
                  <a:cubicBezTo>
                    <a:pt x="118" y="39"/>
                    <a:pt x="118" y="39"/>
                    <a:pt x="118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38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lnTo>
                    <a:pt x="117" y="39"/>
                  </a:lnTo>
                  <a:cubicBezTo>
                    <a:pt x="117" y="39"/>
                    <a:pt x="117" y="39"/>
                    <a:pt x="116" y="39"/>
                  </a:cubicBezTo>
                  <a:cubicBezTo>
                    <a:pt x="116" y="39"/>
                    <a:pt x="115" y="38"/>
                    <a:pt x="115" y="37"/>
                  </a:cubicBezTo>
                  <a:lnTo>
                    <a:pt x="115" y="35"/>
                  </a:lnTo>
                  <a:cubicBezTo>
                    <a:pt x="115" y="34"/>
                    <a:pt x="115" y="34"/>
                    <a:pt x="115" y="33"/>
                  </a:cubicBezTo>
                  <a:cubicBezTo>
                    <a:pt x="115" y="33"/>
                    <a:pt x="115" y="33"/>
                    <a:pt x="115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4" y="33"/>
                    <a:pt x="115" y="33"/>
                    <a:pt x="115" y="32"/>
                  </a:cubicBezTo>
                  <a:cubicBezTo>
                    <a:pt x="115" y="31"/>
                    <a:pt x="115" y="31"/>
                    <a:pt x="114" y="31"/>
                  </a:cubicBezTo>
                  <a:cubicBezTo>
                    <a:pt x="114" y="31"/>
                    <a:pt x="114" y="31"/>
                    <a:pt x="113" y="31"/>
                  </a:cubicBezTo>
                  <a:lnTo>
                    <a:pt x="112" y="31"/>
                  </a:lnTo>
                  <a:cubicBezTo>
                    <a:pt x="112" y="31"/>
                    <a:pt x="111" y="30"/>
                    <a:pt x="111" y="29"/>
                  </a:cubicBezTo>
                  <a:cubicBezTo>
                    <a:pt x="111" y="29"/>
                    <a:pt x="111" y="28"/>
                    <a:pt x="110" y="28"/>
                  </a:cubicBezTo>
                  <a:cubicBezTo>
                    <a:pt x="110" y="28"/>
                    <a:pt x="109" y="28"/>
                    <a:pt x="108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5" y="28"/>
                    <a:pt x="105" y="28"/>
                    <a:pt x="105" y="27"/>
                  </a:cubicBezTo>
                  <a:cubicBezTo>
                    <a:pt x="104" y="27"/>
                    <a:pt x="104" y="27"/>
                    <a:pt x="103" y="27"/>
                  </a:cubicBezTo>
                  <a:cubicBezTo>
                    <a:pt x="103" y="27"/>
                    <a:pt x="103" y="26"/>
                    <a:pt x="102" y="26"/>
                  </a:cubicBezTo>
                  <a:lnTo>
                    <a:pt x="100" y="25"/>
                  </a:lnTo>
                  <a:cubicBezTo>
                    <a:pt x="100" y="25"/>
                    <a:pt x="99" y="24"/>
                    <a:pt x="99" y="24"/>
                  </a:cubicBezTo>
                  <a:cubicBezTo>
                    <a:pt x="99" y="23"/>
                    <a:pt x="98" y="23"/>
                    <a:pt x="98" y="23"/>
                  </a:cubicBezTo>
                  <a:cubicBezTo>
                    <a:pt x="98" y="22"/>
                    <a:pt x="98" y="22"/>
                    <a:pt x="99" y="21"/>
                  </a:cubicBezTo>
                  <a:cubicBezTo>
                    <a:pt x="100" y="21"/>
                    <a:pt x="101" y="20"/>
                    <a:pt x="101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0" y="19"/>
                    <a:pt x="100" y="19"/>
                  </a:cubicBezTo>
                  <a:cubicBezTo>
                    <a:pt x="100" y="19"/>
                    <a:pt x="99" y="19"/>
                    <a:pt x="98" y="19"/>
                  </a:cubicBezTo>
                  <a:lnTo>
                    <a:pt x="96" y="18"/>
                  </a:lnTo>
                  <a:lnTo>
                    <a:pt x="94" y="18"/>
                  </a:lnTo>
                  <a:cubicBezTo>
                    <a:pt x="94" y="18"/>
                    <a:pt x="94" y="18"/>
                    <a:pt x="93" y="19"/>
                  </a:cubicBezTo>
                  <a:lnTo>
                    <a:pt x="91" y="19"/>
                  </a:lnTo>
                  <a:cubicBezTo>
                    <a:pt x="90" y="19"/>
                    <a:pt x="90" y="19"/>
                    <a:pt x="88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87" y="18"/>
                    <a:pt x="86" y="18"/>
                    <a:pt x="86" y="17"/>
                  </a:cubicBezTo>
                  <a:lnTo>
                    <a:pt x="85" y="16"/>
                  </a:lnTo>
                  <a:cubicBezTo>
                    <a:pt x="85" y="16"/>
                    <a:pt x="85" y="16"/>
                    <a:pt x="85" y="15"/>
                  </a:cubicBezTo>
                  <a:cubicBezTo>
                    <a:pt x="85" y="15"/>
                    <a:pt x="84" y="15"/>
                    <a:pt x="84" y="15"/>
                  </a:cubicBezTo>
                  <a:lnTo>
                    <a:pt x="82" y="15"/>
                  </a:lnTo>
                  <a:cubicBezTo>
                    <a:pt x="82" y="15"/>
                    <a:pt x="82" y="15"/>
                    <a:pt x="82" y="16"/>
                  </a:cubicBezTo>
                  <a:lnTo>
                    <a:pt x="82" y="18"/>
                  </a:lnTo>
                  <a:cubicBezTo>
                    <a:pt x="82" y="18"/>
                    <a:pt x="82" y="19"/>
                    <a:pt x="82" y="19"/>
                  </a:cubicBezTo>
                  <a:cubicBezTo>
                    <a:pt x="82" y="19"/>
                    <a:pt x="83" y="20"/>
                    <a:pt x="83" y="20"/>
                  </a:cubicBezTo>
                  <a:lnTo>
                    <a:pt x="84" y="22"/>
                  </a:lnTo>
                  <a:lnTo>
                    <a:pt x="82" y="23"/>
                  </a:lnTo>
                  <a:lnTo>
                    <a:pt x="76" y="25"/>
                  </a:lnTo>
                  <a:cubicBezTo>
                    <a:pt x="73" y="23"/>
                    <a:pt x="71" y="22"/>
                    <a:pt x="70" y="22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7" y="20"/>
                    <a:pt x="66" y="19"/>
                    <a:pt x="65" y="19"/>
                  </a:cubicBezTo>
                  <a:cubicBezTo>
                    <a:pt x="65" y="19"/>
                    <a:pt x="63" y="19"/>
                    <a:pt x="62" y="20"/>
                  </a:cubicBezTo>
                  <a:lnTo>
                    <a:pt x="54" y="20"/>
                  </a:ln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1"/>
                    <a:pt x="49" y="21"/>
                    <a:pt x="49" y="21"/>
                  </a:cubicBezTo>
                  <a:cubicBezTo>
                    <a:pt x="48" y="21"/>
                    <a:pt x="48" y="20"/>
                    <a:pt x="48" y="20"/>
                  </a:cubicBezTo>
                  <a:cubicBezTo>
                    <a:pt x="48" y="19"/>
                    <a:pt x="47" y="19"/>
                    <a:pt x="47" y="19"/>
                  </a:cubicBezTo>
                  <a:cubicBezTo>
                    <a:pt x="47" y="18"/>
                    <a:pt x="47" y="18"/>
                    <a:pt x="46" y="17"/>
                  </a:cubicBezTo>
                  <a:cubicBezTo>
                    <a:pt x="46" y="16"/>
                    <a:pt x="46" y="15"/>
                    <a:pt x="47" y="14"/>
                  </a:cubicBezTo>
                  <a:cubicBezTo>
                    <a:pt x="45" y="14"/>
                    <a:pt x="44" y="13"/>
                    <a:pt x="43" y="13"/>
                  </a:cubicBezTo>
                  <a:cubicBezTo>
                    <a:pt x="43" y="13"/>
                    <a:pt x="41" y="13"/>
                    <a:pt x="38" y="12"/>
                  </a:cubicBezTo>
                  <a:cubicBezTo>
                    <a:pt x="36" y="12"/>
                    <a:pt x="35" y="11"/>
                    <a:pt x="35" y="11"/>
                  </a:cubicBezTo>
                  <a:cubicBezTo>
                    <a:pt x="34" y="11"/>
                    <a:pt x="34" y="10"/>
                    <a:pt x="34" y="10"/>
                  </a:cubicBezTo>
                  <a:lnTo>
                    <a:pt x="32" y="8"/>
                  </a:lnTo>
                  <a:cubicBezTo>
                    <a:pt x="32" y="7"/>
                    <a:pt x="31" y="6"/>
                    <a:pt x="31" y="6"/>
                  </a:cubicBezTo>
                  <a:lnTo>
                    <a:pt x="32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7" name="Freeform 801"/>
            <p:cNvSpPr>
              <a:spLocks/>
            </p:cNvSpPr>
            <p:nvPr/>
          </p:nvSpPr>
          <p:spPr bwMode="auto">
            <a:xfrm>
              <a:off x="2525572" y="3596103"/>
              <a:ext cx="149941" cy="65799"/>
            </a:xfrm>
            <a:custGeom>
              <a:avLst/>
              <a:gdLst>
                <a:gd name="T0" fmla="*/ 5 w 58"/>
                <a:gd name="T1" fmla="*/ 0 h 23"/>
                <a:gd name="T2" fmla="*/ 2 w 58"/>
                <a:gd name="T3" fmla="*/ 5 h 23"/>
                <a:gd name="T4" fmla="*/ 0 w 58"/>
                <a:gd name="T5" fmla="*/ 12 h 23"/>
                <a:gd name="T6" fmla="*/ 6 w 58"/>
                <a:gd name="T7" fmla="*/ 14 h 23"/>
                <a:gd name="T8" fmla="*/ 11 w 58"/>
                <a:gd name="T9" fmla="*/ 15 h 23"/>
                <a:gd name="T10" fmla="*/ 14 w 58"/>
                <a:gd name="T11" fmla="*/ 17 h 23"/>
                <a:gd name="T12" fmla="*/ 15 w 58"/>
                <a:gd name="T13" fmla="*/ 18 h 23"/>
                <a:gd name="T14" fmla="*/ 17 w 58"/>
                <a:gd name="T15" fmla="*/ 20 h 23"/>
                <a:gd name="T16" fmla="*/ 20 w 58"/>
                <a:gd name="T17" fmla="*/ 22 h 23"/>
                <a:gd name="T18" fmla="*/ 25 w 58"/>
                <a:gd name="T19" fmla="*/ 17 h 23"/>
                <a:gd name="T20" fmla="*/ 28 w 58"/>
                <a:gd name="T21" fmla="*/ 12 h 23"/>
                <a:gd name="T22" fmla="*/ 29 w 58"/>
                <a:gd name="T23" fmla="*/ 11 h 23"/>
                <a:gd name="T24" fmla="*/ 35 w 58"/>
                <a:gd name="T25" fmla="*/ 6 h 23"/>
                <a:gd name="T26" fmla="*/ 39 w 58"/>
                <a:gd name="T27" fmla="*/ 8 h 23"/>
                <a:gd name="T28" fmla="*/ 45 w 58"/>
                <a:gd name="T29" fmla="*/ 10 h 23"/>
                <a:gd name="T30" fmla="*/ 46 w 58"/>
                <a:gd name="T31" fmla="*/ 11 h 23"/>
                <a:gd name="T32" fmla="*/ 47 w 58"/>
                <a:gd name="T33" fmla="*/ 19 h 23"/>
                <a:gd name="T34" fmla="*/ 49 w 58"/>
                <a:gd name="T35" fmla="*/ 20 h 23"/>
                <a:gd name="T36" fmla="*/ 50 w 58"/>
                <a:gd name="T37" fmla="*/ 20 h 23"/>
                <a:gd name="T38" fmla="*/ 55 w 58"/>
                <a:gd name="T39" fmla="*/ 17 h 23"/>
                <a:gd name="T40" fmla="*/ 58 w 58"/>
                <a:gd name="T41" fmla="*/ 16 h 23"/>
                <a:gd name="T42" fmla="*/ 57 w 58"/>
                <a:gd name="T43" fmla="*/ 13 h 23"/>
                <a:gd name="T44" fmla="*/ 56 w 58"/>
                <a:gd name="T45" fmla="*/ 11 h 23"/>
                <a:gd name="T46" fmla="*/ 51 w 58"/>
                <a:gd name="T47" fmla="*/ 7 h 23"/>
                <a:gd name="T48" fmla="*/ 44 w 58"/>
                <a:gd name="T49" fmla="*/ 2 h 23"/>
                <a:gd name="T50" fmla="*/ 41 w 58"/>
                <a:gd name="T51" fmla="*/ 1 h 23"/>
                <a:gd name="T52" fmla="*/ 38 w 58"/>
                <a:gd name="T53" fmla="*/ 2 h 23"/>
                <a:gd name="T54" fmla="*/ 35 w 58"/>
                <a:gd name="T55" fmla="*/ 0 h 23"/>
                <a:gd name="T56" fmla="*/ 31 w 58"/>
                <a:gd name="T57" fmla="*/ 2 h 23"/>
                <a:gd name="T58" fmla="*/ 28 w 58"/>
                <a:gd name="T59" fmla="*/ 4 h 23"/>
                <a:gd name="T60" fmla="*/ 26 w 58"/>
                <a:gd name="T61" fmla="*/ 6 h 23"/>
                <a:gd name="T62" fmla="*/ 19 w 58"/>
                <a:gd name="T63" fmla="*/ 8 h 23"/>
                <a:gd name="T64" fmla="*/ 15 w 58"/>
                <a:gd name="T65" fmla="*/ 6 h 23"/>
                <a:gd name="T66" fmla="*/ 11 w 58"/>
                <a:gd name="T67" fmla="*/ 6 h 23"/>
                <a:gd name="T68" fmla="*/ 9 w 58"/>
                <a:gd name="T69" fmla="*/ 4 h 23"/>
                <a:gd name="T70" fmla="*/ 7 w 58"/>
                <a:gd name="T7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" h="23">
                  <a:moveTo>
                    <a:pt x="6" y="1"/>
                  </a:moveTo>
                  <a:cubicBezTo>
                    <a:pt x="5" y="1"/>
                    <a:pt x="5" y="0"/>
                    <a:pt x="5" y="0"/>
                  </a:cubicBezTo>
                  <a:lnTo>
                    <a:pt x="2" y="2"/>
                  </a:lnTo>
                  <a:lnTo>
                    <a:pt x="2" y="5"/>
                  </a:lnTo>
                  <a:lnTo>
                    <a:pt x="3" y="8"/>
                  </a:lnTo>
                  <a:lnTo>
                    <a:pt x="0" y="12"/>
                  </a:lnTo>
                  <a:lnTo>
                    <a:pt x="2" y="15"/>
                  </a:lnTo>
                  <a:cubicBezTo>
                    <a:pt x="4" y="14"/>
                    <a:pt x="5" y="14"/>
                    <a:pt x="6" y="14"/>
                  </a:cubicBezTo>
                  <a:lnTo>
                    <a:pt x="9" y="14"/>
                  </a:lnTo>
                  <a:lnTo>
                    <a:pt x="11" y="15"/>
                  </a:lnTo>
                  <a:cubicBezTo>
                    <a:pt x="12" y="15"/>
                    <a:pt x="13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5" y="18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6" y="19"/>
                    <a:pt x="16" y="20"/>
                    <a:pt x="17" y="20"/>
                  </a:cubicBezTo>
                  <a:lnTo>
                    <a:pt x="19" y="17"/>
                  </a:lnTo>
                  <a:lnTo>
                    <a:pt x="20" y="22"/>
                  </a:lnTo>
                  <a:cubicBezTo>
                    <a:pt x="22" y="22"/>
                    <a:pt x="23" y="23"/>
                    <a:pt x="24" y="23"/>
                  </a:cubicBezTo>
                  <a:cubicBezTo>
                    <a:pt x="25" y="20"/>
                    <a:pt x="25" y="18"/>
                    <a:pt x="25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26" y="12"/>
                    <a:pt x="27" y="12"/>
                    <a:pt x="28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9"/>
                    <a:pt x="33" y="8"/>
                    <a:pt x="35" y="6"/>
                  </a:cubicBezTo>
                  <a:lnTo>
                    <a:pt x="38" y="7"/>
                  </a:lnTo>
                  <a:cubicBezTo>
                    <a:pt x="38" y="7"/>
                    <a:pt x="39" y="8"/>
                    <a:pt x="39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2" y="10"/>
                    <a:pt x="44" y="10"/>
                    <a:pt x="45" y="10"/>
                  </a:cubicBezTo>
                  <a:lnTo>
                    <a:pt x="46" y="10"/>
                  </a:ln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5" y="14"/>
                    <a:pt x="45" y="17"/>
                  </a:cubicBezTo>
                  <a:lnTo>
                    <a:pt x="47" y="19"/>
                  </a:lnTo>
                  <a:lnTo>
                    <a:pt x="48" y="21"/>
                  </a:lnTo>
                  <a:cubicBezTo>
                    <a:pt x="48" y="20"/>
                    <a:pt x="48" y="20"/>
                    <a:pt x="49" y="20"/>
                  </a:cubicBezTo>
                  <a:lnTo>
                    <a:pt x="49" y="20"/>
                  </a:ln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2" y="19"/>
                  </a:cubicBezTo>
                  <a:lnTo>
                    <a:pt x="55" y="17"/>
                  </a:lnTo>
                  <a:cubicBezTo>
                    <a:pt x="56" y="16"/>
                    <a:pt x="57" y="16"/>
                    <a:pt x="5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5"/>
                    <a:pt x="57" y="14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lnTo>
                    <a:pt x="56" y="12"/>
                  </a:lnTo>
                  <a:cubicBezTo>
                    <a:pt x="56" y="12"/>
                    <a:pt x="56" y="11"/>
                    <a:pt x="56" y="11"/>
                  </a:cubicBezTo>
                  <a:lnTo>
                    <a:pt x="54" y="10"/>
                  </a:lnTo>
                  <a:cubicBezTo>
                    <a:pt x="53" y="9"/>
                    <a:pt x="52" y="8"/>
                    <a:pt x="51" y="7"/>
                  </a:cubicBezTo>
                  <a:cubicBezTo>
                    <a:pt x="51" y="6"/>
                    <a:pt x="49" y="6"/>
                    <a:pt x="47" y="5"/>
                  </a:cubicBezTo>
                  <a:cubicBezTo>
                    <a:pt x="46" y="4"/>
                    <a:pt x="45" y="3"/>
                    <a:pt x="44" y="2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39" y="1"/>
                    <a:pt x="39" y="2"/>
                    <a:pt x="38" y="2"/>
                  </a:cubicBezTo>
                  <a:cubicBezTo>
                    <a:pt x="38" y="2"/>
                    <a:pt x="38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lnTo>
                    <a:pt x="33" y="0"/>
                  </a:lnTo>
                  <a:cubicBezTo>
                    <a:pt x="32" y="0"/>
                    <a:pt x="32" y="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29" y="4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7" y="6"/>
                    <a:pt x="26" y="6"/>
                    <a:pt x="26" y="6"/>
                  </a:cubicBezTo>
                  <a:cubicBezTo>
                    <a:pt x="24" y="7"/>
                    <a:pt x="23" y="7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8" name="Freeform 802"/>
            <p:cNvSpPr>
              <a:spLocks/>
            </p:cNvSpPr>
            <p:nvPr/>
          </p:nvSpPr>
          <p:spPr bwMode="auto">
            <a:xfrm>
              <a:off x="2461311" y="3554787"/>
              <a:ext cx="78030" cy="78041"/>
            </a:xfrm>
            <a:custGeom>
              <a:avLst/>
              <a:gdLst>
                <a:gd name="T0" fmla="*/ 30 w 30"/>
                <a:gd name="T1" fmla="*/ 14 h 26"/>
                <a:gd name="T2" fmla="*/ 29 w 30"/>
                <a:gd name="T3" fmla="*/ 14 h 26"/>
                <a:gd name="T4" fmla="*/ 27 w 30"/>
                <a:gd name="T5" fmla="*/ 12 h 26"/>
                <a:gd name="T6" fmla="*/ 24 w 30"/>
                <a:gd name="T7" fmla="*/ 9 h 26"/>
                <a:gd name="T8" fmla="*/ 21 w 30"/>
                <a:gd name="T9" fmla="*/ 4 h 26"/>
                <a:gd name="T10" fmla="*/ 19 w 30"/>
                <a:gd name="T11" fmla="*/ 4 h 26"/>
                <a:gd name="T12" fmla="*/ 16 w 30"/>
                <a:gd name="T13" fmla="*/ 4 h 26"/>
                <a:gd name="T14" fmla="*/ 14 w 30"/>
                <a:gd name="T15" fmla="*/ 3 h 26"/>
                <a:gd name="T16" fmla="*/ 13 w 30"/>
                <a:gd name="T17" fmla="*/ 1 h 26"/>
                <a:gd name="T18" fmla="*/ 10 w 30"/>
                <a:gd name="T19" fmla="*/ 1 h 26"/>
                <a:gd name="T20" fmla="*/ 10 w 30"/>
                <a:gd name="T21" fmla="*/ 1 h 26"/>
                <a:gd name="T22" fmla="*/ 9 w 30"/>
                <a:gd name="T23" fmla="*/ 2 h 26"/>
                <a:gd name="T24" fmla="*/ 8 w 30"/>
                <a:gd name="T25" fmla="*/ 3 h 26"/>
                <a:gd name="T26" fmla="*/ 6 w 30"/>
                <a:gd name="T27" fmla="*/ 2 h 26"/>
                <a:gd name="T28" fmla="*/ 6 w 30"/>
                <a:gd name="T29" fmla="*/ 1 h 26"/>
                <a:gd name="T30" fmla="*/ 5 w 30"/>
                <a:gd name="T31" fmla="*/ 1 h 26"/>
                <a:gd name="T32" fmla="*/ 1 w 30"/>
                <a:gd name="T33" fmla="*/ 0 h 26"/>
                <a:gd name="T34" fmla="*/ 1 w 30"/>
                <a:gd name="T35" fmla="*/ 0 h 26"/>
                <a:gd name="T36" fmla="*/ 1 w 30"/>
                <a:gd name="T37" fmla="*/ 7 h 26"/>
                <a:gd name="T38" fmla="*/ 2 w 30"/>
                <a:gd name="T39" fmla="*/ 10 h 26"/>
                <a:gd name="T40" fmla="*/ 4 w 30"/>
                <a:gd name="T41" fmla="*/ 12 h 26"/>
                <a:gd name="T42" fmla="*/ 6 w 30"/>
                <a:gd name="T43" fmla="*/ 13 h 26"/>
                <a:gd name="T44" fmla="*/ 10 w 30"/>
                <a:gd name="T45" fmla="*/ 15 h 26"/>
                <a:gd name="T46" fmla="*/ 13 w 30"/>
                <a:gd name="T47" fmla="*/ 16 h 26"/>
                <a:gd name="T48" fmla="*/ 15 w 30"/>
                <a:gd name="T49" fmla="*/ 16 h 26"/>
                <a:gd name="T50" fmla="*/ 18 w 30"/>
                <a:gd name="T51" fmla="*/ 17 h 26"/>
                <a:gd name="T52" fmla="*/ 19 w 30"/>
                <a:gd name="T53" fmla="*/ 22 h 26"/>
                <a:gd name="T54" fmla="*/ 20 w 30"/>
                <a:gd name="T55" fmla="*/ 24 h 26"/>
                <a:gd name="T56" fmla="*/ 21 w 30"/>
                <a:gd name="T57" fmla="*/ 25 h 26"/>
                <a:gd name="T58" fmla="*/ 23 w 30"/>
                <a:gd name="T59" fmla="*/ 25 h 26"/>
                <a:gd name="T60" fmla="*/ 25 w 30"/>
                <a:gd name="T61" fmla="*/ 26 h 26"/>
                <a:gd name="T62" fmla="*/ 28 w 30"/>
                <a:gd name="T63" fmla="*/ 22 h 26"/>
                <a:gd name="T64" fmla="*/ 27 w 30"/>
                <a:gd name="T65" fmla="*/ 19 h 26"/>
                <a:gd name="T66" fmla="*/ 27 w 30"/>
                <a:gd name="T67" fmla="*/ 16 h 26"/>
                <a:gd name="T68" fmla="*/ 30 w 30"/>
                <a:gd name="T6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26">
                  <a:moveTo>
                    <a:pt x="30" y="14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28" y="13"/>
                    <a:pt x="27" y="13"/>
                    <a:pt x="27" y="12"/>
                  </a:cubicBezTo>
                  <a:cubicBezTo>
                    <a:pt x="27" y="12"/>
                    <a:pt x="25" y="11"/>
                    <a:pt x="24" y="9"/>
                  </a:cubicBezTo>
                  <a:lnTo>
                    <a:pt x="21" y="4"/>
                  </a:lnTo>
                  <a:lnTo>
                    <a:pt x="19" y="4"/>
                  </a:lnTo>
                  <a:cubicBezTo>
                    <a:pt x="18" y="4"/>
                    <a:pt x="17" y="4"/>
                    <a:pt x="16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2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7" y="3"/>
                    <a:pt x="6" y="2"/>
                    <a:pt x="6" y="2"/>
                  </a:cubicBezTo>
                  <a:lnTo>
                    <a:pt x="6" y="1"/>
                  </a:ln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1" y="0"/>
                  </a:cubicBezTo>
                  <a:lnTo>
                    <a:pt x="1" y="0"/>
                  </a:lnTo>
                  <a:cubicBezTo>
                    <a:pt x="0" y="4"/>
                    <a:pt x="0" y="6"/>
                    <a:pt x="1" y="7"/>
                  </a:cubicBezTo>
                  <a:cubicBezTo>
                    <a:pt x="1" y="8"/>
                    <a:pt x="2" y="9"/>
                    <a:pt x="2" y="10"/>
                  </a:cubicBezTo>
                  <a:lnTo>
                    <a:pt x="4" y="12"/>
                  </a:lnTo>
                  <a:cubicBezTo>
                    <a:pt x="4" y="12"/>
                    <a:pt x="5" y="12"/>
                    <a:pt x="6" y="13"/>
                  </a:cubicBezTo>
                  <a:cubicBezTo>
                    <a:pt x="6" y="13"/>
                    <a:pt x="8" y="14"/>
                    <a:pt x="10" y="15"/>
                  </a:cubicBezTo>
                  <a:cubicBezTo>
                    <a:pt x="12" y="15"/>
                    <a:pt x="13" y="16"/>
                    <a:pt x="13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17" y="16"/>
                    <a:pt x="17" y="17"/>
                    <a:pt x="18" y="17"/>
                  </a:cubicBezTo>
                  <a:cubicBezTo>
                    <a:pt x="18" y="18"/>
                    <a:pt x="19" y="20"/>
                    <a:pt x="19" y="22"/>
                  </a:cubicBezTo>
                  <a:lnTo>
                    <a:pt x="20" y="24"/>
                  </a:lnTo>
                  <a:cubicBezTo>
                    <a:pt x="19" y="25"/>
                    <a:pt x="19" y="25"/>
                    <a:pt x="21" y="25"/>
                  </a:cubicBezTo>
                  <a:lnTo>
                    <a:pt x="23" y="25"/>
                  </a:lnTo>
                  <a:lnTo>
                    <a:pt x="25" y="26"/>
                  </a:lnTo>
                  <a:lnTo>
                    <a:pt x="28" y="22"/>
                  </a:lnTo>
                  <a:lnTo>
                    <a:pt x="27" y="19"/>
                  </a:lnTo>
                  <a:lnTo>
                    <a:pt x="27" y="16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49" name="Freeform 803"/>
            <p:cNvSpPr>
              <a:spLocks/>
            </p:cNvSpPr>
            <p:nvPr/>
          </p:nvSpPr>
          <p:spPr bwMode="auto">
            <a:xfrm>
              <a:off x="2626552" y="3522653"/>
              <a:ext cx="278462" cy="449883"/>
            </a:xfrm>
            <a:custGeom>
              <a:avLst/>
              <a:gdLst>
                <a:gd name="T0" fmla="*/ 42 w 108"/>
                <a:gd name="T1" fmla="*/ 11 h 153"/>
                <a:gd name="T2" fmla="*/ 39 w 108"/>
                <a:gd name="T3" fmla="*/ 12 h 153"/>
                <a:gd name="T4" fmla="*/ 35 w 108"/>
                <a:gd name="T5" fmla="*/ 13 h 153"/>
                <a:gd name="T6" fmla="*/ 30 w 108"/>
                <a:gd name="T7" fmla="*/ 23 h 153"/>
                <a:gd name="T8" fmla="*/ 27 w 108"/>
                <a:gd name="T9" fmla="*/ 30 h 153"/>
                <a:gd name="T10" fmla="*/ 18 w 108"/>
                <a:gd name="T11" fmla="*/ 35 h 153"/>
                <a:gd name="T12" fmla="*/ 17 w 108"/>
                <a:gd name="T13" fmla="*/ 37 h 153"/>
                <a:gd name="T14" fmla="*/ 19 w 108"/>
                <a:gd name="T15" fmla="*/ 41 h 153"/>
                <a:gd name="T16" fmla="*/ 13 w 108"/>
                <a:gd name="T17" fmla="*/ 44 h 153"/>
                <a:gd name="T18" fmla="*/ 10 w 108"/>
                <a:gd name="T19" fmla="*/ 45 h 153"/>
                <a:gd name="T20" fmla="*/ 9 w 108"/>
                <a:gd name="T21" fmla="*/ 47 h 153"/>
                <a:gd name="T22" fmla="*/ 14 w 108"/>
                <a:gd name="T23" fmla="*/ 60 h 153"/>
                <a:gd name="T24" fmla="*/ 13 w 108"/>
                <a:gd name="T25" fmla="*/ 68 h 153"/>
                <a:gd name="T26" fmla="*/ 15 w 108"/>
                <a:gd name="T27" fmla="*/ 79 h 153"/>
                <a:gd name="T28" fmla="*/ 14 w 108"/>
                <a:gd name="T29" fmla="*/ 84 h 153"/>
                <a:gd name="T30" fmla="*/ 9 w 108"/>
                <a:gd name="T31" fmla="*/ 91 h 153"/>
                <a:gd name="T32" fmla="*/ 6 w 108"/>
                <a:gd name="T33" fmla="*/ 91 h 153"/>
                <a:gd name="T34" fmla="*/ 2 w 108"/>
                <a:gd name="T35" fmla="*/ 94 h 153"/>
                <a:gd name="T36" fmla="*/ 2 w 108"/>
                <a:gd name="T37" fmla="*/ 98 h 153"/>
                <a:gd name="T38" fmla="*/ 4 w 108"/>
                <a:gd name="T39" fmla="*/ 104 h 153"/>
                <a:gd name="T40" fmla="*/ 10 w 108"/>
                <a:gd name="T41" fmla="*/ 107 h 153"/>
                <a:gd name="T42" fmla="*/ 13 w 108"/>
                <a:gd name="T43" fmla="*/ 111 h 153"/>
                <a:gd name="T44" fmla="*/ 18 w 108"/>
                <a:gd name="T45" fmla="*/ 113 h 153"/>
                <a:gd name="T46" fmla="*/ 23 w 108"/>
                <a:gd name="T47" fmla="*/ 112 h 153"/>
                <a:gd name="T48" fmla="*/ 31 w 108"/>
                <a:gd name="T49" fmla="*/ 116 h 153"/>
                <a:gd name="T50" fmla="*/ 40 w 108"/>
                <a:gd name="T51" fmla="*/ 119 h 153"/>
                <a:gd name="T52" fmla="*/ 48 w 108"/>
                <a:gd name="T53" fmla="*/ 126 h 153"/>
                <a:gd name="T54" fmla="*/ 52 w 108"/>
                <a:gd name="T55" fmla="*/ 133 h 153"/>
                <a:gd name="T56" fmla="*/ 53 w 108"/>
                <a:gd name="T57" fmla="*/ 136 h 153"/>
                <a:gd name="T58" fmla="*/ 56 w 108"/>
                <a:gd name="T59" fmla="*/ 138 h 153"/>
                <a:gd name="T60" fmla="*/ 60 w 108"/>
                <a:gd name="T61" fmla="*/ 137 h 153"/>
                <a:gd name="T62" fmla="*/ 67 w 108"/>
                <a:gd name="T63" fmla="*/ 136 h 153"/>
                <a:gd name="T64" fmla="*/ 77 w 108"/>
                <a:gd name="T65" fmla="*/ 138 h 153"/>
                <a:gd name="T66" fmla="*/ 81 w 108"/>
                <a:gd name="T67" fmla="*/ 141 h 153"/>
                <a:gd name="T68" fmla="*/ 77 w 108"/>
                <a:gd name="T69" fmla="*/ 151 h 153"/>
                <a:gd name="T70" fmla="*/ 83 w 108"/>
                <a:gd name="T71" fmla="*/ 151 h 153"/>
                <a:gd name="T72" fmla="*/ 87 w 108"/>
                <a:gd name="T73" fmla="*/ 125 h 153"/>
                <a:gd name="T74" fmla="*/ 81 w 108"/>
                <a:gd name="T75" fmla="*/ 117 h 153"/>
                <a:gd name="T76" fmla="*/ 84 w 108"/>
                <a:gd name="T77" fmla="*/ 109 h 153"/>
                <a:gd name="T78" fmla="*/ 87 w 108"/>
                <a:gd name="T79" fmla="*/ 109 h 153"/>
                <a:gd name="T80" fmla="*/ 89 w 108"/>
                <a:gd name="T81" fmla="*/ 105 h 153"/>
                <a:gd name="T82" fmla="*/ 83 w 108"/>
                <a:gd name="T83" fmla="*/ 99 h 153"/>
                <a:gd name="T84" fmla="*/ 90 w 108"/>
                <a:gd name="T85" fmla="*/ 99 h 153"/>
                <a:gd name="T86" fmla="*/ 99 w 108"/>
                <a:gd name="T87" fmla="*/ 97 h 153"/>
                <a:gd name="T88" fmla="*/ 103 w 108"/>
                <a:gd name="T89" fmla="*/ 98 h 153"/>
                <a:gd name="T90" fmla="*/ 106 w 108"/>
                <a:gd name="T91" fmla="*/ 96 h 153"/>
                <a:gd name="T92" fmla="*/ 103 w 108"/>
                <a:gd name="T93" fmla="*/ 89 h 153"/>
                <a:gd name="T94" fmla="*/ 106 w 108"/>
                <a:gd name="T95" fmla="*/ 84 h 153"/>
                <a:gd name="T96" fmla="*/ 101 w 108"/>
                <a:gd name="T97" fmla="*/ 75 h 153"/>
                <a:gd name="T98" fmla="*/ 101 w 108"/>
                <a:gd name="T99" fmla="*/ 66 h 153"/>
                <a:gd name="T100" fmla="*/ 104 w 108"/>
                <a:gd name="T101" fmla="*/ 57 h 153"/>
                <a:gd name="T102" fmla="*/ 94 w 108"/>
                <a:gd name="T103" fmla="*/ 57 h 153"/>
                <a:gd name="T104" fmla="*/ 86 w 108"/>
                <a:gd name="T105" fmla="*/ 57 h 153"/>
                <a:gd name="T106" fmla="*/ 74 w 108"/>
                <a:gd name="T107" fmla="*/ 49 h 153"/>
                <a:gd name="T108" fmla="*/ 63 w 108"/>
                <a:gd name="T109" fmla="*/ 50 h 153"/>
                <a:gd name="T110" fmla="*/ 60 w 108"/>
                <a:gd name="T111" fmla="*/ 37 h 153"/>
                <a:gd name="T112" fmla="*/ 57 w 108"/>
                <a:gd name="T113" fmla="*/ 31 h 153"/>
                <a:gd name="T114" fmla="*/ 51 w 108"/>
                <a:gd name="T115" fmla="*/ 28 h 153"/>
                <a:gd name="T116" fmla="*/ 54 w 108"/>
                <a:gd name="T117" fmla="*/ 19 h 153"/>
                <a:gd name="T118" fmla="*/ 60 w 108"/>
                <a:gd name="T119" fmla="*/ 11 h 153"/>
                <a:gd name="T120" fmla="*/ 70 w 108"/>
                <a:gd name="T121" fmla="*/ 6 h 153"/>
                <a:gd name="T122" fmla="*/ 61 w 108"/>
                <a:gd name="T123" fmla="*/ 4 h 153"/>
                <a:gd name="T124" fmla="*/ 48 w 108"/>
                <a:gd name="T125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" h="153">
                  <a:moveTo>
                    <a:pt x="45" y="9"/>
                  </a:move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2" y="10"/>
                    <a:pt x="42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4"/>
                    <a:pt x="40" y="15"/>
                  </a:cubicBezTo>
                  <a:lnTo>
                    <a:pt x="39" y="12"/>
                  </a:lnTo>
                  <a:cubicBezTo>
                    <a:pt x="38" y="12"/>
                    <a:pt x="38" y="12"/>
                    <a:pt x="37" y="12"/>
                  </a:cubicBezTo>
                  <a:cubicBezTo>
                    <a:pt x="37" y="12"/>
                    <a:pt x="36" y="12"/>
                    <a:pt x="36" y="12"/>
                  </a:cubicBezTo>
                  <a:lnTo>
                    <a:pt x="35" y="13"/>
                  </a:lnTo>
                  <a:cubicBezTo>
                    <a:pt x="35" y="13"/>
                    <a:pt x="34" y="14"/>
                    <a:pt x="34" y="14"/>
                  </a:cubicBez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2" y="19"/>
                    <a:pt x="30" y="23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8"/>
                    <a:pt x="29" y="28"/>
                    <a:pt x="28" y="28"/>
                  </a:cubicBezTo>
                  <a:cubicBezTo>
                    <a:pt x="28" y="29"/>
                    <a:pt x="27" y="29"/>
                    <a:pt x="27" y="30"/>
                  </a:cubicBezTo>
                  <a:cubicBezTo>
                    <a:pt x="26" y="30"/>
                    <a:pt x="25" y="31"/>
                    <a:pt x="22" y="32"/>
                  </a:cubicBezTo>
                  <a:cubicBezTo>
                    <a:pt x="22" y="33"/>
                    <a:pt x="21" y="33"/>
                    <a:pt x="20" y="34"/>
                  </a:cubicBezTo>
                  <a:cubicBezTo>
                    <a:pt x="19" y="34"/>
                    <a:pt x="18" y="34"/>
                    <a:pt x="18" y="35"/>
                  </a:cubicBezTo>
                  <a:lnTo>
                    <a:pt x="18" y="36"/>
                  </a:ln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7"/>
                    <a:pt x="17" y="37"/>
                  </a:cubicBezTo>
                  <a:lnTo>
                    <a:pt x="18" y="38"/>
                  </a:lnTo>
                  <a:cubicBezTo>
                    <a:pt x="18" y="38"/>
                    <a:pt x="18" y="39"/>
                    <a:pt x="18" y="39"/>
                  </a:cubicBezTo>
                  <a:cubicBezTo>
                    <a:pt x="18" y="39"/>
                    <a:pt x="18" y="40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8" y="41"/>
                    <a:pt x="17" y="41"/>
                    <a:pt x="16" y="42"/>
                  </a:cubicBezTo>
                  <a:lnTo>
                    <a:pt x="13" y="44"/>
                  </a:lnTo>
                  <a:cubicBezTo>
                    <a:pt x="12" y="44"/>
                    <a:pt x="12" y="44"/>
                    <a:pt x="11" y="45"/>
                  </a:cubicBezTo>
                  <a:cubicBezTo>
                    <a:pt x="11" y="45"/>
                    <a:pt x="11" y="45"/>
                    <a:pt x="10" y="45"/>
                  </a:cubicBezTo>
                  <a:lnTo>
                    <a:pt x="10" y="45"/>
                  </a:lnTo>
                  <a:cubicBezTo>
                    <a:pt x="9" y="45"/>
                    <a:pt x="9" y="45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8"/>
                  </a:cubicBezTo>
                  <a:cubicBezTo>
                    <a:pt x="9" y="50"/>
                    <a:pt x="10" y="50"/>
                    <a:pt x="10" y="51"/>
                  </a:cubicBezTo>
                  <a:lnTo>
                    <a:pt x="14" y="60"/>
                  </a:lnTo>
                  <a:lnTo>
                    <a:pt x="14" y="62"/>
                  </a:lnTo>
                  <a:lnTo>
                    <a:pt x="13" y="64"/>
                  </a:lnTo>
                  <a:cubicBezTo>
                    <a:pt x="12" y="65"/>
                    <a:pt x="12" y="67"/>
                    <a:pt x="13" y="68"/>
                  </a:cubicBezTo>
                  <a:lnTo>
                    <a:pt x="14" y="74"/>
                  </a:lnTo>
                  <a:cubicBezTo>
                    <a:pt x="15" y="74"/>
                    <a:pt x="14" y="75"/>
                    <a:pt x="14" y="77"/>
                  </a:cubicBezTo>
                  <a:cubicBezTo>
                    <a:pt x="15" y="78"/>
                    <a:pt x="15" y="78"/>
                    <a:pt x="15" y="79"/>
                  </a:cubicBezTo>
                  <a:lnTo>
                    <a:pt x="16" y="80"/>
                  </a:lnTo>
                  <a:cubicBezTo>
                    <a:pt x="16" y="80"/>
                    <a:pt x="16" y="81"/>
                    <a:pt x="16" y="81"/>
                  </a:cubicBezTo>
                  <a:cubicBezTo>
                    <a:pt x="15" y="82"/>
                    <a:pt x="15" y="83"/>
                    <a:pt x="14" y="84"/>
                  </a:cubicBezTo>
                  <a:cubicBezTo>
                    <a:pt x="13" y="86"/>
                    <a:pt x="13" y="87"/>
                    <a:pt x="12" y="87"/>
                  </a:cubicBezTo>
                  <a:cubicBezTo>
                    <a:pt x="12" y="88"/>
                    <a:pt x="11" y="88"/>
                    <a:pt x="11" y="89"/>
                  </a:cubicBezTo>
                  <a:cubicBezTo>
                    <a:pt x="10" y="90"/>
                    <a:pt x="10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lnTo>
                    <a:pt x="5" y="91"/>
                  </a:lnTo>
                  <a:cubicBezTo>
                    <a:pt x="4" y="91"/>
                    <a:pt x="4" y="91"/>
                    <a:pt x="3" y="91"/>
                  </a:cubicBezTo>
                  <a:lnTo>
                    <a:pt x="2" y="94"/>
                  </a:lnTo>
                  <a:cubicBezTo>
                    <a:pt x="2" y="94"/>
                    <a:pt x="2" y="95"/>
                    <a:pt x="2" y="95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1" y="100"/>
                  </a:cubicBezTo>
                  <a:cubicBezTo>
                    <a:pt x="0" y="101"/>
                    <a:pt x="0" y="101"/>
                    <a:pt x="0" y="101"/>
                  </a:cubicBezTo>
                  <a:lnTo>
                    <a:pt x="4" y="104"/>
                  </a:lnTo>
                  <a:cubicBezTo>
                    <a:pt x="4" y="104"/>
                    <a:pt x="4" y="104"/>
                    <a:pt x="4" y="104"/>
                  </a:cubicBezTo>
                  <a:cubicBezTo>
                    <a:pt x="6" y="106"/>
                    <a:pt x="7" y="107"/>
                    <a:pt x="8" y="107"/>
                  </a:cubicBezTo>
                  <a:cubicBezTo>
                    <a:pt x="8" y="107"/>
                    <a:pt x="9" y="107"/>
                    <a:pt x="10" y="107"/>
                  </a:cubicBezTo>
                  <a:cubicBezTo>
                    <a:pt x="10" y="108"/>
                    <a:pt x="11" y="108"/>
                    <a:pt x="12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3" y="110"/>
                    <a:pt x="13" y="111"/>
                    <a:pt x="13" y="111"/>
                  </a:cubicBezTo>
                  <a:lnTo>
                    <a:pt x="16" y="112"/>
                  </a:lnTo>
                  <a:cubicBezTo>
                    <a:pt x="16" y="112"/>
                    <a:pt x="16" y="112"/>
                    <a:pt x="17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9" y="113"/>
                    <a:pt x="19" y="113"/>
                  </a:cubicBezTo>
                  <a:lnTo>
                    <a:pt x="21" y="113"/>
                  </a:lnTo>
                  <a:cubicBezTo>
                    <a:pt x="22" y="113"/>
                    <a:pt x="23" y="113"/>
                    <a:pt x="23" y="112"/>
                  </a:cubicBezTo>
                  <a:cubicBezTo>
                    <a:pt x="24" y="111"/>
                    <a:pt x="24" y="111"/>
                    <a:pt x="24" y="110"/>
                  </a:cubicBezTo>
                  <a:cubicBezTo>
                    <a:pt x="26" y="111"/>
                    <a:pt x="27" y="112"/>
                    <a:pt x="28" y="113"/>
                  </a:cubicBezTo>
                  <a:cubicBezTo>
                    <a:pt x="28" y="113"/>
                    <a:pt x="29" y="114"/>
                    <a:pt x="31" y="116"/>
                  </a:cubicBezTo>
                  <a:cubicBezTo>
                    <a:pt x="32" y="116"/>
                    <a:pt x="33" y="115"/>
                    <a:pt x="34" y="116"/>
                  </a:cubicBezTo>
                  <a:cubicBezTo>
                    <a:pt x="34" y="116"/>
                    <a:pt x="36" y="116"/>
                    <a:pt x="37" y="116"/>
                  </a:cubicBezTo>
                  <a:cubicBezTo>
                    <a:pt x="39" y="117"/>
                    <a:pt x="40" y="118"/>
                    <a:pt x="40" y="119"/>
                  </a:cubicBezTo>
                  <a:cubicBezTo>
                    <a:pt x="41" y="121"/>
                    <a:pt x="41" y="122"/>
                    <a:pt x="41" y="122"/>
                  </a:cubicBezTo>
                  <a:cubicBezTo>
                    <a:pt x="42" y="124"/>
                    <a:pt x="43" y="125"/>
                    <a:pt x="44" y="125"/>
                  </a:cubicBezTo>
                  <a:cubicBezTo>
                    <a:pt x="45" y="125"/>
                    <a:pt x="47" y="126"/>
                    <a:pt x="48" y="126"/>
                  </a:cubicBezTo>
                  <a:cubicBezTo>
                    <a:pt x="49" y="127"/>
                    <a:pt x="50" y="127"/>
                    <a:pt x="50" y="128"/>
                  </a:cubicBezTo>
                  <a:cubicBezTo>
                    <a:pt x="50" y="129"/>
                    <a:pt x="50" y="130"/>
                    <a:pt x="51" y="132"/>
                  </a:cubicBezTo>
                  <a:cubicBezTo>
                    <a:pt x="51" y="132"/>
                    <a:pt x="51" y="133"/>
                    <a:pt x="52" y="133"/>
                  </a:cubicBezTo>
                  <a:cubicBezTo>
                    <a:pt x="52" y="133"/>
                    <a:pt x="52" y="133"/>
                    <a:pt x="53" y="134"/>
                  </a:cubicBezTo>
                  <a:lnTo>
                    <a:pt x="53" y="135"/>
                  </a:lnTo>
                  <a:cubicBezTo>
                    <a:pt x="53" y="135"/>
                    <a:pt x="53" y="135"/>
                    <a:pt x="53" y="136"/>
                  </a:cubicBezTo>
                  <a:lnTo>
                    <a:pt x="53" y="136"/>
                  </a:lnTo>
                  <a:cubicBezTo>
                    <a:pt x="53" y="136"/>
                    <a:pt x="53" y="136"/>
                    <a:pt x="54" y="137"/>
                  </a:cubicBezTo>
                  <a:lnTo>
                    <a:pt x="56" y="138"/>
                  </a:lnTo>
                  <a:cubicBezTo>
                    <a:pt x="56" y="138"/>
                    <a:pt x="57" y="138"/>
                    <a:pt x="57" y="138"/>
                  </a:cubicBezTo>
                  <a:cubicBezTo>
                    <a:pt x="57" y="138"/>
                    <a:pt x="57" y="138"/>
                    <a:pt x="58" y="138"/>
                  </a:cubicBezTo>
                  <a:cubicBezTo>
                    <a:pt x="58" y="138"/>
                    <a:pt x="59" y="138"/>
                    <a:pt x="60" y="137"/>
                  </a:cubicBezTo>
                  <a:lnTo>
                    <a:pt x="63" y="136"/>
                  </a:lnTo>
                  <a:lnTo>
                    <a:pt x="65" y="135"/>
                  </a:lnTo>
                  <a:lnTo>
                    <a:pt x="67" y="136"/>
                  </a:lnTo>
                  <a:cubicBezTo>
                    <a:pt x="66" y="136"/>
                    <a:pt x="67" y="136"/>
                    <a:pt x="68" y="137"/>
                  </a:cubicBezTo>
                  <a:cubicBezTo>
                    <a:pt x="69" y="137"/>
                    <a:pt x="70" y="136"/>
                    <a:pt x="73" y="136"/>
                  </a:cubicBezTo>
                  <a:cubicBezTo>
                    <a:pt x="75" y="137"/>
                    <a:pt x="76" y="138"/>
                    <a:pt x="77" y="138"/>
                  </a:cubicBezTo>
                  <a:lnTo>
                    <a:pt x="78" y="139"/>
                  </a:lnTo>
                  <a:cubicBezTo>
                    <a:pt x="79" y="139"/>
                    <a:pt x="79" y="139"/>
                    <a:pt x="80" y="140"/>
                  </a:cubicBezTo>
                  <a:cubicBezTo>
                    <a:pt x="80" y="140"/>
                    <a:pt x="81" y="140"/>
                    <a:pt x="81" y="141"/>
                  </a:cubicBezTo>
                  <a:lnTo>
                    <a:pt x="76" y="147"/>
                  </a:lnTo>
                  <a:lnTo>
                    <a:pt x="75" y="149"/>
                  </a:lnTo>
                  <a:lnTo>
                    <a:pt x="77" y="151"/>
                  </a:lnTo>
                  <a:lnTo>
                    <a:pt x="82" y="153"/>
                  </a:lnTo>
                  <a:cubicBezTo>
                    <a:pt x="82" y="153"/>
                    <a:pt x="82" y="153"/>
                    <a:pt x="82" y="153"/>
                  </a:cubicBezTo>
                  <a:lnTo>
                    <a:pt x="83" y="151"/>
                  </a:lnTo>
                  <a:cubicBezTo>
                    <a:pt x="84" y="145"/>
                    <a:pt x="84" y="142"/>
                    <a:pt x="84" y="142"/>
                  </a:cubicBezTo>
                  <a:cubicBezTo>
                    <a:pt x="84" y="142"/>
                    <a:pt x="85" y="138"/>
                    <a:pt x="86" y="130"/>
                  </a:cubicBezTo>
                  <a:lnTo>
                    <a:pt x="87" y="125"/>
                  </a:lnTo>
                  <a:lnTo>
                    <a:pt x="86" y="122"/>
                  </a:lnTo>
                  <a:cubicBezTo>
                    <a:pt x="85" y="120"/>
                    <a:pt x="84" y="119"/>
                    <a:pt x="84" y="119"/>
                  </a:cubicBezTo>
                  <a:cubicBezTo>
                    <a:pt x="83" y="119"/>
                    <a:pt x="82" y="118"/>
                    <a:pt x="81" y="117"/>
                  </a:cubicBezTo>
                  <a:cubicBezTo>
                    <a:pt x="82" y="115"/>
                    <a:pt x="82" y="113"/>
                    <a:pt x="82" y="113"/>
                  </a:cubicBezTo>
                  <a:cubicBezTo>
                    <a:pt x="81" y="113"/>
                    <a:pt x="81" y="111"/>
                    <a:pt x="81" y="110"/>
                  </a:cubicBezTo>
                  <a:cubicBezTo>
                    <a:pt x="82" y="110"/>
                    <a:pt x="84" y="110"/>
                    <a:pt x="84" y="109"/>
                  </a:cubicBezTo>
                  <a:lnTo>
                    <a:pt x="85" y="109"/>
                  </a:lnTo>
                  <a:cubicBezTo>
                    <a:pt x="86" y="108"/>
                    <a:pt x="86" y="108"/>
                    <a:pt x="86" y="108"/>
                  </a:cubicBezTo>
                  <a:lnTo>
                    <a:pt x="87" y="109"/>
                  </a:lnTo>
                  <a:lnTo>
                    <a:pt x="88" y="109"/>
                  </a:lnTo>
                  <a:cubicBezTo>
                    <a:pt x="88" y="109"/>
                    <a:pt x="88" y="109"/>
                    <a:pt x="88" y="109"/>
                  </a:cubicBezTo>
                  <a:cubicBezTo>
                    <a:pt x="89" y="108"/>
                    <a:pt x="89" y="107"/>
                    <a:pt x="89" y="105"/>
                  </a:cubicBezTo>
                  <a:lnTo>
                    <a:pt x="83" y="105"/>
                  </a:lnTo>
                  <a:lnTo>
                    <a:pt x="83" y="102"/>
                  </a:lnTo>
                  <a:lnTo>
                    <a:pt x="83" y="99"/>
                  </a:lnTo>
                  <a:cubicBezTo>
                    <a:pt x="83" y="99"/>
                    <a:pt x="84" y="99"/>
                    <a:pt x="84" y="99"/>
                  </a:cubicBezTo>
                  <a:lnTo>
                    <a:pt x="86" y="99"/>
                  </a:lnTo>
                  <a:cubicBezTo>
                    <a:pt x="86" y="99"/>
                    <a:pt x="88" y="99"/>
                    <a:pt x="90" y="99"/>
                  </a:cubicBezTo>
                  <a:lnTo>
                    <a:pt x="95" y="99"/>
                  </a:lnTo>
                  <a:cubicBezTo>
                    <a:pt x="95" y="99"/>
                    <a:pt x="96" y="99"/>
                    <a:pt x="98" y="99"/>
                  </a:cubicBezTo>
                  <a:lnTo>
                    <a:pt x="99" y="97"/>
                  </a:lnTo>
                  <a:cubicBezTo>
                    <a:pt x="99" y="98"/>
                    <a:pt x="99" y="98"/>
                    <a:pt x="100" y="99"/>
                  </a:cubicBezTo>
                  <a:cubicBezTo>
                    <a:pt x="100" y="99"/>
                    <a:pt x="100" y="99"/>
                    <a:pt x="101" y="98"/>
                  </a:cubicBezTo>
                  <a:cubicBezTo>
                    <a:pt x="102" y="98"/>
                    <a:pt x="102" y="98"/>
                    <a:pt x="103" y="98"/>
                  </a:cubicBezTo>
                  <a:cubicBezTo>
                    <a:pt x="103" y="97"/>
                    <a:pt x="104" y="97"/>
                    <a:pt x="105" y="95"/>
                  </a:cubicBezTo>
                  <a:lnTo>
                    <a:pt x="106" y="96"/>
                  </a:lnTo>
                  <a:lnTo>
                    <a:pt x="106" y="96"/>
                  </a:lnTo>
                  <a:lnTo>
                    <a:pt x="108" y="94"/>
                  </a:lnTo>
                  <a:lnTo>
                    <a:pt x="106" y="91"/>
                  </a:lnTo>
                  <a:lnTo>
                    <a:pt x="103" y="89"/>
                  </a:lnTo>
                  <a:lnTo>
                    <a:pt x="101" y="87"/>
                  </a:lnTo>
                  <a:cubicBezTo>
                    <a:pt x="103" y="86"/>
                    <a:pt x="104" y="85"/>
                    <a:pt x="104" y="85"/>
                  </a:cubicBezTo>
                  <a:cubicBezTo>
                    <a:pt x="105" y="85"/>
                    <a:pt x="105" y="84"/>
                    <a:pt x="106" y="84"/>
                  </a:cubicBezTo>
                  <a:lnTo>
                    <a:pt x="103" y="81"/>
                  </a:lnTo>
                  <a:cubicBezTo>
                    <a:pt x="103" y="78"/>
                    <a:pt x="102" y="77"/>
                    <a:pt x="102" y="77"/>
                  </a:cubicBezTo>
                  <a:cubicBezTo>
                    <a:pt x="102" y="77"/>
                    <a:pt x="102" y="76"/>
                    <a:pt x="101" y="75"/>
                  </a:cubicBezTo>
                  <a:cubicBezTo>
                    <a:pt x="101" y="74"/>
                    <a:pt x="100" y="73"/>
                    <a:pt x="100" y="73"/>
                  </a:cubicBezTo>
                  <a:cubicBezTo>
                    <a:pt x="100" y="71"/>
                    <a:pt x="100" y="70"/>
                    <a:pt x="101" y="69"/>
                  </a:cubicBezTo>
                  <a:cubicBezTo>
                    <a:pt x="101" y="68"/>
                    <a:pt x="101" y="67"/>
                    <a:pt x="101" y="66"/>
                  </a:cubicBezTo>
                  <a:cubicBezTo>
                    <a:pt x="101" y="65"/>
                    <a:pt x="101" y="65"/>
                    <a:pt x="101" y="64"/>
                  </a:cubicBezTo>
                  <a:cubicBezTo>
                    <a:pt x="103" y="62"/>
                    <a:pt x="104" y="61"/>
                    <a:pt x="104" y="61"/>
                  </a:cubicBezTo>
                  <a:lnTo>
                    <a:pt x="104" y="57"/>
                  </a:lnTo>
                  <a:cubicBezTo>
                    <a:pt x="104" y="57"/>
                    <a:pt x="104" y="56"/>
                    <a:pt x="103" y="56"/>
                  </a:cubicBezTo>
                  <a:lnTo>
                    <a:pt x="99" y="56"/>
                  </a:lnTo>
                  <a:lnTo>
                    <a:pt x="94" y="57"/>
                  </a:lnTo>
                  <a:lnTo>
                    <a:pt x="91" y="58"/>
                  </a:lnTo>
                  <a:cubicBezTo>
                    <a:pt x="89" y="58"/>
                    <a:pt x="89" y="58"/>
                    <a:pt x="88" y="58"/>
                  </a:cubicBezTo>
                  <a:lnTo>
                    <a:pt x="86" y="57"/>
                  </a:lnTo>
                  <a:cubicBezTo>
                    <a:pt x="86" y="56"/>
                    <a:pt x="85" y="56"/>
                    <a:pt x="85" y="56"/>
                  </a:cubicBezTo>
                  <a:cubicBezTo>
                    <a:pt x="84" y="56"/>
                    <a:pt x="83" y="54"/>
                    <a:pt x="79" y="50"/>
                  </a:cubicBezTo>
                  <a:lnTo>
                    <a:pt x="74" y="49"/>
                  </a:lnTo>
                  <a:cubicBezTo>
                    <a:pt x="71" y="49"/>
                    <a:pt x="70" y="50"/>
                    <a:pt x="70" y="50"/>
                  </a:cubicBezTo>
                  <a:cubicBezTo>
                    <a:pt x="69" y="50"/>
                    <a:pt x="68" y="50"/>
                    <a:pt x="66" y="50"/>
                  </a:cubicBezTo>
                  <a:lnTo>
                    <a:pt x="63" y="50"/>
                  </a:lnTo>
                  <a:lnTo>
                    <a:pt x="59" y="45"/>
                  </a:lnTo>
                  <a:lnTo>
                    <a:pt x="59" y="43"/>
                  </a:lnTo>
                  <a:cubicBezTo>
                    <a:pt x="60" y="40"/>
                    <a:pt x="60" y="38"/>
                    <a:pt x="60" y="37"/>
                  </a:cubicBezTo>
                  <a:cubicBezTo>
                    <a:pt x="59" y="37"/>
                    <a:pt x="58" y="36"/>
                    <a:pt x="58" y="36"/>
                  </a:cubicBezTo>
                  <a:cubicBezTo>
                    <a:pt x="58" y="34"/>
                    <a:pt x="58" y="33"/>
                    <a:pt x="58" y="33"/>
                  </a:cubicBezTo>
                  <a:lnTo>
                    <a:pt x="57" y="31"/>
                  </a:ln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4" y="30"/>
                    <a:pt x="52" y="30"/>
                  </a:cubicBezTo>
                  <a:cubicBezTo>
                    <a:pt x="51" y="29"/>
                    <a:pt x="51" y="29"/>
                    <a:pt x="51" y="28"/>
                  </a:cubicBezTo>
                  <a:cubicBezTo>
                    <a:pt x="52" y="28"/>
                    <a:pt x="53" y="27"/>
                    <a:pt x="54" y="26"/>
                  </a:cubicBezTo>
                  <a:lnTo>
                    <a:pt x="54" y="22"/>
                  </a:lnTo>
                  <a:cubicBezTo>
                    <a:pt x="54" y="21"/>
                    <a:pt x="54" y="20"/>
                    <a:pt x="54" y="19"/>
                  </a:cubicBezTo>
                  <a:lnTo>
                    <a:pt x="55" y="16"/>
                  </a:lnTo>
                  <a:cubicBezTo>
                    <a:pt x="55" y="16"/>
                    <a:pt x="56" y="15"/>
                    <a:pt x="58" y="13"/>
                  </a:cubicBezTo>
                  <a:lnTo>
                    <a:pt x="60" y="11"/>
                  </a:lnTo>
                  <a:cubicBezTo>
                    <a:pt x="60" y="9"/>
                    <a:pt x="61" y="9"/>
                    <a:pt x="61" y="8"/>
                  </a:cubicBezTo>
                  <a:lnTo>
                    <a:pt x="63" y="8"/>
                  </a:lnTo>
                  <a:lnTo>
                    <a:pt x="70" y="6"/>
                  </a:lnTo>
                  <a:cubicBezTo>
                    <a:pt x="70" y="6"/>
                    <a:pt x="70" y="4"/>
                    <a:pt x="71" y="1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64" y="0"/>
                    <a:pt x="63" y="1"/>
                    <a:pt x="61" y="4"/>
                  </a:cubicBezTo>
                  <a:cubicBezTo>
                    <a:pt x="58" y="6"/>
                    <a:pt x="56" y="7"/>
                    <a:pt x="55" y="7"/>
                  </a:cubicBezTo>
                  <a:cubicBezTo>
                    <a:pt x="55" y="7"/>
                    <a:pt x="54" y="8"/>
                    <a:pt x="52" y="9"/>
                  </a:cubicBezTo>
                  <a:cubicBezTo>
                    <a:pt x="50" y="9"/>
                    <a:pt x="48" y="9"/>
                    <a:pt x="48" y="9"/>
                  </a:cubicBezTo>
                  <a:cubicBezTo>
                    <a:pt x="47" y="9"/>
                    <a:pt x="46" y="9"/>
                    <a:pt x="45" y="9"/>
                  </a:cubicBezTo>
                  <a:close/>
                </a:path>
              </a:pathLst>
            </a:custGeom>
            <a:solidFill>
              <a:srgbClr val="00B0F0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0" name="Freeform 804"/>
            <p:cNvSpPr>
              <a:spLocks/>
            </p:cNvSpPr>
            <p:nvPr/>
          </p:nvSpPr>
          <p:spPr bwMode="auto">
            <a:xfrm>
              <a:off x="2574532" y="3817983"/>
              <a:ext cx="136170" cy="180565"/>
            </a:xfrm>
            <a:custGeom>
              <a:avLst/>
              <a:gdLst>
                <a:gd name="T0" fmla="*/ 38 w 53"/>
                <a:gd name="T1" fmla="*/ 12 h 61"/>
                <a:gd name="T2" fmla="*/ 36 w 53"/>
                <a:gd name="T3" fmla="*/ 11 h 61"/>
                <a:gd name="T4" fmla="*/ 32 w 53"/>
                <a:gd name="T5" fmla="*/ 8 h 61"/>
                <a:gd name="T6" fmla="*/ 30 w 53"/>
                <a:gd name="T7" fmla="*/ 6 h 61"/>
                <a:gd name="T8" fmla="*/ 24 w 53"/>
                <a:gd name="T9" fmla="*/ 3 h 61"/>
                <a:gd name="T10" fmla="*/ 20 w 53"/>
                <a:gd name="T11" fmla="*/ 0 h 61"/>
                <a:gd name="T12" fmla="*/ 16 w 53"/>
                <a:gd name="T13" fmla="*/ 2 h 61"/>
                <a:gd name="T14" fmla="*/ 12 w 53"/>
                <a:gd name="T15" fmla="*/ 4 h 61"/>
                <a:gd name="T16" fmla="*/ 9 w 53"/>
                <a:gd name="T17" fmla="*/ 7 h 61"/>
                <a:gd name="T18" fmla="*/ 8 w 53"/>
                <a:gd name="T19" fmla="*/ 12 h 61"/>
                <a:gd name="T20" fmla="*/ 6 w 53"/>
                <a:gd name="T21" fmla="*/ 17 h 61"/>
                <a:gd name="T22" fmla="*/ 5 w 53"/>
                <a:gd name="T23" fmla="*/ 19 h 61"/>
                <a:gd name="T24" fmla="*/ 3 w 53"/>
                <a:gd name="T25" fmla="*/ 22 h 61"/>
                <a:gd name="T26" fmla="*/ 1 w 53"/>
                <a:gd name="T27" fmla="*/ 24 h 61"/>
                <a:gd name="T28" fmla="*/ 1 w 53"/>
                <a:gd name="T29" fmla="*/ 30 h 61"/>
                <a:gd name="T30" fmla="*/ 0 w 53"/>
                <a:gd name="T31" fmla="*/ 33 h 61"/>
                <a:gd name="T32" fmla="*/ 3 w 53"/>
                <a:gd name="T33" fmla="*/ 36 h 61"/>
                <a:gd name="T34" fmla="*/ 10 w 53"/>
                <a:gd name="T35" fmla="*/ 34 h 61"/>
                <a:gd name="T36" fmla="*/ 10 w 53"/>
                <a:gd name="T37" fmla="*/ 38 h 61"/>
                <a:gd name="T38" fmla="*/ 6 w 53"/>
                <a:gd name="T39" fmla="*/ 45 h 61"/>
                <a:gd name="T40" fmla="*/ 7 w 53"/>
                <a:gd name="T41" fmla="*/ 50 h 61"/>
                <a:gd name="T42" fmla="*/ 5 w 53"/>
                <a:gd name="T43" fmla="*/ 56 h 61"/>
                <a:gd name="T44" fmla="*/ 6 w 53"/>
                <a:gd name="T45" fmla="*/ 56 h 61"/>
                <a:gd name="T46" fmla="*/ 11 w 53"/>
                <a:gd name="T47" fmla="*/ 55 h 61"/>
                <a:gd name="T48" fmla="*/ 16 w 53"/>
                <a:gd name="T49" fmla="*/ 60 h 61"/>
                <a:gd name="T50" fmla="*/ 19 w 53"/>
                <a:gd name="T51" fmla="*/ 59 h 61"/>
                <a:gd name="T52" fmla="*/ 22 w 53"/>
                <a:gd name="T53" fmla="*/ 56 h 61"/>
                <a:gd name="T54" fmla="*/ 27 w 53"/>
                <a:gd name="T55" fmla="*/ 44 h 61"/>
                <a:gd name="T56" fmla="*/ 33 w 53"/>
                <a:gd name="T57" fmla="*/ 39 h 61"/>
                <a:gd name="T58" fmla="*/ 45 w 53"/>
                <a:gd name="T59" fmla="*/ 34 h 61"/>
                <a:gd name="T60" fmla="*/ 50 w 53"/>
                <a:gd name="T61" fmla="*/ 26 h 61"/>
                <a:gd name="T62" fmla="*/ 53 w 53"/>
                <a:gd name="T63" fmla="*/ 22 h 61"/>
                <a:gd name="T64" fmla="*/ 51 w 53"/>
                <a:gd name="T65" fmla="*/ 15 h 61"/>
                <a:gd name="T66" fmla="*/ 44 w 53"/>
                <a:gd name="T67" fmla="*/ 9 h 61"/>
                <a:gd name="T68" fmla="*/ 41 w 53"/>
                <a:gd name="T69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" h="61">
                  <a:moveTo>
                    <a:pt x="39" y="12"/>
                  </a:move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7" y="12"/>
                  </a:cubicBezTo>
                  <a:cubicBezTo>
                    <a:pt x="36" y="11"/>
                    <a:pt x="36" y="11"/>
                    <a:pt x="36" y="11"/>
                  </a:cubicBezTo>
                  <a:lnTo>
                    <a:pt x="33" y="10"/>
                  </a:lnTo>
                  <a:cubicBezTo>
                    <a:pt x="33" y="10"/>
                    <a:pt x="33" y="9"/>
                    <a:pt x="32" y="8"/>
                  </a:cubicBezTo>
                  <a:cubicBezTo>
                    <a:pt x="32" y="8"/>
                    <a:pt x="32" y="7"/>
                    <a:pt x="32" y="7"/>
                  </a:cubicBezTo>
                  <a:cubicBezTo>
                    <a:pt x="31" y="7"/>
                    <a:pt x="30" y="7"/>
                    <a:pt x="30" y="6"/>
                  </a:cubicBezTo>
                  <a:cubicBezTo>
                    <a:pt x="29" y="6"/>
                    <a:pt x="28" y="6"/>
                    <a:pt x="28" y="6"/>
                  </a:cubicBezTo>
                  <a:cubicBezTo>
                    <a:pt x="27" y="6"/>
                    <a:pt x="26" y="5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lnTo>
                    <a:pt x="20" y="0"/>
                  </a:lnTo>
                  <a:cubicBezTo>
                    <a:pt x="20" y="0"/>
                    <a:pt x="19" y="1"/>
                    <a:pt x="19" y="1"/>
                  </a:cubicBezTo>
                  <a:lnTo>
                    <a:pt x="16" y="2"/>
                  </a:lnTo>
                  <a:cubicBezTo>
                    <a:pt x="15" y="2"/>
                    <a:pt x="15" y="3"/>
                    <a:pt x="15" y="3"/>
                  </a:cubicBezTo>
                  <a:cubicBezTo>
                    <a:pt x="14" y="3"/>
                    <a:pt x="14" y="3"/>
                    <a:pt x="12" y="4"/>
                  </a:cubicBezTo>
                  <a:cubicBezTo>
                    <a:pt x="11" y="4"/>
                    <a:pt x="10" y="5"/>
                    <a:pt x="10" y="5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lnTo>
                    <a:pt x="8" y="12"/>
                  </a:lnTo>
                  <a:cubicBezTo>
                    <a:pt x="8" y="12"/>
                    <a:pt x="8" y="13"/>
                    <a:pt x="8" y="15"/>
                  </a:cubicBezTo>
                  <a:lnTo>
                    <a:pt x="6" y="17"/>
                  </a:lnTo>
                  <a:cubicBezTo>
                    <a:pt x="5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3" y="22"/>
                    <a:pt x="3" y="22"/>
                  </a:cubicBezTo>
                  <a:lnTo>
                    <a:pt x="2" y="23"/>
                  </a:lnTo>
                  <a:cubicBezTo>
                    <a:pt x="2" y="23"/>
                    <a:pt x="2" y="24"/>
                    <a:pt x="1" y="24"/>
                  </a:cubicBezTo>
                  <a:cubicBezTo>
                    <a:pt x="1" y="27"/>
                    <a:pt x="1" y="28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1" y="35"/>
                    <a:pt x="1" y="36"/>
                    <a:pt x="3" y="36"/>
                  </a:cubicBezTo>
                  <a:cubicBezTo>
                    <a:pt x="5" y="35"/>
                    <a:pt x="6" y="34"/>
                    <a:pt x="6" y="34"/>
                  </a:cubicBezTo>
                  <a:cubicBezTo>
                    <a:pt x="6" y="34"/>
                    <a:pt x="8" y="34"/>
                    <a:pt x="10" y="34"/>
                  </a:cubicBezTo>
                  <a:cubicBezTo>
                    <a:pt x="10" y="33"/>
                    <a:pt x="11" y="34"/>
                    <a:pt x="11" y="35"/>
                  </a:cubicBezTo>
                  <a:cubicBezTo>
                    <a:pt x="11" y="36"/>
                    <a:pt x="11" y="37"/>
                    <a:pt x="10" y="38"/>
                  </a:cubicBezTo>
                  <a:cubicBezTo>
                    <a:pt x="10" y="39"/>
                    <a:pt x="9" y="40"/>
                    <a:pt x="8" y="42"/>
                  </a:cubicBezTo>
                  <a:cubicBezTo>
                    <a:pt x="8" y="42"/>
                    <a:pt x="8" y="43"/>
                    <a:pt x="6" y="45"/>
                  </a:cubicBezTo>
                  <a:lnTo>
                    <a:pt x="8" y="49"/>
                  </a:lnTo>
                  <a:lnTo>
                    <a:pt x="7" y="50"/>
                  </a:lnTo>
                  <a:lnTo>
                    <a:pt x="4" y="52"/>
                  </a:lnTo>
                  <a:cubicBezTo>
                    <a:pt x="5" y="54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lnTo>
                    <a:pt x="6" y="56"/>
                  </a:ln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1" y="55"/>
                    <a:pt x="11" y="55"/>
                  </a:cubicBezTo>
                  <a:cubicBezTo>
                    <a:pt x="12" y="55"/>
                    <a:pt x="13" y="56"/>
                    <a:pt x="14" y="58"/>
                  </a:cubicBezTo>
                  <a:lnTo>
                    <a:pt x="16" y="60"/>
                  </a:lnTo>
                  <a:lnTo>
                    <a:pt x="19" y="61"/>
                  </a:lnTo>
                  <a:lnTo>
                    <a:pt x="19" y="59"/>
                  </a:lnTo>
                  <a:lnTo>
                    <a:pt x="21" y="59"/>
                  </a:lnTo>
                  <a:cubicBezTo>
                    <a:pt x="22" y="57"/>
                    <a:pt x="22" y="56"/>
                    <a:pt x="22" y="56"/>
                  </a:cubicBezTo>
                  <a:cubicBezTo>
                    <a:pt x="22" y="55"/>
                    <a:pt x="22" y="53"/>
                    <a:pt x="23" y="52"/>
                  </a:cubicBezTo>
                  <a:lnTo>
                    <a:pt x="27" y="44"/>
                  </a:lnTo>
                  <a:cubicBezTo>
                    <a:pt x="28" y="43"/>
                    <a:pt x="29" y="42"/>
                    <a:pt x="29" y="41"/>
                  </a:cubicBezTo>
                  <a:cubicBezTo>
                    <a:pt x="29" y="41"/>
                    <a:pt x="31" y="40"/>
                    <a:pt x="33" y="39"/>
                  </a:cubicBezTo>
                  <a:lnTo>
                    <a:pt x="40" y="37"/>
                  </a:lnTo>
                  <a:lnTo>
                    <a:pt x="45" y="34"/>
                  </a:lnTo>
                  <a:lnTo>
                    <a:pt x="50" y="28"/>
                  </a:lnTo>
                  <a:lnTo>
                    <a:pt x="50" y="26"/>
                  </a:lnTo>
                  <a:cubicBezTo>
                    <a:pt x="50" y="25"/>
                    <a:pt x="51" y="25"/>
                    <a:pt x="52" y="25"/>
                  </a:cubicBezTo>
                  <a:lnTo>
                    <a:pt x="53" y="22"/>
                  </a:lnTo>
                  <a:lnTo>
                    <a:pt x="53" y="20"/>
                  </a:lnTo>
                  <a:lnTo>
                    <a:pt x="51" y="15"/>
                  </a:lnTo>
                  <a:cubicBezTo>
                    <a:pt x="49" y="13"/>
                    <a:pt x="48" y="12"/>
                    <a:pt x="48" y="12"/>
                  </a:cubicBezTo>
                  <a:cubicBezTo>
                    <a:pt x="47" y="11"/>
                    <a:pt x="46" y="10"/>
                    <a:pt x="44" y="9"/>
                  </a:cubicBezTo>
                  <a:cubicBezTo>
                    <a:pt x="44" y="10"/>
                    <a:pt x="44" y="10"/>
                    <a:pt x="43" y="11"/>
                  </a:cubicBezTo>
                  <a:cubicBezTo>
                    <a:pt x="43" y="12"/>
                    <a:pt x="42" y="12"/>
                    <a:pt x="41" y="12"/>
                  </a:cubicBezTo>
                  <a:lnTo>
                    <a:pt x="39" y="1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1" name="Freeform 805"/>
            <p:cNvSpPr>
              <a:spLocks/>
            </p:cNvSpPr>
            <p:nvPr/>
          </p:nvSpPr>
          <p:spPr bwMode="auto">
            <a:xfrm>
              <a:off x="2563822" y="3860829"/>
              <a:ext cx="302942" cy="501910"/>
            </a:xfrm>
            <a:custGeom>
              <a:avLst/>
              <a:gdLst>
                <a:gd name="T0" fmla="*/ 7 w 117"/>
                <a:gd name="T1" fmla="*/ 35 h 171"/>
                <a:gd name="T2" fmla="*/ 0 w 117"/>
                <a:gd name="T3" fmla="*/ 40 h 171"/>
                <a:gd name="T4" fmla="*/ 5 w 117"/>
                <a:gd name="T5" fmla="*/ 51 h 171"/>
                <a:gd name="T6" fmla="*/ 2 w 117"/>
                <a:gd name="T7" fmla="*/ 55 h 171"/>
                <a:gd name="T8" fmla="*/ 12 w 117"/>
                <a:gd name="T9" fmla="*/ 63 h 171"/>
                <a:gd name="T10" fmla="*/ 19 w 117"/>
                <a:gd name="T11" fmla="*/ 75 h 171"/>
                <a:gd name="T12" fmla="*/ 23 w 117"/>
                <a:gd name="T13" fmla="*/ 79 h 171"/>
                <a:gd name="T14" fmla="*/ 28 w 117"/>
                <a:gd name="T15" fmla="*/ 89 h 171"/>
                <a:gd name="T16" fmla="*/ 36 w 117"/>
                <a:gd name="T17" fmla="*/ 106 h 171"/>
                <a:gd name="T18" fmla="*/ 41 w 117"/>
                <a:gd name="T19" fmla="*/ 113 h 171"/>
                <a:gd name="T20" fmla="*/ 47 w 117"/>
                <a:gd name="T21" fmla="*/ 125 h 171"/>
                <a:gd name="T22" fmla="*/ 48 w 117"/>
                <a:gd name="T23" fmla="*/ 133 h 171"/>
                <a:gd name="T24" fmla="*/ 52 w 117"/>
                <a:gd name="T25" fmla="*/ 139 h 171"/>
                <a:gd name="T26" fmla="*/ 61 w 117"/>
                <a:gd name="T27" fmla="*/ 145 h 171"/>
                <a:gd name="T28" fmla="*/ 80 w 117"/>
                <a:gd name="T29" fmla="*/ 155 h 171"/>
                <a:gd name="T30" fmla="*/ 86 w 117"/>
                <a:gd name="T31" fmla="*/ 159 h 171"/>
                <a:gd name="T32" fmla="*/ 90 w 117"/>
                <a:gd name="T33" fmla="*/ 163 h 171"/>
                <a:gd name="T34" fmla="*/ 96 w 117"/>
                <a:gd name="T35" fmla="*/ 167 h 171"/>
                <a:gd name="T36" fmla="*/ 101 w 117"/>
                <a:gd name="T37" fmla="*/ 171 h 171"/>
                <a:gd name="T38" fmla="*/ 106 w 117"/>
                <a:gd name="T39" fmla="*/ 170 h 171"/>
                <a:gd name="T40" fmla="*/ 110 w 117"/>
                <a:gd name="T41" fmla="*/ 163 h 171"/>
                <a:gd name="T42" fmla="*/ 111 w 117"/>
                <a:gd name="T43" fmla="*/ 158 h 171"/>
                <a:gd name="T44" fmla="*/ 110 w 117"/>
                <a:gd name="T45" fmla="*/ 144 h 171"/>
                <a:gd name="T46" fmla="*/ 114 w 117"/>
                <a:gd name="T47" fmla="*/ 136 h 171"/>
                <a:gd name="T48" fmla="*/ 115 w 117"/>
                <a:gd name="T49" fmla="*/ 125 h 171"/>
                <a:gd name="T50" fmla="*/ 117 w 117"/>
                <a:gd name="T51" fmla="*/ 116 h 171"/>
                <a:gd name="T52" fmla="*/ 107 w 117"/>
                <a:gd name="T53" fmla="*/ 102 h 171"/>
                <a:gd name="T54" fmla="*/ 101 w 117"/>
                <a:gd name="T55" fmla="*/ 102 h 171"/>
                <a:gd name="T56" fmla="*/ 99 w 117"/>
                <a:gd name="T57" fmla="*/ 88 h 171"/>
                <a:gd name="T58" fmla="*/ 88 w 117"/>
                <a:gd name="T59" fmla="*/ 93 h 171"/>
                <a:gd name="T60" fmla="*/ 78 w 117"/>
                <a:gd name="T61" fmla="*/ 88 h 171"/>
                <a:gd name="T62" fmla="*/ 75 w 117"/>
                <a:gd name="T63" fmla="*/ 80 h 171"/>
                <a:gd name="T64" fmla="*/ 71 w 117"/>
                <a:gd name="T65" fmla="*/ 64 h 171"/>
                <a:gd name="T66" fmla="*/ 78 w 117"/>
                <a:gd name="T67" fmla="*/ 51 h 171"/>
                <a:gd name="T68" fmla="*/ 89 w 117"/>
                <a:gd name="T69" fmla="*/ 42 h 171"/>
                <a:gd name="T70" fmla="*/ 103 w 117"/>
                <a:gd name="T71" fmla="*/ 39 h 171"/>
                <a:gd name="T72" fmla="*/ 100 w 117"/>
                <a:gd name="T73" fmla="*/ 32 h 171"/>
                <a:gd name="T74" fmla="*/ 101 w 117"/>
                <a:gd name="T75" fmla="*/ 23 h 171"/>
                <a:gd name="T76" fmla="*/ 89 w 117"/>
                <a:gd name="T77" fmla="*/ 20 h 171"/>
                <a:gd name="T78" fmla="*/ 81 w 117"/>
                <a:gd name="T79" fmla="*/ 23 h 171"/>
                <a:gd name="T80" fmla="*/ 77 w 117"/>
                <a:gd name="T81" fmla="*/ 21 h 171"/>
                <a:gd name="T82" fmla="*/ 75 w 117"/>
                <a:gd name="T83" fmla="*/ 17 h 171"/>
                <a:gd name="T84" fmla="*/ 65 w 117"/>
                <a:gd name="T85" fmla="*/ 7 h 171"/>
                <a:gd name="T86" fmla="*/ 55 w 117"/>
                <a:gd name="T87" fmla="*/ 1 h 171"/>
                <a:gd name="T88" fmla="*/ 54 w 117"/>
                <a:gd name="T89" fmla="*/ 12 h 171"/>
                <a:gd name="T90" fmla="*/ 37 w 117"/>
                <a:gd name="T91" fmla="*/ 25 h 171"/>
                <a:gd name="T92" fmla="*/ 26 w 117"/>
                <a:gd name="T93" fmla="*/ 42 h 171"/>
                <a:gd name="T94" fmla="*/ 20 w 117"/>
                <a:gd name="T95" fmla="*/ 46 h 171"/>
                <a:gd name="T96" fmla="*/ 10 w 117"/>
                <a:gd name="T97" fmla="*/ 42 h 171"/>
                <a:gd name="T98" fmla="*/ 11 w 117"/>
                <a:gd name="T99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71">
                  <a:moveTo>
                    <a:pt x="10" y="31"/>
                  </a:moveTo>
                  <a:cubicBezTo>
                    <a:pt x="10" y="31"/>
                    <a:pt x="10" y="31"/>
                    <a:pt x="9" y="32"/>
                  </a:cubicBezTo>
                  <a:cubicBezTo>
                    <a:pt x="9" y="32"/>
                    <a:pt x="9" y="33"/>
                    <a:pt x="8" y="34"/>
                  </a:cubicBezTo>
                  <a:cubicBezTo>
                    <a:pt x="8" y="34"/>
                    <a:pt x="8" y="35"/>
                    <a:pt x="7" y="35"/>
                  </a:cubicBezTo>
                  <a:cubicBezTo>
                    <a:pt x="7" y="35"/>
                    <a:pt x="6" y="36"/>
                    <a:pt x="5" y="36"/>
                  </a:cubicBezTo>
                  <a:cubicBezTo>
                    <a:pt x="4" y="37"/>
                    <a:pt x="3" y="37"/>
                    <a:pt x="3" y="37"/>
                  </a:cubicBezTo>
                  <a:cubicBezTo>
                    <a:pt x="3" y="38"/>
                    <a:pt x="2" y="38"/>
                    <a:pt x="1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2"/>
                    <a:pt x="0" y="43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3" y="49"/>
                    <a:pt x="4" y="50"/>
                    <a:pt x="4" y="50"/>
                  </a:cubicBezTo>
                  <a:lnTo>
                    <a:pt x="5" y="51"/>
                  </a:lnTo>
                  <a:cubicBezTo>
                    <a:pt x="5" y="51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3" y="58"/>
                  </a:cubicBezTo>
                  <a:cubicBezTo>
                    <a:pt x="5" y="58"/>
                    <a:pt x="7" y="58"/>
                    <a:pt x="8" y="59"/>
                  </a:cubicBezTo>
                  <a:cubicBezTo>
                    <a:pt x="8" y="59"/>
                    <a:pt x="9" y="60"/>
                    <a:pt x="11" y="62"/>
                  </a:cubicBezTo>
                  <a:lnTo>
                    <a:pt x="12" y="63"/>
                  </a:lnTo>
                  <a:cubicBezTo>
                    <a:pt x="12" y="63"/>
                    <a:pt x="13" y="64"/>
                    <a:pt x="13" y="64"/>
                  </a:cubicBezTo>
                  <a:lnTo>
                    <a:pt x="15" y="67"/>
                  </a:lnTo>
                  <a:cubicBezTo>
                    <a:pt x="16" y="68"/>
                    <a:pt x="16" y="69"/>
                    <a:pt x="16" y="70"/>
                  </a:cubicBezTo>
                  <a:cubicBezTo>
                    <a:pt x="17" y="70"/>
                    <a:pt x="17" y="72"/>
                    <a:pt x="19" y="75"/>
                  </a:cubicBezTo>
                  <a:cubicBezTo>
                    <a:pt x="19" y="75"/>
                    <a:pt x="19" y="75"/>
                    <a:pt x="20" y="75"/>
                  </a:cubicBezTo>
                  <a:lnTo>
                    <a:pt x="21" y="76"/>
                  </a:lnTo>
                  <a:cubicBezTo>
                    <a:pt x="21" y="77"/>
                    <a:pt x="22" y="77"/>
                    <a:pt x="22" y="77"/>
                  </a:cubicBezTo>
                  <a:lnTo>
                    <a:pt x="23" y="79"/>
                  </a:lnTo>
                  <a:cubicBezTo>
                    <a:pt x="23" y="79"/>
                    <a:pt x="24" y="80"/>
                    <a:pt x="25" y="81"/>
                  </a:cubicBezTo>
                  <a:cubicBezTo>
                    <a:pt x="25" y="81"/>
                    <a:pt x="26" y="82"/>
                    <a:pt x="26" y="82"/>
                  </a:cubicBezTo>
                  <a:lnTo>
                    <a:pt x="27" y="87"/>
                  </a:lnTo>
                  <a:cubicBezTo>
                    <a:pt x="27" y="87"/>
                    <a:pt x="28" y="88"/>
                    <a:pt x="28" y="89"/>
                  </a:cubicBezTo>
                  <a:lnTo>
                    <a:pt x="32" y="97"/>
                  </a:lnTo>
                  <a:cubicBezTo>
                    <a:pt x="33" y="98"/>
                    <a:pt x="34" y="99"/>
                    <a:pt x="34" y="100"/>
                  </a:cubicBezTo>
                  <a:cubicBezTo>
                    <a:pt x="34" y="101"/>
                    <a:pt x="35" y="102"/>
                    <a:pt x="36" y="104"/>
                  </a:cubicBezTo>
                  <a:cubicBezTo>
                    <a:pt x="36" y="105"/>
                    <a:pt x="36" y="105"/>
                    <a:pt x="36" y="106"/>
                  </a:cubicBezTo>
                  <a:cubicBezTo>
                    <a:pt x="36" y="107"/>
                    <a:pt x="36" y="107"/>
                    <a:pt x="36" y="108"/>
                  </a:cubicBezTo>
                  <a:cubicBezTo>
                    <a:pt x="37" y="109"/>
                    <a:pt x="37" y="110"/>
                    <a:pt x="37" y="110"/>
                  </a:cubicBezTo>
                  <a:cubicBezTo>
                    <a:pt x="38" y="111"/>
                    <a:pt x="38" y="111"/>
                    <a:pt x="39" y="112"/>
                  </a:cubicBezTo>
                  <a:cubicBezTo>
                    <a:pt x="39" y="112"/>
                    <a:pt x="40" y="112"/>
                    <a:pt x="41" y="113"/>
                  </a:cubicBezTo>
                  <a:cubicBezTo>
                    <a:pt x="41" y="113"/>
                    <a:pt x="41" y="113"/>
                    <a:pt x="42" y="114"/>
                  </a:cubicBezTo>
                  <a:cubicBezTo>
                    <a:pt x="43" y="115"/>
                    <a:pt x="43" y="116"/>
                    <a:pt x="44" y="117"/>
                  </a:cubicBezTo>
                  <a:cubicBezTo>
                    <a:pt x="46" y="119"/>
                    <a:pt x="47" y="121"/>
                    <a:pt x="47" y="122"/>
                  </a:cubicBezTo>
                  <a:cubicBezTo>
                    <a:pt x="47" y="123"/>
                    <a:pt x="47" y="124"/>
                    <a:pt x="47" y="125"/>
                  </a:cubicBezTo>
                  <a:lnTo>
                    <a:pt x="47" y="126"/>
                  </a:lnTo>
                  <a:cubicBezTo>
                    <a:pt x="47" y="127"/>
                    <a:pt x="47" y="128"/>
                    <a:pt x="47" y="129"/>
                  </a:cubicBezTo>
                  <a:lnTo>
                    <a:pt x="47" y="131"/>
                  </a:lnTo>
                  <a:cubicBezTo>
                    <a:pt x="47" y="132"/>
                    <a:pt x="47" y="133"/>
                    <a:pt x="48" y="133"/>
                  </a:cubicBezTo>
                  <a:cubicBezTo>
                    <a:pt x="48" y="134"/>
                    <a:pt x="48" y="134"/>
                    <a:pt x="48" y="134"/>
                  </a:cubicBezTo>
                  <a:lnTo>
                    <a:pt x="48" y="135"/>
                  </a:lnTo>
                  <a:cubicBezTo>
                    <a:pt x="48" y="135"/>
                    <a:pt x="49" y="136"/>
                    <a:pt x="49" y="136"/>
                  </a:cubicBezTo>
                  <a:cubicBezTo>
                    <a:pt x="50" y="137"/>
                    <a:pt x="51" y="138"/>
                    <a:pt x="52" y="139"/>
                  </a:cubicBezTo>
                  <a:cubicBezTo>
                    <a:pt x="54" y="139"/>
                    <a:pt x="55" y="140"/>
                    <a:pt x="55" y="141"/>
                  </a:cubicBezTo>
                  <a:cubicBezTo>
                    <a:pt x="57" y="142"/>
                    <a:pt x="58" y="143"/>
                    <a:pt x="59" y="143"/>
                  </a:cubicBezTo>
                  <a:cubicBezTo>
                    <a:pt x="59" y="144"/>
                    <a:pt x="60" y="144"/>
                    <a:pt x="60" y="144"/>
                  </a:cubicBezTo>
                  <a:cubicBezTo>
                    <a:pt x="60" y="144"/>
                    <a:pt x="61" y="145"/>
                    <a:pt x="61" y="145"/>
                  </a:cubicBezTo>
                  <a:lnTo>
                    <a:pt x="65" y="147"/>
                  </a:lnTo>
                  <a:cubicBezTo>
                    <a:pt x="66" y="147"/>
                    <a:pt x="69" y="149"/>
                    <a:pt x="75" y="153"/>
                  </a:cubicBezTo>
                  <a:cubicBezTo>
                    <a:pt x="77" y="154"/>
                    <a:pt x="78" y="154"/>
                    <a:pt x="79" y="155"/>
                  </a:cubicBezTo>
                  <a:cubicBezTo>
                    <a:pt x="79" y="155"/>
                    <a:pt x="79" y="155"/>
                    <a:pt x="80" y="155"/>
                  </a:cubicBezTo>
                  <a:cubicBezTo>
                    <a:pt x="81" y="155"/>
                    <a:pt x="81" y="155"/>
                    <a:pt x="82" y="155"/>
                  </a:cubicBezTo>
                  <a:cubicBezTo>
                    <a:pt x="82" y="156"/>
                    <a:pt x="82" y="156"/>
                    <a:pt x="83" y="156"/>
                  </a:cubicBezTo>
                  <a:cubicBezTo>
                    <a:pt x="84" y="156"/>
                    <a:pt x="84" y="156"/>
                    <a:pt x="85" y="157"/>
                  </a:cubicBezTo>
                  <a:cubicBezTo>
                    <a:pt x="85" y="157"/>
                    <a:pt x="85" y="158"/>
                    <a:pt x="86" y="159"/>
                  </a:cubicBezTo>
                  <a:cubicBezTo>
                    <a:pt x="86" y="159"/>
                    <a:pt x="87" y="160"/>
                    <a:pt x="87" y="160"/>
                  </a:cubicBezTo>
                  <a:cubicBezTo>
                    <a:pt x="87" y="160"/>
                    <a:pt x="87" y="160"/>
                    <a:pt x="87" y="160"/>
                  </a:cubicBezTo>
                  <a:cubicBezTo>
                    <a:pt x="87" y="160"/>
                    <a:pt x="88" y="161"/>
                    <a:pt x="89" y="162"/>
                  </a:cubicBezTo>
                  <a:cubicBezTo>
                    <a:pt x="89" y="162"/>
                    <a:pt x="90" y="163"/>
                    <a:pt x="90" y="163"/>
                  </a:cubicBezTo>
                  <a:cubicBezTo>
                    <a:pt x="91" y="164"/>
                    <a:pt x="91" y="165"/>
                    <a:pt x="92" y="165"/>
                  </a:cubicBezTo>
                  <a:cubicBezTo>
                    <a:pt x="92" y="165"/>
                    <a:pt x="93" y="166"/>
                    <a:pt x="93" y="166"/>
                  </a:cubicBezTo>
                  <a:lnTo>
                    <a:pt x="95" y="167"/>
                  </a:lnTo>
                  <a:cubicBezTo>
                    <a:pt x="95" y="167"/>
                    <a:pt x="96" y="167"/>
                    <a:pt x="96" y="167"/>
                  </a:cubicBezTo>
                  <a:cubicBezTo>
                    <a:pt x="96" y="167"/>
                    <a:pt x="96" y="167"/>
                    <a:pt x="96" y="168"/>
                  </a:cubicBezTo>
                  <a:cubicBezTo>
                    <a:pt x="97" y="168"/>
                    <a:pt x="98" y="169"/>
                    <a:pt x="98" y="169"/>
                  </a:cubicBezTo>
                  <a:cubicBezTo>
                    <a:pt x="99" y="169"/>
                    <a:pt x="100" y="170"/>
                    <a:pt x="100" y="170"/>
                  </a:cubicBezTo>
                  <a:lnTo>
                    <a:pt x="101" y="171"/>
                  </a:lnTo>
                  <a:cubicBezTo>
                    <a:pt x="101" y="171"/>
                    <a:pt x="101" y="171"/>
                    <a:pt x="101" y="171"/>
                  </a:cubicBezTo>
                  <a:cubicBezTo>
                    <a:pt x="101" y="171"/>
                    <a:pt x="101" y="171"/>
                    <a:pt x="101" y="171"/>
                  </a:cubicBezTo>
                  <a:cubicBezTo>
                    <a:pt x="102" y="171"/>
                    <a:pt x="103" y="171"/>
                    <a:pt x="105" y="170"/>
                  </a:cubicBezTo>
                  <a:cubicBezTo>
                    <a:pt x="105" y="171"/>
                    <a:pt x="106" y="170"/>
                    <a:pt x="106" y="170"/>
                  </a:cubicBezTo>
                  <a:cubicBezTo>
                    <a:pt x="106" y="168"/>
                    <a:pt x="107" y="167"/>
                    <a:pt x="107" y="167"/>
                  </a:cubicBezTo>
                  <a:lnTo>
                    <a:pt x="107" y="165"/>
                  </a:lnTo>
                  <a:cubicBezTo>
                    <a:pt x="107" y="165"/>
                    <a:pt x="107" y="165"/>
                    <a:pt x="108" y="164"/>
                  </a:cubicBezTo>
                  <a:cubicBezTo>
                    <a:pt x="108" y="164"/>
                    <a:pt x="109" y="164"/>
                    <a:pt x="110" y="163"/>
                  </a:cubicBezTo>
                  <a:cubicBezTo>
                    <a:pt x="110" y="163"/>
                    <a:pt x="110" y="163"/>
                    <a:pt x="109" y="163"/>
                  </a:cubicBezTo>
                  <a:lnTo>
                    <a:pt x="109" y="161"/>
                  </a:lnTo>
                  <a:cubicBezTo>
                    <a:pt x="109" y="160"/>
                    <a:pt x="110" y="159"/>
                    <a:pt x="110" y="15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2" y="157"/>
                    <a:pt x="113" y="156"/>
                    <a:pt x="114" y="154"/>
                  </a:cubicBezTo>
                  <a:lnTo>
                    <a:pt x="115" y="152"/>
                  </a:lnTo>
                  <a:lnTo>
                    <a:pt x="110" y="146"/>
                  </a:lnTo>
                  <a:lnTo>
                    <a:pt x="110" y="144"/>
                  </a:lnTo>
                  <a:lnTo>
                    <a:pt x="113" y="143"/>
                  </a:lnTo>
                  <a:lnTo>
                    <a:pt x="111" y="141"/>
                  </a:lnTo>
                  <a:lnTo>
                    <a:pt x="111" y="138"/>
                  </a:lnTo>
                  <a:lnTo>
                    <a:pt x="114" y="136"/>
                  </a:lnTo>
                  <a:lnTo>
                    <a:pt x="115" y="132"/>
                  </a:lnTo>
                  <a:lnTo>
                    <a:pt x="114" y="128"/>
                  </a:lnTo>
                  <a:cubicBezTo>
                    <a:pt x="114" y="128"/>
                    <a:pt x="114" y="127"/>
                    <a:pt x="114" y="127"/>
                  </a:cubicBezTo>
                  <a:cubicBezTo>
                    <a:pt x="115" y="126"/>
                    <a:pt x="115" y="125"/>
                    <a:pt x="115" y="125"/>
                  </a:cubicBezTo>
                  <a:cubicBezTo>
                    <a:pt x="115" y="124"/>
                    <a:pt x="115" y="122"/>
                    <a:pt x="115" y="121"/>
                  </a:cubicBezTo>
                  <a:cubicBezTo>
                    <a:pt x="115" y="119"/>
                    <a:pt x="115" y="118"/>
                    <a:pt x="116" y="118"/>
                  </a:cubicBezTo>
                  <a:cubicBezTo>
                    <a:pt x="117" y="117"/>
                    <a:pt x="117" y="116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lnTo>
                    <a:pt x="110" y="103"/>
                  </a:lnTo>
                  <a:lnTo>
                    <a:pt x="110" y="102"/>
                  </a:lnTo>
                  <a:lnTo>
                    <a:pt x="109" y="102"/>
                  </a:lnTo>
                  <a:cubicBezTo>
                    <a:pt x="109" y="102"/>
                    <a:pt x="108" y="102"/>
                    <a:pt x="107" y="102"/>
                  </a:cubicBezTo>
                  <a:cubicBezTo>
                    <a:pt x="105" y="102"/>
                    <a:pt x="104" y="102"/>
                    <a:pt x="103" y="102"/>
                  </a:cubicBezTo>
                  <a:lnTo>
                    <a:pt x="103" y="102"/>
                  </a:lnTo>
                  <a:lnTo>
                    <a:pt x="102" y="102"/>
                  </a:lnTo>
                  <a:cubicBezTo>
                    <a:pt x="102" y="103"/>
                    <a:pt x="102" y="103"/>
                    <a:pt x="101" y="102"/>
                  </a:cubicBezTo>
                  <a:cubicBezTo>
                    <a:pt x="101" y="102"/>
                    <a:pt x="100" y="101"/>
                    <a:pt x="100" y="100"/>
                  </a:cubicBezTo>
                  <a:lnTo>
                    <a:pt x="99" y="98"/>
                  </a:lnTo>
                  <a:lnTo>
                    <a:pt x="100" y="88"/>
                  </a:lnTo>
                  <a:lnTo>
                    <a:pt x="99" y="88"/>
                  </a:lnTo>
                  <a:cubicBezTo>
                    <a:pt x="98" y="89"/>
                    <a:pt x="97" y="90"/>
                    <a:pt x="97" y="90"/>
                  </a:cubicBezTo>
                  <a:cubicBezTo>
                    <a:pt x="97" y="90"/>
                    <a:pt x="96" y="91"/>
                    <a:pt x="95" y="92"/>
                  </a:cubicBezTo>
                  <a:cubicBezTo>
                    <a:pt x="94" y="93"/>
                    <a:pt x="93" y="93"/>
                    <a:pt x="93" y="93"/>
                  </a:cubicBezTo>
                  <a:lnTo>
                    <a:pt x="88" y="93"/>
                  </a:lnTo>
                  <a:lnTo>
                    <a:pt x="86" y="93"/>
                  </a:lnTo>
                  <a:lnTo>
                    <a:pt x="83" y="88"/>
                  </a:lnTo>
                  <a:cubicBezTo>
                    <a:pt x="81" y="88"/>
                    <a:pt x="80" y="88"/>
                    <a:pt x="80" y="88"/>
                  </a:cubicBezTo>
                  <a:lnTo>
                    <a:pt x="78" y="88"/>
                  </a:lnTo>
                  <a:lnTo>
                    <a:pt x="77" y="87"/>
                  </a:lnTo>
                  <a:lnTo>
                    <a:pt x="77" y="85"/>
                  </a:lnTo>
                  <a:cubicBezTo>
                    <a:pt x="78" y="85"/>
                    <a:pt x="78" y="84"/>
                    <a:pt x="78" y="83"/>
                  </a:cubicBezTo>
                  <a:cubicBezTo>
                    <a:pt x="77" y="81"/>
                    <a:pt x="76" y="80"/>
                    <a:pt x="75" y="80"/>
                  </a:cubicBezTo>
                  <a:cubicBezTo>
                    <a:pt x="75" y="79"/>
                    <a:pt x="73" y="76"/>
                    <a:pt x="69" y="70"/>
                  </a:cubicBezTo>
                  <a:lnTo>
                    <a:pt x="69" y="68"/>
                  </a:lnTo>
                  <a:lnTo>
                    <a:pt x="71" y="68"/>
                  </a:lnTo>
                  <a:lnTo>
                    <a:pt x="71" y="64"/>
                  </a:lnTo>
                  <a:lnTo>
                    <a:pt x="76" y="61"/>
                  </a:lnTo>
                  <a:cubicBezTo>
                    <a:pt x="77" y="59"/>
                    <a:pt x="77" y="59"/>
                    <a:pt x="77" y="58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7" y="53"/>
                    <a:pt x="78" y="52"/>
                    <a:pt x="78" y="51"/>
                  </a:cubicBezTo>
                  <a:cubicBezTo>
                    <a:pt x="78" y="51"/>
                    <a:pt x="78" y="50"/>
                    <a:pt x="79" y="47"/>
                  </a:cubicBezTo>
                  <a:lnTo>
                    <a:pt x="84" y="45"/>
                  </a:lnTo>
                  <a:lnTo>
                    <a:pt x="86" y="43"/>
                  </a:lnTo>
                  <a:cubicBezTo>
                    <a:pt x="88" y="42"/>
                    <a:pt x="89" y="42"/>
                    <a:pt x="89" y="42"/>
                  </a:cubicBezTo>
                  <a:cubicBezTo>
                    <a:pt x="89" y="42"/>
                    <a:pt x="91" y="41"/>
                    <a:pt x="93" y="41"/>
                  </a:cubicBezTo>
                  <a:lnTo>
                    <a:pt x="97" y="40"/>
                  </a:lnTo>
                  <a:lnTo>
                    <a:pt x="99" y="39"/>
                  </a:lnTo>
                  <a:cubicBezTo>
                    <a:pt x="101" y="39"/>
                    <a:pt x="102" y="39"/>
                    <a:pt x="103" y="39"/>
                  </a:cubicBezTo>
                  <a:cubicBezTo>
                    <a:pt x="103" y="39"/>
                    <a:pt x="104" y="39"/>
                    <a:pt x="106" y="38"/>
                  </a:cubicBezTo>
                  <a:lnTo>
                    <a:pt x="101" y="36"/>
                  </a:lnTo>
                  <a:lnTo>
                    <a:pt x="99" y="34"/>
                  </a:lnTo>
                  <a:lnTo>
                    <a:pt x="100" y="32"/>
                  </a:lnTo>
                  <a:lnTo>
                    <a:pt x="105" y="26"/>
                  </a:lnTo>
                  <a:cubicBezTo>
                    <a:pt x="105" y="25"/>
                    <a:pt x="104" y="25"/>
                    <a:pt x="104" y="25"/>
                  </a:cubicBezTo>
                  <a:cubicBezTo>
                    <a:pt x="103" y="24"/>
                    <a:pt x="103" y="24"/>
                    <a:pt x="102" y="24"/>
                  </a:cubicBezTo>
                  <a:lnTo>
                    <a:pt x="101" y="23"/>
                  </a:lnTo>
                  <a:cubicBezTo>
                    <a:pt x="100" y="23"/>
                    <a:pt x="99" y="22"/>
                    <a:pt x="97" y="21"/>
                  </a:cubicBezTo>
                  <a:cubicBezTo>
                    <a:pt x="94" y="21"/>
                    <a:pt x="93" y="22"/>
                    <a:pt x="92" y="22"/>
                  </a:cubicBezTo>
                  <a:cubicBezTo>
                    <a:pt x="91" y="21"/>
                    <a:pt x="90" y="21"/>
                    <a:pt x="91" y="21"/>
                  </a:cubicBezTo>
                  <a:lnTo>
                    <a:pt x="89" y="20"/>
                  </a:lnTo>
                  <a:lnTo>
                    <a:pt x="87" y="21"/>
                  </a:lnTo>
                  <a:lnTo>
                    <a:pt x="84" y="22"/>
                  </a:lnTo>
                  <a:cubicBezTo>
                    <a:pt x="83" y="23"/>
                    <a:pt x="82" y="23"/>
                    <a:pt x="82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0" y="23"/>
                    <a:pt x="80" y="23"/>
                  </a:cubicBezTo>
                  <a:lnTo>
                    <a:pt x="78" y="22"/>
                  </a:lnTo>
                  <a:cubicBezTo>
                    <a:pt x="77" y="21"/>
                    <a:pt x="77" y="21"/>
                    <a:pt x="77" y="21"/>
                  </a:cubicBezTo>
                  <a:lnTo>
                    <a:pt x="77" y="21"/>
                  </a:lnTo>
                  <a:cubicBezTo>
                    <a:pt x="77" y="20"/>
                    <a:pt x="77" y="20"/>
                    <a:pt x="77" y="20"/>
                  </a:cubicBezTo>
                  <a:lnTo>
                    <a:pt x="77" y="19"/>
                  </a:lnTo>
                  <a:cubicBezTo>
                    <a:pt x="76" y="18"/>
                    <a:pt x="76" y="18"/>
                    <a:pt x="76" y="18"/>
                  </a:cubicBezTo>
                  <a:cubicBezTo>
                    <a:pt x="75" y="18"/>
                    <a:pt x="75" y="17"/>
                    <a:pt x="75" y="17"/>
                  </a:cubicBezTo>
                  <a:cubicBezTo>
                    <a:pt x="74" y="15"/>
                    <a:pt x="74" y="14"/>
                    <a:pt x="74" y="13"/>
                  </a:cubicBezTo>
                  <a:cubicBezTo>
                    <a:pt x="74" y="12"/>
                    <a:pt x="73" y="12"/>
                    <a:pt x="72" y="11"/>
                  </a:cubicBezTo>
                  <a:cubicBezTo>
                    <a:pt x="71" y="11"/>
                    <a:pt x="69" y="10"/>
                    <a:pt x="68" y="10"/>
                  </a:cubicBezTo>
                  <a:cubicBezTo>
                    <a:pt x="67" y="10"/>
                    <a:pt x="66" y="9"/>
                    <a:pt x="65" y="7"/>
                  </a:cubicBezTo>
                  <a:cubicBezTo>
                    <a:pt x="65" y="7"/>
                    <a:pt x="65" y="6"/>
                    <a:pt x="64" y="4"/>
                  </a:cubicBezTo>
                  <a:cubicBezTo>
                    <a:pt x="64" y="3"/>
                    <a:pt x="63" y="2"/>
                    <a:pt x="61" y="1"/>
                  </a:cubicBezTo>
                  <a:cubicBezTo>
                    <a:pt x="60" y="1"/>
                    <a:pt x="58" y="1"/>
                    <a:pt x="58" y="1"/>
                  </a:cubicBezTo>
                  <a:cubicBezTo>
                    <a:pt x="57" y="0"/>
                    <a:pt x="56" y="1"/>
                    <a:pt x="55" y="1"/>
                  </a:cubicBezTo>
                  <a:lnTo>
                    <a:pt x="57" y="6"/>
                  </a:lnTo>
                  <a:lnTo>
                    <a:pt x="57" y="8"/>
                  </a:lnTo>
                  <a:lnTo>
                    <a:pt x="56" y="11"/>
                  </a:lnTo>
                  <a:cubicBezTo>
                    <a:pt x="55" y="11"/>
                    <a:pt x="54" y="11"/>
                    <a:pt x="54" y="12"/>
                  </a:cubicBezTo>
                  <a:lnTo>
                    <a:pt x="54" y="14"/>
                  </a:lnTo>
                  <a:lnTo>
                    <a:pt x="49" y="20"/>
                  </a:lnTo>
                  <a:lnTo>
                    <a:pt x="44" y="23"/>
                  </a:lnTo>
                  <a:lnTo>
                    <a:pt x="37" y="25"/>
                  </a:lnTo>
                  <a:cubicBezTo>
                    <a:pt x="35" y="26"/>
                    <a:pt x="33" y="27"/>
                    <a:pt x="33" y="27"/>
                  </a:cubicBezTo>
                  <a:cubicBezTo>
                    <a:pt x="33" y="28"/>
                    <a:pt x="32" y="29"/>
                    <a:pt x="31" y="30"/>
                  </a:cubicBezTo>
                  <a:lnTo>
                    <a:pt x="27" y="38"/>
                  </a:lnTo>
                  <a:cubicBezTo>
                    <a:pt x="26" y="39"/>
                    <a:pt x="26" y="41"/>
                    <a:pt x="26" y="42"/>
                  </a:cubicBezTo>
                  <a:cubicBezTo>
                    <a:pt x="26" y="42"/>
                    <a:pt x="26" y="43"/>
                    <a:pt x="25" y="45"/>
                  </a:cubicBezTo>
                  <a:lnTo>
                    <a:pt x="23" y="45"/>
                  </a:lnTo>
                  <a:lnTo>
                    <a:pt x="23" y="47"/>
                  </a:lnTo>
                  <a:lnTo>
                    <a:pt x="20" y="46"/>
                  </a:lnTo>
                  <a:lnTo>
                    <a:pt x="18" y="44"/>
                  </a:lnTo>
                  <a:cubicBezTo>
                    <a:pt x="17" y="42"/>
                    <a:pt x="16" y="41"/>
                    <a:pt x="15" y="41"/>
                  </a:cubicBezTo>
                  <a:cubicBezTo>
                    <a:pt x="15" y="41"/>
                    <a:pt x="14" y="41"/>
                    <a:pt x="12" y="41"/>
                  </a:cubicBezTo>
                  <a:cubicBezTo>
                    <a:pt x="11" y="41"/>
                    <a:pt x="10" y="41"/>
                    <a:pt x="10" y="42"/>
                  </a:cubicBezTo>
                  <a:lnTo>
                    <a:pt x="9" y="42"/>
                  </a:ln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0"/>
                    <a:pt x="8" y="38"/>
                  </a:cubicBezTo>
                  <a:lnTo>
                    <a:pt x="11" y="36"/>
                  </a:lnTo>
                  <a:lnTo>
                    <a:pt x="12" y="35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2" name="Freeform 806"/>
            <p:cNvSpPr>
              <a:spLocks/>
            </p:cNvSpPr>
            <p:nvPr/>
          </p:nvSpPr>
          <p:spPr bwMode="auto">
            <a:xfrm>
              <a:off x="2845343" y="4124026"/>
              <a:ext cx="286112" cy="361130"/>
            </a:xfrm>
            <a:custGeom>
              <a:avLst/>
              <a:gdLst>
                <a:gd name="T0" fmla="*/ 49 w 111"/>
                <a:gd name="T1" fmla="*/ 26 h 123"/>
                <a:gd name="T2" fmla="*/ 48 w 111"/>
                <a:gd name="T3" fmla="*/ 26 h 123"/>
                <a:gd name="T4" fmla="*/ 45 w 111"/>
                <a:gd name="T5" fmla="*/ 23 h 123"/>
                <a:gd name="T6" fmla="*/ 41 w 111"/>
                <a:gd name="T7" fmla="*/ 19 h 123"/>
                <a:gd name="T8" fmla="*/ 40 w 111"/>
                <a:gd name="T9" fmla="*/ 10 h 123"/>
                <a:gd name="T10" fmla="*/ 39 w 111"/>
                <a:gd name="T11" fmla="*/ 3 h 123"/>
                <a:gd name="T12" fmla="*/ 33 w 111"/>
                <a:gd name="T13" fmla="*/ 1 h 123"/>
                <a:gd name="T14" fmla="*/ 16 w 111"/>
                <a:gd name="T15" fmla="*/ 10 h 123"/>
                <a:gd name="T16" fmla="*/ 13 w 111"/>
                <a:gd name="T17" fmla="*/ 10 h 123"/>
                <a:gd name="T18" fmla="*/ 7 w 111"/>
                <a:gd name="T19" fmla="*/ 12 h 123"/>
                <a:gd name="T20" fmla="*/ 8 w 111"/>
                <a:gd name="T21" fmla="*/ 26 h 123"/>
                <a:gd name="T22" fmla="*/ 6 w 111"/>
                <a:gd name="T23" fmla="*/ 31 h 123"/>
                <a:gd name="T24" fmla="*/ 5 w 111"/>
                <a:gd name="T25" fmla="*/ 38 h 123"/>
                <a:gd name="T26" fmla="*/ 2 w 111"/>
                <a:gd name="T27" fmla="*/ 48 h 123"/>
                <a:gd name="T28" fmla="*/ 1 w 111"/>
                <a:gd name="T29" fmla="*/ 54 h 123"/>
                <a:gd name="T30" fmla="*/ 5 w 111"/>
                <a:gd name="T31" fmla="*/ 64 h 123"/>
                <a:gd name="T32" fmla="*/ 0 w 111"/>
                <a:gd name="T33" fmla="*/ 71 h 123"/>
                <a:gd name="T34" fmla="*/ 2 w 111"/>
                <a:gd name="T35" fmla="*/ 76 h 123"/>
                <a:gd name="T36" fmla="*/ 6 w 111"/>
                <a:gd name="T37" fmla="*/ 83 h 123"/>
                <a:gd name="T38" fmla="*/ 11 w 111"/>
                <a:gd name="T39" fmla="*/ 91 h 123"/>
                <a:gd name="T40" fmla="*/ 9 w 111"/>
                <a:gd name="T41" fmla="*/ 96 h 123"/>
                <a:gd name="T42" fmla="*/ 11 w 111"/>
                <a:gd name="T43" fmla="*/ 105 h 123"/>
                <a:gd name="T44" fmla="*/ 16 w 111"/>
                <a:gd name="T45" fmla="*/ 117 h 123"/>
                <a:gd name="T46" fmla="*/ 19 w 111"/>
                <a:gd name="T47" fmla="*/ 123 h 123"/>
                <a:gd name="T48" fmla="*/ 25 w 111"/>
                <a:gd name="T49" fmla="*/ 119 h 123"/>
                <a:gd name="T50" fmla="*/ 31 w 111"/>
                <a:gd name="T51" fmla="*/ 113 h 123"/>
                <a:gd name="T52" fmla="*/ 36 w 111"/>
                <a:gd name="T53" fmla="*/ 116 h 123"/>
                <a:gd name="T54" fmla="*/ 41 w 111"/>
                <a:gd name="T55" fmla="*/ 116 h 123"/>
                <a:gd name="T56" fmla="*/ 45 w 111"/>
                <a:gd name="T57" fmla="*/ 116 h 123"/>
                <a:gd name="T58" fmla="*/ 45 w 111"/>
                <a:gd name="T59" fmla="*/ 118 h 123"/>
                <a:gd name="T60" fmla="*/ 49 w 111"/>
                <a:gd name="T61" fmla="*/ 123 h 123"/>
                <a:gd name="T62" fmla="*/ 53 w 111"/>
                <a:gd name="T63" fmla="*/ 115 h 123"/>
                <a:gd name="T64" fmla="*/ 57 w 111"/>
                <a:gd name="T65" fmla="*/ 115 h 123"/>
                <a:gd name="T66" fmla="*/ 64 w 111"/>
                <a:gd name="T67" fmla="*/ 114 h 123"/>
                <a:gd name="T68" fmla="*/ 67 w 111"/>
                <a:gd name="T69" fmla="*/ 108 h 123"/>
                <a:gd name="T70" fmla="*/ 67 w 111"/>
                <a:gd name="T71" fmla="*/ 101 h 123"/>
                <a:gd name="T72" fmla="*/ 72 w 111"/>
                <a:gd name="T73" fmla="*/ 94 h 123"/>
                <a:gd name="T74" fmla="*/ 84 w 111"/>
                <a:gd name="T75" fmla="*/ 91 h 123"/>
                <a:gd name="T76" fmla="*/ 89 w 111"/>
                <a:gd name="T77" fmla="*/ 90 h 123"/>
                <a:gd name="T78" fmla="*/ 105 w 111"/>
                <a:gd name="T79" fmla="*/ 94 h 123"/>
                <a:gd name="T80" fmla="*/ 110 w 111"/>
                <a:gd name="T81" fmla="*/ 84 h 123"/>
                <a:gd name="T82" fmla="*/ 110 w 111"/>
                <a:gd name="T83" fmla="*/ 78 h 123"/>
                <a:gd name="T84" fmla="*/ 109 w 111"/>
                <a:gd name="T85" fmla="*/ 74 h 123"/>
                <a:gd name="T86" fmla="*/ 104 w 111"/>
                <a:gd name="T87" fmla="*/ 71 h 123"/>
                <a:gd name="T88" fmla="*/ 102 w 111"/>
                <a:gd name="T89" fmla="*/ 67 h 123"/>
                <a:gd name="T90" fmla="*/ 98 w 111"/>
                <a:gd name="T91" fmla="*/ 61 h 123"/>
                <a:gd name="T92" fmla="*/ 87 w 111"/>
                <a:gd name="T93" fmla="*/ 61 h 123"/>
                <a:gd name="T94" fmla="*/ 87 w 111"/>
                <a:gd name="T95" fmla="*/ 59 h 123"/>
                <a:gd name="T96" fmla="*/ 85 w 111"/>
                <a:gd name="T97" fmla="*/ 52 h 123"/>
                <a:gd name="T98" fmla="*/ 84 w 111"/>
                <a:gd name="T99" fmla="*/ 45 h 123"/>
                <a:gd name="T100" fmla="*/ 84 w 111"/>
                <a:gd name="T101" fmla="*/ 40 h 123"/>
                <a:gd name="T102" fmla="*/ 80 w 111"/>
                <a:gd name="T103" fmla="*/ 36 h 123"/>
                <a:gd name="T104" fmla="*/ 70 w 111"/>
                <a:gd name="T105" fmla="*/ 36 h 123"/>
                <a:gd name="T106" fmla="*/ 68 w 111"/>
                <a:gd name="T107" fmla="*/ 32 h 123"/>
                <a:gd name="T108" fmla="*/ 64 w 111"/>
                <a:gd name="T109" fmla="*/ 30 h 123"/>
                <a:gd name="T110" fmla="*/ 58 w 111"/>
                <a:gd name="T111" fmla="*/ 2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23">
                  <a:moveTo>
                    <a:pt x="53" y="26"/>
                  </a:moveTo>
                  <a:cubicBezTo>
                    <a:pt x="51" y="26"/>
                    <a:pt x="50" y="26"/>
                    <a:pt x="50" y="26"/>
                  </a:cubicBezTo>
                  <a:lnTo>
                    <a:pt x="49" y="26"/>
                  </a:lnTo>
                  <a:cubicBezTo>
                    <a:pt x="49" y="26"/>
                    <a:pt x="49" y="27"/>
                    <a:pt x="49" y="26"/>
                  </a:cubicBezTo>
                  <a:cubicBezTo>
                    <a:pt x="48" y="26"/>
                    <a:pt x="48" y="26"/>
                    <a:pt x="48" y="26"/>
                  </a:cubicBezTo>
                  <a:lnTo>
                    <a:pt x="48" y="26"/>
                  </a:ln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lnTo>
                    <a:pt x="45" y="23"/>
                  </a:lnTo>
                  <a:cubicBezTo>
                    <a:pt x="45" y="22"/>
                    <a:pt x="44" y="22"/>
                    <a:pt x="44" y="22"/>
                  </a:cubicBezTo>
                  <a:cubicBezTo>
                    <a:pt x="43" y="22"/>
                    <a:pt x="43" y="21"/>
                    <a:pt x="42" y="21"/>
                  </a:cubicBezTo>
                  <a:cubicBezTo>
                    <a:pt x="42" y="19"/>
                    <a:pt x="41" y="19"/>
                    <a:pt x="41" y="19"/>
                  </a:cubicBezTo>
                  <a:cubicBezTo>
                    <a:pt x="41" y="18"/>
                    <a:pt x="40" y="16"/>
                    <a:pt x="39" y="15"/>
                  </a:cubicBezTo>
                  <a:cubicBezTo>
                    <a:pt x="38" y="14"/>
                    <a:pt x="38" y="13"/>
                    <a:pt x="39" y="13"/>
                  </a:cubicBezTo>
                  <a:lnTo>
                    <a:pt x="40" y="10"/>
                  </a:lnTo>
                  <a:cubicBezTo>
                    <a:pt x="40" y="10"/>
                    <a:pt x="39" y="9"/>
                    <a:pt x="38" y="8"/>
                  </a:cubicBezTo>
                  <a:cubicBezTo>
                    <a:pt x="36" y="7"/>
                    <a:pt x="37" y="6"/>
                    <a:pt x="39" y="6"/>
                  </a:cubicBezTo>
                  <a:lnTo>
                    <a:pt x="39" y="3"/>
                  </a:lnTo>
                  <a:lnTo>
                    <a:pt x="39" y="0"/>
                  </a:lnTo>
                  <a:cubicBezTo>
                    <a:pt x="37" y="1"/>
                    <a:pt x="35" y="1"/>
                    <a:pt x="35" y="1"/>
                  </a:cubicBezTo>
                  <a:cubicBezTo>
                    <a:pt x="34" y="2"/>
                    <a:pt x="34" y="2"/>
                    <a:pt x="33" y="1"/>
                  </a:cubicBezTo>
                  <a:lnTo>
                    <a:pt x="28" y="1"/>
                  </a:lnTo>
                  <a:lnTo>
                    <a:pt x="19" y="7"/>
                  </a:lnTo>
                  <a:cubicBezTo>
                    <a:pt x="18" y="9"/>
                    <a:pt x="17" y="10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2"/>
                    <a:pt x="11" y="12"/>
                    <a:pt x="11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6" y="12"/>
                    <a:pt x="4" y="12"/>
                    <a:pt x="1" y="12"/>
                  </a:cubicBezTo>
                  <a:lnTo>
                    <a:pt x="1" y="13"/>
                  </a:lnTo>
                  <a:lnTo>
                    <a:pt x="8" y="26"/>
                  </a:ln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7" y="28"/>
                  </a:cubicBezTo>
                  <a:cubicBezTo>
                    <a:pt x="6" y="28"/>
                    <a:pt x="6" y="29"/>
                    <a:pt x="6" y="31"/>
                  </a:cubicBezTo>
                  <a:cubicBezTo>
                    <a:pt x="6" y="32"/>
                    <a:pt x="6" y="34"/>
                    <a:pt x="6" y="35"/>
                  </a:cubicBezTo>
                  <a:cubicBezTo>
                    <a:pt x="6" y="35"/>
                    <a:pt x="6" y="36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lnTo>
                    <a:pt x="6" y="42"/>
                  </a:lnTo>
                  <a:lnTo>
                    <a:pt x="5" y="46"/>
                  </a:lnTo>
                  <a:lnTo>
                    <a:pt x="2" y="48"/>
                  </a:lnTo>
                  <a:lnTo>
                    <a:pt x="2" y="51"/>
                  </a:lnTo>
                  <a:lnTo>
                    <a:pt x="4" y="53"/>
                  </a:lnTo>
                  <a:lnTo>
                    <a:pt x="1" y="54"/>
                  </a:lnTo>
                  <a:lnTo>
                    <a:pt x="1" y="56"/>
                  </a:lnTo>
                  <a:lnTo>
                    <a:pt x="6" y="62"/>
                  </a:lnTo>
                  <a:lnTo>
                    <a:pt x="5" y="64"/>
                  </a:lnTo>
                  <a:cubicBezTo>
                    <a:pt x="4" y="66"/>
                    <a:pt x="3" y="67"/>
                    <a:pt x="2" y="68"/>
                  </a:cubicBezTo>
                  <a:cubicBezTo>
                    <a:pt x="2" y="68"/>
                    <a:pt x="2" y="68"/>
                    <a:pt x="1" y="69"/>
                  </a:cubicBezTo>
                  <a:cubicBezTo>
                    <a:pt x="1" y="69"/>
                    <a:pt x="0" y="70"/>
                    <a:pt x="0" y="71"/>
                  </a:cubicBezTo>
                  <a:lnTo>
                    <a:pt x="0" y="73"/>
                  </a:lnTo>
                  <a:cubicBezTo>
                    <a:pt x="1" y="73"/>
                    <a:pt x="1" y="73"/>
                    <a:pt x="1" y="73"/>
                  </a:cubicBezTo>
                  <a:cubicBezTo>
                    <a:pt x="1" y="75"/>
                    <a:pt x="2" y="76"/>
                    <a:pt x="2" y="76"/>
                  </a:cubicBezTo>
                  <a:cubicBezTo>
                    <a:pt x="2" y="76"/>
                    <a:pt x="2" y="76"/>
                    <a:pt x="3" y="77"/>
                  </a:cubicBezTo>
                  <a:cubicBezTo>
                    <a:pt x="4" y="78"/>
                    <a:pt x="4" y="79"/>
                    <a:pt x="4" y="79"/>
                  </a:cubicBezTo>
                  <a:cubicBezTo>
                    <a:pt x="5" y="80"/>
                    <a:pt x="5" y="81"/>
                    <a:pt x="6" y="83"/>
                  </a:cubicBezTo>
                  <a:cubicBezTo>
                    <a:pt x="6" y="85"/>
                    <a:pt x="6" y="86"/>
                    <a:pt x="6" y="86"/>
                  </a:cubicBezTo>
                  <a:cubicBezTo>
                    <a:pt x="7" y="88"/>
                    <a:pt x="8" y="89"/>
                    <a:pt x="8" y="89"/>
                  </a:cubicBezTo>
                  <a:cubicBezTo>
                    <a:pt x="9" y="89"/>
                    <a:pt x="10" y="90"/>
                    <a:pt x="11" y="91"/>
                  </a:cubicBezTo>
                  <a:cubicBezTo>
                    <a:pt x="11" y="92"/>
                    <a:pt x="10" y="93"/>
                    <a:pt x="10" y="93"/>
                  </a:cubicBezTo>
                  <a:cubicBezTo>
                    <a:pt x="9" y="93"/>
                    <a:pt x="9" y="94"/>
                    <a:pt x="8" y="94"/>
                  </a:cubicBezTo>
                  <a:lnTo>
                    <a:pt x="9" y="96"/>
                  </a:lnTo>
                  <a:lnTo>
                    <a:pt x="9" y="100"/>
                  </a:lnTo>
                  <a:lnTo>
                    <a:pt x="9" y="102"/>
                  </a:lnTo>
                  <a:lnTo>
                    <a:pt x="11" y="105"/>
                  </a:lnTo>
                  <a:lnTo>
                    <a:pt x="12" y="108"/>
                  </a:lnTo>
                  <a:cubicBezTo>
                    <a:pt x="14" y="112"/>
                    <a:pt x="14" y="114"/>
                    <a:pt x="15" y="114"/>
                  </a:cubicBezTo>
                  <a:cubicBezTo>
                    <a:pt x="15" y="114"/>
                    <a:pt x="15" y="115"/>
                    <a:pt x="16" y="117"/>
                  </a:cubicBezTo>
                  <a:lnTo>
                    <a:pt x="16" y="121"/>
                  </a:lnTo>
                  <a:lnTo>
                    <a:pt x="17" y="122"/>
                  </a:lnTo>
                  <a:lnTo>
                    <a:pt x="19" y="123"/>
                  </a:lnTo>
                  <a:lnTo>
                    <a:pt x="21" y="122"/>
                  </a:lnTo>
                  <a:lnTo>
                    <a:pt x="22" y="122"/>
                  </a:lnTo>
                  <a:lnTo>
                    <a:pt x="25" y="119"/>
                  </a:lnTo>
                  <a:cubicBezTo>
                    <a:pt x="26" y="117"/>
                    <a:pt x="26" y="117"/>
                    <a:pt x="27" y="117"/>
                  </a:cubicBezTo>
                  <a:lnTo>
                    <a:pt x="30" y="117"/>
                  </a:lnTo>
                  <a:lnTo>
                    <a:pt x="31" y="113"/>
                  </a:lnTo>
                  <a:lnTo>
                    <a:pt x="33" y="114"/>
                  </a:lnTo>
                  <a:cubicBezTo>
                    <a:pt x="34" y="115"/>
                    <a:pt x="35" y="115"/>
                    <a:pt x="36" y="116"/>
                  </a:cubicBezTo>
                  <a:cubicBezTo>
                    <a:pt x="36" y="116"/>
                    <a:pt x="36" y="116"/>
                    <a:pt x="36" y="116"/>
                  </a:cubicBezTo>
                  <a:lnTo>
                    <a:pt x="36" y="116"/>
                  </a:lnTo>
                  <a:cubicBezTo>
                    <a:pt x="37" y="117"/>
                    <a:pt x="38" y="117"/>
                    <a:pt x="39" y="116"/>
                  </a:cubicBezTo>
                  <a:cubicBezTo>
                    <a:pt x="39" y="116"/>
                    <a:pt x="40" y="116"/>
                    <a:pt x="41" y="116"/>
                  </a:cubicBezTo>
                  <a:cubicBezTo>
                    <a:pt x="41" y="115"/>
                    <a:pt x="41" y="115"/>
                    <a:pt x="42" y="116"/>
                  </a:cubicBezTo>
                  <a:cubicBezTo>
                    <a:pt x="42" y="116"/>
                    <a:pt x="43" y="116"/>
                    <a:pt x="44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17"/>
                    <a:pt x="46" y="117"/>
                    <a:pt x="46" y="117"/>
                  </a:cubicBezTo>
                  <a:lnTo>
                    <a:pt x="45" y="117"/>
                  </a:lnTo>
                  <a:cubicBezTo>
                    <a:pt x="45" y="118"/>
                    <a:pt x="45" y="118"/>
                    <a:pt x="45" y="118"/>
                  </a:cubicBezTo>
                  <a:cubicBezTo>
                    <a:pt x="45" y="118"/>
                    <a:pt x="45" y="119"/>
                    <a:pt x="45" y="119"/>
                  </a:cubicBezTo>
                  <a:cubicBezTo>
                    <a:pt x="46" y="121"/>
                    <a:pt x="46" y="122"/>
                    <a:pt x="47" y="122"/>
                  </a:cubicBezTo>
                  <a:cubicBezTo>
                    <a:pt x="48" y="123"/>
                    <a:pt x="48" y="123"/>
                    <a:pt x="49" y="123"/>
                  </a:cubicBezTo>
                  <a:lnTo>
                    <a:pt x="50" y="117"/>
                  </a:lnTo>
                  <a:cubicBezTo>
                    <a:pt x="51" y="117"/>
                    <a:pt x="51" y="116"/>
                    <a:pt x="52" y="116"/>
                  </a:cubicBezTo>
                  <a:cubicBezTo>
                    <a:pt x="52" y="116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4" y="115"/>
                    <a:pt x="54" y="115"/>
                    <a:pt x="55" y="115"/>
                  </a:cubicBezTo>
                  <a:lnTo>
                    <a:pt x="57" y="115"/>
                  </a:lnTo>
                  <a:cubicBezTo>
                    <a:pt x="58" y="115"/>
                    <a:pt x="59" y="115"/>
                    <a:pt x="59" y="115"/>
                  </a:cubicBezTo>
                  <a:cubicBezTo>
                    <a:pt x="60" y="115"/>
                    <a:pt x="62" y="115"/>
                    <a:pt x="64" y="115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5" y="113"/>
                    <a:pt x="65" y="112"/>
                    <a:pt x="65" y="111"/>
                  </a:cubicBezTo>
                  <a:lnTo>
                    <a:pt x="66" y="110"/>
                  </a:lnTo>
                  <a:cubicBezTo>
                    <a:pt x="67" y="109"/>
                    <a:pt x="67" y="109"/>
                    <a:pt x="67" y="108"/>
                  </a:cubicBezTo>
                  <a:cubicBezTo>
                    <a:pt x="67" y="108"/>
                    <a:pt x="68" y="107"/>
                    <a:pt x="68" y="106"/>
                  </a:cubicBezTo>
                  <a:cubicBezTo>
                    <a:pt x="68" y="105"/>
                    <a:pt x="68" y="104"/>
                    <a:pt x="68" y="103"/>
                  </a:cubicBezTo>
                  <a:cubicBezTo>
                    <a:pt x="68" y="103"/>
                    <a:pt x="67" y="102"/>
                    <a:pt x="67" y="101"/>
                  </a:cubicBezTo>
                  <a:lnTo>
                    <a:pt x="69" y="99"/>
                  </a:lnTo>
                  <a:lnTo>
                    <a:pt x="70" y="97"/>
                  </a:lnTo>
                  <a:cubicBezTo>
                    <a:pt x="71" y="96"/>
                    <a:pt x="71" y="95"/>
                    <a:pt x="72" y="94"/>
                  </a:cubicBezTo>
                  <a:cubicBezTo>
                    <a:pt x="73" y="94"/>
                    <a:pt x="73" y="93"/>
                    <a:pt x="73" y="92"/>
                  </a:cubicBezTo>
                  <a:cubicBezTo>
                    <a:pt x="74" y="92"/>
                    <a:pt x="76" y="92"/>
                    <a:pt x="79" y="91"/>
                  </a:cubicBezTo>
                  <a:cubicBezTo>
                    <a:pt x="81" y="91"/>
                    <a:pt x="83" y="91"/>
                    <a:pt x="84" y="91"/>
                  </a:cubicBezTo>
                  <a:cubicBezTo>
                    <a:pt x="84" y="91"/>
                    <a:pt x="84" y="91"/>
                    <a:pt x="85" y="91"/>
                  </a:cubicBezTo>
                  <a:cubicBezTo>
                    <a:pt x="85" y="91"/>
                    <a:pt x="86" y="90"/>
                    <a:pt x="87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90" y="89"/>
                    <a:pt x="92" y="89"/>
                    <a:pt x="96" y="90"/>
                  </a:cubicBezTo>
                  <a:lnTo>
                    <a:pt x="101" y="91"/>
                  </a:lnTo>
                  <a:lnTo>
                    <a:pt x="105" y="94"/>
                  </a:lnTo>
                  <a:cubicBezTo>
                    <a:pt x="106" y="94"/>
                    <a:pt x="106" y="94"/>
                    <a:pt x="106" y="93"/>
                  </a:cubicBezTo>
                  <a:cubicBezTo>
                    <a:pt x="106" y="92"/>
                    <a:pt x="106" y="91"/>
                    <a:pt x="108" y="90"/>
                  </a:cubicBezTo>
                  <a:lnTo>
                    <a:pt x="110" y="84"/>
                  </a:lnTo>
                  <a:cubicBezTo>
                    <a:pt x="110" y="84"/>
                    <a:pt x="110" y="83"/>
                    <a:pt x="111" y="81"/>
                  </a:cubicBezTo>
                  <a:cubicBezTo>
                    <a:pt x="111" y="81"/>
                    <a:pt x="111" y="80"/>
                    <a:pt x="111" y="79"/>
                  </a:cubicBezTo>
                  <a:lnTo>
                    <a:pt x="110" y="78"/>
                  </a:lnTo>
                  <a:cubicBezTo>
                    <a:pt x="110" y="78"/>
                    <a:pt x="109" y="77"/>
                    <a:pt x="109" y="77"/>
                  </a:cubicBezTo>
                  <a:cubicBezTo>
                    <a:pt x="109" y="76"/>
                    <a:pt x="109" y="76"/>
                    <a:pt x="109" y="76"/>
                  </a:cubicBezTo>
                  <a:lnTo>
                    <a:pt x="109" y="74"/>
                  </a:lnTo>
                  <a:cubicBezTo>
                    <a:pt x="109" y="73"/>
                    <a:pt x="109" y="72"/>
                    <a:pt x="108" y="73"/>
                  </a:cubicBezTo>
                  <a:cubicBezTo>
                    <a:pt x="107" y="73"/>
                    <a:pt x="106" y="72"/>
                    <a:pt x="105" y="72"/>
                  </a:cubicBezTo>
                  <a:cubicBezTo>
                    <a:pt x="104" y="72"/>
                    <a:pt x="104" y="72"/>
                    <a:pt x="104" y="71"/>
                  </a:cubicBezTo>
                  <a:cubicBezTo>
                    <a:pt x="104" y="71"/>
                    <a:pt x="103" y="71"/>
                    <a:pt x="103" y="70"/>
                  </a:cubicBezTo>
                  <a:cubicBezTo>
                    <a:pt x="102" y="70"/>
                    <a:pt x="102" y="69"/>
                    <a:pt x="102" y="69"/>
                  </a:cubicBezTo>
                  <a:cubicBezTo>
                    <a:pt x="102" y="68"/>
                    <a:pt x="102" y="68"/>
                    <a:pt x="102" y="67"/>
                  </a:cubicBezTo>
                  <a:cubicBezTo>
                    <a:pt x="102" y="66"/>
                    <a:pt x="102" y="65"/>
                    <a:pt x="103" y="65"/>
                  </a:cubicBezTo>
                  <a:lnTo>
                    <a:pt x="102" y="62"/>
                  </a:lnTo>
                  <a:cubicBezTo>
                    <a:pt x="101" y="62"/>
                    <a:pt x="99" y="62"/>
                    <a:pt x="98" y="61"/>
                  </a:cubicBezTo>
                  <a:cubicBezTo>
                    <a:pt x="97" y="61"/>
                    <a:pt x="96" y="61"/>
                    <a:pt x="94" y="61"/>
                  </a:cubicBezTo>
                  <a:lnTo>
                    <a:pt x="90" y="61"/>
                  </a:lnTo>
                  <a:cubicBezTo>
                    <a:pt x="88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87" y="61"/>
                  </a:lnTo>
                  <a:cubicBezTo>
                    <a:pt x="87" y="60"/>
                    <a:pt x="87" y="60"/>
                    <a:pt x="87" y="59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86" y="57"/>
                    <a:pt x="86" y="56"/>
                    <a:pt x="85" y="54"/>
                  </a:cubicBezTo>
                  <a:cubicBezTo>
                    <a:pt x="85" y="53"/>
                    <a:pt x="85" y="52"/>
                    <a:pt x="85" y="52"/>
                  </a:cubicBezTo>
                  <a:cubicBezTo>
                    <a:pt x="84" y="51"/>
                    <a:pt x="84" y="50"/>
                    <a:pt x="84" y="50"/>
                  </a:cubicBezTo>
                  <a:cubicBezTo>
                    <a:pt x="84" y="49"/>
                    <a:pt x="84" y="48"/>
                    <a:pt x="84" y="47"/>
                  </a:cubicBezTo>
                  <a:cubicBezTo>
                    <a:pt x="84" y="47"/>
                    <a:pt x="84" y="46"/>
                    <a:pt x="84" y="45"/>
                  </a:cubicBezTo>
                  <a:lnTo>
                    <a:pt x="85" y="42"/>
                  </a:lnTo>
                  <a:cubicBezTo>
                    <a:pt x="85" y="41"/>
                    <a:pt x="85" y="41"/>
                    <a:pt x="85" y="40"/>
                  </a:cubicBezTo>
                  <a:lnTo>
                    <a:pt x="84" y="40"/>
                  </a:lnTo>
                  <a:cubicBezTo>
                    <a:pt x="84" y="40"/>
                    <a:pt x="84" y="39"/>
                    <a:pt x="84" y="38"/>
                  </a:cubicBezTo>
                  <a:cubicBezTo>
                    <a:pt x="83" y="38"/>
                    <a:pt x="83" y="37"/>
                    <a:pt x="83" y="37"/>
                  </a:cubicBezTo>
                  <a:cubicBezTo>
                    <a:pt x="82" y="37"/>
                    <a:pt x="81" y="36"/>
                    <a:pt x="80" y="36"/>
                  </a:cubicBezTo>
                  <a:cubicBezTo>
                    <a:pt x="78" y="36"/>
                    <a:pt x="77" y="36"/>
                    <a:pt x="76" y="36"/>
                  </a:cubicBezTo>
                  <a:cubicBezTo>
                    <a:pt x="75" y="36"/>
                    <a:pt x="73" y="36"/>
                    <a:pt x="71" y="36"/>
                  </a:cubicBezTo>
                  <a:lnTo>
                    <a:pt x="70" y="36"/>
                  </a:ln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4"/>
                    <a:pt x="70" y="33"/>
                  </a:cubicBezTo>
                  <a:cubicBezTo>
                    <a:pt x="69" y="33"/>
                    <a:pt x="69" y="32"/>
                    <a:pt x="68" y="32"/>
                  </a:cubicBezTo>
                  <a:lnTo>
                    <a:pt x="68" y="33"/>
                  </a:lnTo>
                  <a:cubicBezTo>
                    <a:pt x="67" y="33"/>
                    <a:pt x="67" y="32"/>
                    <a:pt x="67" y="32"/>
                  </a:cubicBezTo>
                  <a:cubicBezTo>
                    <a:pt x="66" y="32"/>
                    <a:pt x="66" y="31"/>
                    <a:pt x="64" y="30"/>
                  </a:cubicBezTo>
                  <a:cubicBezTo>
                    <a:pt x="63" y="29"/>
                    <a:pt x="62" y="29"/>
                    <a:pt x="61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7" y="28"/>
                    <a:pt x="57" y="28"/>
                    <a:pt x="56" y="28"/>
                  </a:cubicBezTo>
                  <a:cubicBezTo>
                    <a:pt x="55" y="27"/>
                    <a:pt x="54" y="27"/>
                    <a:pt x="53" y="2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3" name="Freeform 807"/>
            <p:cNvSpPr>
              <a:spLocks/>
            </p:cNvSpPr>
            <p:nvPr/>
          </p:nvSpPr>
          <p:spPr bwMode="auto">
            <a:xfrm>
              <a:off x="2820863" y="4114844"/>
              <a:ext cx="1530" cy="306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4" name="Freeform 808"/>
            <p:cNvSpPr>
              <a:spLocks/>
            </p:cNvSpPr>
            <p:nvPr/>
          </p:nvSpPr>
          <p:spPr bwMode="auto">
            <a:xfrm>
              <a:off x="2846874" y="4159221"/>
              <a:ext cx="1530" cy="306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5" name="Freeform 809"/>
            <p:cNvSpPr>
              <a:spLocks/>
            </p:cNvSpPr>
            <p:nvPr/>
          </p:nvSpPr>
          <p:spPr bwMode="auto">
            <a:xfrm>
              <a:off x="2699993" y="4338256"/>
              <a:ext cx="205021" cy="944142"/>
            </a:xfrm>
            <a:custGeom>
              <a:avLst/>
              <a:gdLst>
                <a:gd name="T0" fmla="*/ 52 w 80"/>
                <a:gd name="T1" fmla="*/ 18 h 322"/>
                <a:gd name="T2" fmla="*/ 53 w 80"/>
                <a:gd name="T3" fmla="*/ 37 h 322"/>
                <a:gd name="T4" fmla="*/ 50 w 80"/>
                <a:gd name="T5" fmla="*/ 50 h 322"/>
                <a:gd name="T6" fmla="*/ 49 w 80"/>
                <a:gd name="T7" fmla="*/ 60 h 322"/>
                <a:gd name="T8" fmla="*/ 47 w 80"/>
                <a:gd name="T9" fmla="*/ 81 h 322"/>
                <a:gd name="T10" fmla="*/ 40 w 80"/>
                <a:gd name="T11" fmla="*/ 105 h 322"/>
                <a:gd name="T12" fmla="*/ 37 w 80"/>
                <a:gd name="T13" fmla="*/ 122 h 322"/>
                <a:gd name="T14" fmla="*/ 35 w 80"/>
                <a:gd name="T15" fmla="*/ 155 h 322"/>
                <a:gd name="T16" fmla="*/ 26 w 80"/>
                <a:gd name="T17" fmla="*/ 178 h 322"/>
                <a:gd name="T18" fmla="*/ 21 w 80"/>
                <a:gd name="T19" fmla="*/ 193 h 322"/>
                <a:gd name="T20" fmla="*/ 22 w 80"/>
                <a:gd name="T21" fmla="*/ 208 h 322"/>
                <a:gd name="T22" fmla="*/ 22 w 80"/>
                <a:gd name="T23" fmla="*/ 225 h 322"/>
                <a:gd name="T24" fmla="*/ 29 w 80"/>
                <a:gd name="T25" fmla="*/ 226 h 322"/>
                <a:gd name="T26" fmla="*/ 26 w 80"/>
                <a:gd name="T27" fmla="*/ 240 h 322"/>
                <a:gd name="T28" fmla="*/ 25 w 80"/>
                <a:gd name="T29" fmla="*/ 250 h 322"/>
                <a:gd name="T30" fmla="*/ 26 w 80"/>
                <a:gd name="T31" fmla="*/ 254 h 322"/>
                <a:gd name="T32" fmla="*/ 25 w 80"/>
                <a:gd name="T33" fmla="*/ 262 h 322"/>
                <a:gd name="T34" fmla="*/ 17 w 80"/>
                <a:gd name="T35" fmla="*/ 266 h 322"/>
                <a:gd name="T36" fmla="*/ 15 w 80"/>
                <a:gd name="T37" fmla="*/ 263 h 322"/>
                <a:gd name="T38" fmla="*/ 4 w 80"/>
                <a:gd name="T39" fmla="*/ 268 h 322"/>
                <a:gd name="T40" fmla="*/ 3 w 80"/>
                <a:gd name="T41" fmla="*/ 272 h 322"/>
                <a:gd name="T42" fmla="*/ 14 w 80"/>
                <a:gd name="T43" fmla="*/ 274 h 322"/>
                <a:gd name="T44" fmla="*/ 14 w 80"/>
                <a:gd name="T45" fmla="*/ 277 h 322"/>
                <a:gd name="T46" fmla="*/ 19 w 80"/>
                <a:gd name="T47" fmla="*/ 282 h 322"/>
                <a:gd name="T48" fmla="*/ 12 w 80"/>
                <a:gd name="T49" fmla="*/ 282 h 322"/>
                <a:gd name="T50" fmla="*/ 17 w 80"/>
                <a:gd name="T51" fmla="*/ 293 h 322"/>
                <a:gd name="T52" fmla="*/ 13 w 80"/>
                <a:gd name="T53" fmla="*/ 302 h 322"/>
                <a:gd name="T54" fmla="*/ 11 w 80"/>
                <a:gd name="T55" fmla="*/ 307 h 322"/>
                <a:gd name="T56" fmla="*/ 15 w 80"/>
                <a:gd name="T57" fmla="*/ 313 h 322"/>
                <a:gd name="T58" fmla="*/ 22 w 80"/>
                <a:gd name="T59" fmla="*/ 320 h 322"/>
                <a:gd name="T60" fmla="*/ 29 w 80"/>
                <a:gd name="T61" fmla="*/ 321 h 322"/>
                <a:gd name="T62" fmla="*/ 32 w 80"/>
                <a:gd name="T63" fmla="*/ 311 h 322"/>
                <a:gd name="T64" fmla="*/ 27 w 80"/>
                <a:gd name="T65" fmla="*/ 309 h 322"/>
                <a:gd name="T66" fmla="*/ 20 w 80"/>
                <a:gd name="T67" fmla="*/ 300 h 322"/>
                <a:gd name="T68" fmla="*/ 24 w 80"/>
                <a:gd name="T69" fmla="*/ 293 h 322"/>
                <a:gd name="T70" fmla="*/ 32 w 80"/>
                <a:gd name="T71" fmla="*/ 287 h 322"/>
                <a:gd name="T72" fmla="*/ 37 w 80"/>
                <a:gd name="T73" fmla="*/ 275 h 322"/>
                <a:gd name="T74" fmla="*/ 39 w 80"/>
                <a:gd name="T75" fmla="*/ 264 h 322"/>
                <a:gd name="T76" fmla="*/ 36 w 80"/>
                <a:gd name="T77" fmla="*/ 255 h 322"/>
                <a:gd name="T78" fmla="*/ 37 w 80"/>
                <a:gd name="T79" fmla="*/ 245 h 322"/>
                <a:gd name="T80" fmla="*/ 34 w 80"/>
                <a:gd name="T81" fmla="*/ 236 h 322"/>
                <a:gd name="T82" fmla="*/ 37 w 80"/>
                <a:gd name="T83" fmla="*/ 228 h 322"/>
                <a:gd name="T84" fmla="*/ 39 w 80"/>
                <a:gd name="T85" fmla="*/ 207 h 322"/>
                <a:gd name="T86" fmla="*/ 42 w 80"/>
                <a:gd name="T87" fmla="*/ 185 h 322"/>
                <a:gd name="T88" fmla="*/ 49 w 80"/>
                <a:gd name="T89" fmla="*/ 173 h 322"/>
                <a:gd name="T90" fmla="*/ 52 w 80"/>
                <a:gd name="T91" fmla="*/ 159 h 322"/>
                <a:gd name="T92" fmla="*/ 51 w 80"/>
                <a:gd name="T93" fmla="*/ 138 h 322"/>
                <a:gd name="T94" fmla="*/ 51 w 80"/>
                <a:gd name="T95" fmla="*/ 124 h 322"/>
                <a:gd name="T96" fmla="*/ 55 w 80"/>
                <a:gd name="T97" fmla="*/ 107 h 322"/>
                <a:gd name="T98" fmla="*/ 68 w 80"/>
                <a:gd name="T99" fmla="*/ 88 h 322"/>
                <a:gd name="T100" fmla="*/ 67 w 80"/>
                <a:gd name="T101" fmla="*/ 71 h 322"/>
                <a:gd name="T102" fmla="*/ 73 w 80"/>
                <a:gd name="T103" fmla="*/ 63 h 322"/>
                <a:gd name="T104" fmla="*/ 79 w 80"/>
                <a:gd name="T105" fmla="*/ 49 h 322"/>
                <a:gd name="T106" fmla="*/ 73 w 80"/>
                <a:gd name="T107" fmla="*/ 44 h 322"/>
                <a:gd name="T108" fmla="*/ 66 w 80"/>
                <a:gd name="T109" fmla="*/ 27 h 322"/>
                <a:gd name="T110" fmla="*/ 65 w 80"/>
                <a:gd name="T111" fmla="*/ 16 h 322"/>
                <a:gd name="T112" fmla="*/ 59 w 80"/>
                <a:gd name="T113" fmla="*/ 3 h 322"/>
                <a:gd name="T114" fmla="*/ 54 w 80"/>
                <a:gd name="T115" fmla="*/ 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" h="322">
                  <a:moveTo>
                    <a:pt x="54" y="7"/>
                  </a:moveTo>
                  <a:cubicBezTo>
                    <a:pt x="54" y="7"/>
                    <a:pt x="53" y="8"/>
                    <a:pt x="53" y="7"/>
                  </a:cubicBezTo>
                  <a:cubicBezTo>
                    <a:pt x="51" y="8"/>
                    <a:pt x="50" y="8"/>
                    <a:pt x="49" y="8"/>
                  </a:cubicBezTo>
                  <a:lnTo>
                    <a:pt x="51" y="12"/>
                  </a:lnTo>
                  <a:lnTo>
                    <a:pt x="52" y="18"/>
                  </a:lnTo>
                  <a:lnTo>
                    <a:pt x="52" y="24"/>
                  </a:lnTo>
                  <a:lnTo>
                    <a:pt x="50" y="30"/>
                  </a:lnTo>
                  <a:cubicBezTo>
                    <a:pt x="50" y="32"/>
                    <a:pt x="51" y="33"/>
                    <a:pt x="51" y="33"/>
                  </a:cubicBezTo>
                  <a:cubicBezTo>
                    <a:pt x="51" y="33"/>
                    <a:pt x="51" y="34"/>
                    <a:pt x="52" y="35"/>
                  </a:cubicBezTo>
                  <a:cubicBezTo>
                    <a:pt x="52" y="36"/>
                    <a:pt x="53" y="37"/>
                    <a:pt x="53" y="37"/>
                  </a:cubicBezTo>
                  <a:lnTo>
                    <a:pt x="53" y="39"/>
                  </a:lnTo>
                  <a:cubicBezTo>
                    <a:pt x="53" y="40"/>
                    <a:pt x="53" y="41"/>
                    <a:pt x="52" y="42"/>
                  </a:cubicBezTo>
                  <a:cubicBezTo>
                    <a:pt x="52" y="42"/>
                    <a:pt x="52" y="43"/>
                    <a:pt x="51" y="45"/>
                  </a:cubicBezTo>
                  <a:cubicBezTo>
                    <a:pt x="50" y="46"/>
                    <a:pt x="50" y="47"/>
                    <a:pt x="50" y="48"/>
                  </a:cubicBezTo>
                  <a:cubicBezTo>
                    <a:pt x="50" y="48"/>
                    <a:pt x="50" y="49"/>
                    <a:pt x="50" y="50"/>
                  </a:cubicBezTo>
                  <a:cubicBezTo>
                    <a:pt x="49" y="51"/>
                    <a:pt x="48" y="51"/>
                    <a:pt x="48" y="52"/>
                  </a:cubicBezTo>
                  <a:cubicBezTo>
                    <a:pt x="48" y="52"/>
                    <a:pt x="48" y="54"/>
                    <a:pt x="47" y="55"/>
                  </a:cubicBezTo>
                  <a:cubicBezTo>
                    <a:pt x="48" y="56"/>
                    <a:pt x="48" y="57"/>
                    <a:pt x="48" y="57"/>
                  </a:cubicBezTo>
                  <a:lnTo>
                    <a:pt x="49" y="59"/>
                  </a:lnTo>
                  <a:cubicBezTo>
                    <a:pt x="50" y="59"/>
                    <a:pt x="50" y="59"/>
                    <a:pt x="49" y="60"/>
                  </a:cubicBezTo>
                  <a:lnTo>
                    <a:pt x="47" y="66"/>
                  </a:lnTo>
                  <a:cubicBezTo>
                    <a:pt x="47" y="67"/>
                    <a:pt x="47" y="68"/>
                    <a:pt x="47" y="69"/>
                  </a:cubicBezTo>
                  <a:cubicBezTo>
                    <a:pt x="48" y="70"/>
                    <a:pt x="48" y="71"/>
                    <a:pt x="48" y="73"/>
                  </a:cubicBezTo>
                  <a:cubicBezTo>
                    <a:pt x="48" y="74"/>
                    <a:pt x="48" y="75"/>
                    <a:pt x="48" y="77"/>
                  </a:cubicBezTo>
                  <a:cubicBezTo>
                    <a:pt x="47" y="79"/>
                    <a:pt x="47" y="80"/>
                    <a:pt x="47" y="81"/>
                  </a:cubicBezTo>
                  <a:cubicBezTo>
                    <a:pt x="47" y="81"/>
                    <a:pt x="46" y="83"/>
                    <a:pt x="46" y="87"/>
                  </a:cubicBezTo>
                  <a:lnTo>
                    <a:pt x="44" y="92"/>
                  </a:lnTo>
                  <a:lnTo>
                    <a:pt x="43" y="101"/>
                  </a:lnTo>
                  <a:cubicBezTo>
                    <a:pt x="42" y="102"/>
                    <a:pt x="41" y="103"/>
                    <a:pt x="41" y="104"/>
                  </a:cubicBezTo>
                  <a:lnTo>
                    <a:pt x="40" y="105"/>
                  </a:lnTo>
                  <a:cubicBezTo>
                    <a:pt x="39" y="106"/>
                    <a:pt x="39" y="106"/>
                    <a:pt x="39" y="106"/>
                  </a:cubicBezTo>
                  <a:cubicBezTo>
                    <a:pt x="39" y="107"/>
                    <a:pt x="39" y="109"/>
                    <a:pt x="40" y="112"/>
                  </a:cubicBezTo>
                  <a:cubicBezTo>
                    <a:pt x="41" y="112"/>
                    <a:pt x="42" y="113"/>
                    <a:pt x="42" y="114"/>
                  </a:cubicBezTo>
                  <a:cubicBezTo>
                    <a:pt x="42" y="115"/>
                    <a:pt x="41" y="116"/>
                    <a:pt x="40" y="118"/>
                  </a:cubicBezTo>
                  <a:lnTo>
                    <a:pt x="37" y="122"/>
                  </a:lnTo>
                  <a:lnTo>
                    <a:pt x="39" y="134"/>
                  </a:lnTo>
                  <a:lnTo>
                    <a:pt x="39" y="141"/>
                  </a:lnTo>
                  <a:lnTo>
                    <a:pt x="36" y="146"/>
                  </a:lnTo>
                  <a:lnTo>
                    <a:pt x="37" y="150"/>
                  </a:lnTo>
                  <a:lnTo>
                    <a:pt x="35" y="155"/>
                  </a:lnTo>
                  <a:lnTo>
                    <a:pt x="34" y="156"/>
                  </a:lnTo>
                  <a:lnTo>
                    <a:pt x="34" y="160"/>
                  </a:lnTo>
                  <a:lnTo>
                    <a:pt x="33" y="164"/>
                  </a:lnTo>
                  <a:lnTo>
                    <a:pt x="29" y="170"/>
                  </a:lnTo>
                  <a:lnTo>
                    <a:pt x="26" y="178"/>
                  </a:lnTo>
                  <a:cubicBezTo>
                    <a:pt x="25" y="178"/>
                    <a:pt x="25" y="178"/>
                    <a:pt x="24" y="180"/>
                  </a:cubicBezTo>
                  <a:cubicBezTo>
                    <a:pt x="24" y="181"/>
                    <a:pt x="23" y="183"/>
                    <a:pt x="21" y="184"/>
                  </a:cubicBezTo>
                  <a:lnTo>
                    <a:pt x="19" y="183"/>
                  </a:lnTo>
                  <a:lnTo>
                    <a:pt x="19" y="188"/>
                  </a:lnTo>
                  <a:cubicBezTo>
                    <a:pt x="20" y="191"/>
                    <a:pt x="21" y="192"/>
                    <a:pt x="21" y="193"/>
                  </a:cubicBezTo>
                  <a:cubicBezTo>
                    <a:pt x="21" y="193"/>
                    <a:pt x="21" y="194"/>
                    <a:pt x="21" y="195"/>
                  </a:cubicBezTo>
                  <a:cubicBezTo>
                    <a:pt x="21" y="196"/>
                    <a:pt x="21" y="197"/>
                    <a:pt x="22" y="198"/>
                  </a:cubicBezTo>
                  <a:cubicBezTo>
                    <a:pt x="22" y="198"/>
                    <a:pt x="22" y="199"/>
                    <a:pt x="23" y="201"/>
                  </a:cubicBezTo>
                  <a:lnTo>
                    <a:pt x="23" y="205"/>
                  </a:lnTo>
                  <a:lnTo>
                    <a:pt x="22" y="208"/>
                  </a:lnTo>
                  <a:lnTo>
                    <a:pt x="20" y="212"/>
                  </a:lnTo>
                  <a:lnTo>
                    <a:pt x="17" y="218"/>
                  </a:lnTo>
                  <a:cubicBezTo>
                    <a:pt x="17" y="220"/>
                    <a:pt x="17" y="221"/>
                    <a:pt x="17" y="221"/>
                  </a:cubicBezTo>
                  <a:cubicBezTo>
                    <a:pt x="18" y="222"/>
                    <a:pt x="18" y="223"/>
                    <a:pt x="20" y="226"/>
                  </a:cubicBezTo>
                  <a:lnTo>
                    <a:pt x="22" y="225"/>
                  </a:lnTo>
                  <a:lnTo>
                    <a:pt x="24" y="224"/>
                  </a:lnTo>
                  <a:lnTo>
                    <a:pt x="27" y="224"/>
                  </a:lnTo>
                  <a:lnTo>
                    <a:pt x="29" y="225"/>
                  </a:lnTo>
                  <a:lnTo>
                    <a:pt x="32" y="223"/>
                  </a:lnTo>
                  <a:lnTo>
                    <a:pt x="29" y="226"/>
                  </a:lnTo>
                  <a:lnTo>
                    <a:pt x="29" y="231"/>
                  </a:lnTo>
                  <a:cubicBezTo>
                    <a:pt x="28" y="233"/>
                    <a:pt x="28" y="234"/>
                    <a:pt x="28" y="235"/>
                  </a:cubicBezTo>
                  <a:cubicBezTo>
                    <a:pt x="28" y="236"/>
                    <a:pt x="28" y="237"/>
                    <a:pt x="29" y="238"/>
                  </a:cubicBezTo>
                  <a:cubicBezTo>
                    <a:pt x="28" y="239"/>
                    <a:pt x="28" y="239"/>
                    <a:pt x="27" y="239"/>
                  </a:cubicBezTo>
                  <a:cubicBezTo>
                    <a:pt x="27" y="240"/>
                    <a:pt x="26" y="240"/>
                    <a:pt x="26" y="240"/>
                  </a:cubicBezTo>
                  <a:cubicBezTo>
                    <a:pt x="25" y="240"/>
                    <a:pt x="25" y="241"/>
                    <a:pt x="25" y="241"/>
                  </a:cubicBezTo>
                  <a:cubicBezTo>
                    <a:pt x="24" y="242"/>
                    <a:pt x="24" y="243"/>
                    <a:pt x="25" y="244"/>
                  </a:cubicBezTo>
                  <a:lnTo>
                    <a:pt x="28" y="245"/>
                  </a:lnTo>
                  <a:lnTo>
                    <a:pt x="23" y="248"/>
                  </a:lnTo>
                  <a:lnTo>
                    <a:pt x="25" y="250"/>
                  </a:lnTo>
                  <a:cubicBezTo>
                    <a:pt x="25" y="250"/>
                    <a:pt x="26" y="251"/>
                    <a:pt x="25" y="252"/>
                  </a:cubicBezTo>
                  <a:cubicBezTo>
                    <a:pt x="25" y="252"/>
                    <a:pt x="24" y="253"/>
                    <a:pt x="23" y="255"/>
                  </a:cubicBezTo>
                  <a:cubicBezTo>
                    <a:pt x="22" y="255"/>
                    <a:pt x="22" y="255"/>
                    <a:pt x="22" y="255"/>
                  </a:cubicBezTo>
                  <a:cubicBezTo>
                    <a:pt x="22" y="255"/>
                    <a:pt x="23" y="256"/>
                    <a:pt x="23" y="256"/>
                  </a:cubicBezTo>
                  <a:cubicBezTo>
                    <a:pt x="24" y="256"/>
                    <a:pt x="25" y="255"/>
                    <a:pt x="26" y="254"/>
                  </a:cubicBezTo>
                  <a:cubicBezTo>
                    <a:pt x="27" y="253"/>
                    <a:pt x="27" y="252"/>
                    <a:pt x="27" y="251"/>
                  </a:cubicBezTo>
                  <a:cubicBezTo>
                    <a:pt x="27" y="251"/>
                    <a:pt x="28" y="251"/>
                    <a:pt x="29" y="251"/>
                  </a:cubicBezTo>
                  <a:cubicBezTo>
                    <a:pt x="30" y="253"/>
                    <a:pt x="30" y="254"/>
                    <a:pt x="29" y="254"/>
                  </a:cubicBezTo>
                  <a:cubicBezTo>
                    <a:pt x="29" y="254"/>
                    <a:pt x="28" y="255"/>
                    <a:pt x="26" y="257"/>
                  </a:cubicBezTo>
                  <a:lnTo>
                    <a:pt x="25" y="262"/>
                  </a:lnTo>
                  <a:lnTo>
                    <a:pt x="23" y="262"/>
                  </a:lnTo>
                  <a:lnTo>
                    <a:pt x="22" y="264"/>
                  </a:lnTo>
                  <a:lnTo>
                    <a:pt x="19" y="265"/>
                  </a:lnTo>
                  <a:cubicBezTo>
                    <a:pt x="19" y="265"/>
                    <a:pt x="18" y="265"/>
                    <a:pt x="18" y="266"/>
                  </a:cubicBezTo>
                  <a:lnTo>
                    <a:pt x="17" y="266"/>
                  </a:lnTo>
                  <a:lnTo>
                    <a:pt x="17" y="266"/>
                  </a:lnTo>
                  <a:cubicBezTo>
                    <a:pt x="17" y="265"/>
                    <a:pt x="16" y="265"/>
                    <a:pt x="16" y="265"/>
                  </a:cubicBezTo>
                  <a:cubicBezTo>
                    <a:pt x="16" y="265"/>
                    <a:pt x="16" y="264"/>
                    <a:pt x="16" y="264"/>
                  </a:cubicBezTo>
                  <a:lnTo>
                    <a:pt x="15" y="263"/>
                  </a:lnTo>
                  <a:cubicBezTo>
                    <a:pt x="15" y="263"/>
                    <a:pt x="15" y="263"/>
                    <a:pt x="15" y="263"/>
                  </a:cubicBezTo>
                  <a:cubicBezTo>
                    <a:pt x="14" y="263"/>
                    <a:pt x="14" y="263"/>
                    <a:pt x="14" y="263"/>
                  </a:cubicBezTo>
                  <a:cubicBezTo>
                    <a:pt x="14" y="263"/>
                    <a:pt x="13" y="263"/>
                    <a:pt x="13" y="263"/>
                  </a:cubicBezTo>
                  <a:lnTo>
                    <a:pt x="11" y="264"/>
                  </a:lnTo>
                  <a:cubicBezTo>
                    <a:pt x="9" y="265"/>
                    <a:pt x="8" y="266"/>
                    <a:pt x="7" y="267"/>
                  </a:cubicBezTo>
                  <a:cubicBezTo>
                    <a:pt x="6" y="267"/>
                    <a:pt x="5" y="268"/>
                    <a:pt x="4" y="268"/>
                  </a:cubicBezTo>
                  <a:cubicBezTo>
                    <a:pt x="3" y="269"/>
                    <a:pt x="2" y="269"/>
                    <a:pt x="2" y="269"/>
                  </a:cubicBezTo>
                  <a:cubicBezTo>
                    <a:pt x="1" y="270"/>
                    <a:pt x="0" y="270"/>
                    <a:pt x="0" y="270"/>
                  </a:cubicBezTo>
                  <a:cubicBezTo>
                    <a:pt x="0" y="271"/>
                    <a:pt x="1" y="271"/>
                    <a:pt x="1" y="272"/>
                  </a:cubicBezTo>
                  <a:cubicBezTo>
                    <a:pt x="2" y="272"/>
                    <a:pt x="2" y="272"/>
                    <a:pt x="2" y="272"/>
                  </a:cubicBezTo>
                  <a:lnTo>
                    <a:pt x="3" y="272"/>
                  </a:lnTo>
                  <a:cubicBezTo>
                    <a:pt x="3" y="273"/>
                    <a:pt x="4" y="273"/>
                    <a:pt x="5" y="273"/>
                  </a:cubicBezTo>
                  <a:cubicBezTo>
                    <a:pt x="7" y="272"/>
                    <a:pt x="8" y="272"/>
                    <a:pt x="8" y="272"/>
                  </a:cubicBezTo>
                  <a:cubicBezTo>
                    <a:pt x="9" y="272"/>
                    <a:pt x="9" y="273"/>
                    <a:pt x="10" y="273"/>
                  </a:cubicBezTo>
                  <a:cubicBezTo>
                    <a:pt x="11" y="273"/>
                    <a:pt x="12" y="274"/>
                    <a:pt x="13" y="274"/>
                  </a:cubicBezTo>
                  <a:cubicBezTo>
                    <a:pt x="13" y="274"/>
                    <a:pt x="13" y="274"/>
                    <a:pt x="14" y="274"/>
                  </a:cubicBezTo>
                  <a:cubicBezTo>
                    <a:pt x="14" y="274"/>
                    <a:pt x="14" y="275"/>
                    <a:pt x="14" y="275"/>
                  </a:cubicBezTo>
                  <a:cubicBezTo>
                    <a:pt x="14" y="275"/>
                    <a:pt x="14" y="275"/>
                    <a:pt x="14" y="275"/>
                  </a:cubicBezTo>
                  <a:lnTo>
                    <a:pt x="13" y="276"/>
                  </a:lnTo>
                  <a:cubicBezTo>
                    <a:pt x="13" y="276"/>
                    <a:pt x="13" y="276"/>
                    <a:pt x="13" y="277"/>
                  </a:cubicBezTo>
                  <a:cubicBezTo>
                    <a:pt x="13" y="277"/>
                    <a:pt x="13" y="277"/>
                    <a:pt x="14" y="277"/>
                  </a:cubicBezTo>
                  <a:cubicBezTo>
                    <a:pt x="14" y="277"/>
                    <a:pt x="14" y="277"/>
                    <a:pt x="14" y="277"/>
                  </a:cubicBezTo>
                  <a:cubicBezTo>
                    <a:pt x="15" y="277"/>
                    <a:pt x="15" y="277"/>
                    <a:pt x="15" y="277"/>
                  </a:cubicBezTo>
                  <a:cubicBezTo>
                    <a:pt x="15" y="277"/>
                    <a:pt x="15" y="277"/>
                    <a:pt x="16" y="278"/>
                  </a:cubicBezTo>
                  <a:lnTo>
                    <a:pt x="19" y="281"/>
                  </a:lnTo>
                  <a:cubicBezTo>
                    <a:pt x="19" y="281"/>
                    <a:pt x="19" y="281"/>
                    <a:pt x="19" y="282"/>
                  </a:cubicBezTo>
                  <a:cubicBezTo>
                    <a:pt x="19" y="282"/>
                    <a:pt x="19" y="282"/>
                    <a:pt x="19" y="282"/>
                  </a:cubicBezTo>
                  <a:cubicBezTo>
                    <a:pt x="19" y="282"/>
                    <a:pt x="19" y="283"/>
                    <a:pt x="20" y="283"/>
                  </a:cubicBezTo>
                  <a:cubicBezTo>
                    <a:pt x="20" y="283"/>
                    <a:pt x="19" y="283"/>
                    <a:pt x="16" y="283"/>
                  </a:cubicBezTo>
                  <a:lnTo>
                    <a:pt x="14" y="283"/>
                  </a:lnTo>
                  <a:cubicBezTo>
                    <a:pt x="13" y="282"/>
                    <a:pt x="13" y="282"/>
                    <a:pt x="12" y="282"/>
                  </a:cubicBezTo>
                  <a:lnTo>
                    <a:pt x="11" y="283"/>
                  </a:lnTo>
                  <a:cubicBezTo>
                    <a:pt x="11" y="283"/>
                    <a:pt x="11" y="284"/>
                    <a:pt x="11" y="284"/>
                  </a:cubicBezTo>
                  <a:cubicBezTo>
                    <a:pt x="11" y="284"/>
                    <a:pt x="11" y="285"/>
                    <a:pt x="11" y="286"/>
                  </a:cubicBezTo>
                  <a:lnTo>
                    <a:pt x="12" y="288"/>
                  </a:lnTo>
                  <a:lnTo>
                    <a:pt x="17" y="293"/>
                  </a:lnTo>
                  <a:lnTo>
                    <a:pt x="17" y="296"/>
                  </a:lnTo>
                  <a:lnTo>
                    <a:pt x="16" y="298"/>
                  </a:lnTo>
                  <a:lnTo>
                    <a:pt x="15" y="300"/>
                  </a:lnTo>
                  <a:lnTo>
                    <a:pt x="15" y="301"/>
                  </a:lnTo>
                  <a:lnTo>
                    <a:pt x="13" y="302"/>
                  </a:lnTo>
                  <a:cubicBezTo>
                    <a:pt x="12" y="302"/>
                    <a:pt x="11" y="302"/>
                    <a:pt x="10" y="302"/>
                  </a:cubicBezTo>
                  <a:cubicBezTo>
                    <a:pt x="10" y="303"/>
                    <a:pt x="9" y="303"/>
                    <a:pt x="9" y="303"/>
                  </a:cubicBezTo>
                  <a:cubicBezTo>
                    <a:pt x="9" y="303"/>
                    <a:pt x="9" y="304"/>
                    <a:pt x="9" y="305"/>
                  </a:cubicBezTo>
                  <a:cubicBezTo>
                    <a:pt x="10" y="305"/>
                    <a:pt x="10" y="306"/>
                    <a:pt x="10" y="306"/>
                  </a:cubicBezTo>
                  <a:cubicBezTo>
                    <a:pt x="11" y="306"/>
                    <a:pt x="11" y="307"/>
                    <a:pt x="11" y="307"/>
                  </a:cubicBezTo>
                  <a:lnTo>
                    <a:pt x="14" y="309"/>
                  </a:lnTo>
                  <a:lnTo>
                    <a:pt x="15" y="311"/>
                  </a:lnTo>
                  <a:lnTo>
                    <a:pt x="15" y="311"/>
                  </a:lnTo>
                  <a:cubicBezTo>
                    <a:pt x="15" y="311"/>
                    <a:pt x="15" y="312"/>
                    <a:pt x="15" y="312"/>
                  </a:cubicBezTo>
                  <a:cubicBezTo>
                    <a:pt x="15" y="312"/>
                    <a:pt x="15" y="313"/>
                    <a:pt x="15" y="313"/>
                  </a:cubicBezTo>
                  <a:lnTo>
                    <a:pt x="16" y="315"/>
                  </a:lnTo>
                  <a:cubicBezTo>
                    <a:pt x="16" y="316"/>
                    <a:pt x="16" y="316"/>
                    <a:pt x="17" y="317"/>
                  </a:cubicBezTo>
                  <a:lnTo>
                    <a:pt x="18" y="319"/>
                  </a:lnTo>
                  <a:lnTo>
                    <a:pt x="22" y="320"/>
                  </a:lnTo>
                  <a:lnTo>
                    <a:pt x="22" y="320"/>
                  </a:lnTo>
                  <a:lnTo>
                    <a:pt x="23" y="321"/>
                  </a:lnTo>
                  <a:cubicBezTo>
                    <a:pt x="23" y="321"/>
                    <a:pt x="22" y="321"/>
                    <a:pt x="22" y="322"/>
                  </a:cubicBezTo>
                  <a:lnTo>
                    <a:pt x="23" y="322"/>
                  </a:lnTo>
                  <a:lnTo>
                    <a:pt x="28" y="320"/>
                  </a:lnTo>
                  <a:cubicBezTo>
                    <a:pt x="28" y="321"/>
                    <a:pt x="28" y="321"/>
                    <a:pt x="29" y="321"/>
                  </a:cubicBezTo>
                  <a:lnTo>
                    <a:pt x="30" y="320"/>
                  </a:lnTo>
                  <a:lnTo>
                    <a:pt x="32" y="319"/>
                  </a:lnTo>
                  <a:cubicBezTo>
                    <a:pt x="32" y="319"/>
                    <a:pt x="32" y="318"/>
                    <a:pt x="33" y="318"/>
                  </a:cubicBezTo>
                  <a:cubicBezTo>
                    <a:pt x="33" y="317"/>
                    <a:pt x="33" y="317"/>
                    <a:pt x="33" y="317"/>
                  </a:cubicBezTo>
                  <a:lnTo>
                    <a:pt x="32" y="311"/>
                  </a:lnTo>
                  <a:lnTo>
                    <a:pt x="32" y="310"/>
                  </a:lnTo>
                  <a:cubicBezTo>
                    <a:pt x="32" y="309"/>
                    <a:pt x="32" y="309"/>
                    <a:pt x="32" y="308"/>
                  </a:cubicBezTo>
                  <a:cubicBezTo>
                    <a:pt x="31" y="308"/>
                    <a:pt x="30" y="307"/>
                    <a:pt x="30" y="308"/>
                  </a:cubicBezTo>
                  <a:lnTo>
                    <a:pt x="29" y="308"/>
                  </a:lnTo>
                  <a:cubicBezTo>
                    <a:pt x="28" y="309"/>
                    <a:pt x="28" y="309"/>
                    <a:pt x="27" y="309"/>
                  </a:cubicBezTo>
                  <a:cubicBezTo>
                    <a:pt x="27" y="309"/>
                    <a:pt x="26" y="309"/>
                    <a:pt x="25" y="309"/>
                  </a:cubicBezTo>
                  <a:cubicBezTo>
                    <a:pt x="25" y="308"/>
                    <a:pt x="24" y="307"/>
                    <a:pt x="24" y="306"/>
                  </a:cubicBezTo>
                  <a:cubicBezTo>
                    <a:pt x="23" y="305"/>
                    <a:pt x="23" y="305"/>
                    <a:pt x="22" y="303"/>
                  </a:cubicBezTo>
                  <a:cubicBezTo>
                    <a:pt x="21" y="302"/>
                    <a:pt x="21" y="302"/>
                    <a:pt x="21" y="301"/>
                  </a:cubicBezTo>
                  <a:lnTo>
                    <a:pt x="20" y="300"/>
                  </a:lnTo>
                  <a:cubicBezTo>
                    <a:pt x="20" y="300"/>
                    <a:pt x="20" y="299"/>
                    <a:pt x="20" y="299"/>
                  </a:cubicBezTo>
                  <a:lnTo>
                    <a:pt x="21" y="297"/>
                  </a:lnTo>
                  <a:cubicBezTo>
                    <a:pt x="22" y="296"/>
                    <a:pt x="22" y="296"/>
                    <a:pt x="22" y="296"/>
                  </a:cubicBezTo>
                  <a:cubicBezTo>
                    <a:pt x="22" y="295"/>
                    <a:pt x="22" y="295"/>
                    <a:pt x="23" y="294"/>
                  </a:cubicBezTo>
                  <a:cubicBezTo>
                    <a:pt x="23" y="293"/>
                    <a:pt x="24" y="293"/>
                    <a:pt x="24" y="293"/>
                  </a:cubicBezTo>
                  <a:cubicBezTo>
                    <a:pt x="25" y="293"/>
                    <a:pt x="25" y="292"/>
                    <a:pt x="26" y="292"/>
                  </a:cubicBezTo>
                  <a:cubicBezTo>
                    <a:pt x="26" y="291"/>
                    <a:pt x="27" y="291"/>
                    <a:pt x="28" y="291"/>
                  </a:cubicBezTo>
                  <a:cubicBezTo>
                    <a:pt x="29" y="291"/>
                    <a:pt x="29" y="291"/>
                    <a:pt x="30" y="290"/>
                  </a:cubicBezTo>
                  <a:cubicBezTo>
                    <a:pt x="30" y="290"/>
                    <a:pt x="30" y="290"/>
                    <a:pt x="31" y="289"/>
                  </a:cubicBezTo>
                  <a:cubicBezTo>
                    <a:pt x="31" y="289"/>
                    <a:pt x="31" y="288"/>
                    <a:pt x="32" y="287"/>
                  </a:cubicBezTo>
                  <a:cubicBezTo>
                    <a:pt x="32" y="286"/>
                    <a:pt x="33" y="285"/>
                    <a:pt x="33" y="285"/>
                  </a:cubicBezTo>
                  <a:cubicBezTo>
                    <a:pt x="32" y="285"/>
                    <a:pt x="32" y="284"/>
                    <a:pt x="32" y="283"/>
                  </a:cubicBezTo>
                  <a:lnTo>
                    <a:pt x="31" y="281"/>
                  </a:lnTo>
                  <a:lnTo>
                    <a:pt x="33" y="279"/>
                  </a:lnTo>
                  <a:lnTo>
                    <a:pt x="37" y="275"/>
                  </a:lnTo>
                  <a:lnTo>
                    <a:pt x="36" y="273"/>
                  </a:lnTo>
                  <a:lnTo>
                    <a:pt x="38" y="271"/>
                  </a:lnTo>
                  <a:lnTo>
                    <a:pt x="37" y="268"/>
                  </a:lnTo>
                  <a:cubicBezTo>
                    <a:pt x="37" y="266"/>
                    <a:pt x="37" y="265"/>
                    <a:pt x="37" y="265"/>
                  </a:cubicBezTo>
                  <a:cubicBezTo>
                    <a:pt x="37" y="265"/>
                    <a:pt x="38" y="265"/>
                    <a:pt x="39" y="264"/>
                  </a:cubicBezTo>
                  <a:lnTo>
                    <a:pt x="38" y="261"/>
                  </a:lnTo>
                  <a:lnTo>
                    <a:pt x="41" y="260"/>
                  </a:lnTo>
                  <a:lnTo>
                    <a:pt x="41" y="257"/>
                  </a:lnTo>
                  <a:cubicBezTo>
                    <a:pt x="39" y="256"/>
                    <a:pt x="39" y="255"/>
                    <a:pt x="38" y="255"/>
                  </a:cubicBezTo>
                  <a:cubicBezTo>
                    <a:pt x="37" y="255"/>
                    <a:pt x="36" y="255"/>
                    <a:pt x="36" y="255"/>
                  </a:cubicBezTo>
                  <a:cubicBezTo>
                    <a:pt x="36" y="255"/>
                    <a:pt x="38" y="254"/>
                    <a:pt x="42" y="253"/>
                  </a:cubicBezTo>
                  <a:cubicBezTo>
                    <a:pt x="43" y="252"/>
                    <a:pt x="44" y="252"/>
                    <a:pt x="43" y="251"/>
                  </a:cubicBezTo>
                  <a:cubicBezTo>
                    <a:pt x="43" y="251"/>
                    <a:pt x="41" y="250"/>
                    <a:pt x="38" y="250"/>
                  </a:cubicBezTo>
                  <a:cubicBezTo>
                    <a:pt x="37" y="249"/>
                    <a:pt x="37" y="248"/>
                    <a:pt x="37" y="248"/>
                  </a:cubicBezTo>
                  <a:lnTo>
                    <a:pt x="37" y="245"/>
                  </a:lnTo>
                  <a:cubicBezTo>
                    <a:pt x="37" y="244"/>
                    <a:pt x="37" y="244"/>
                    <a:pt x="36" y="243"/>
                  </a:cubicBezTo>
                  <a:cubicBezTo>
                    <a:pt x="36" y="243"/>
                    <a:pt x="36" y="242"/>
                    <a:pt x="36" y="242"/>
                  </a:cubicBezTo>
                  <a:cubicBezTo>
                    <a:pt x="36" y="241"/>
                    <a:pt x="37" y="241"/>
                    <a:pt x="37" y="240"/>
                  </a:cubicBezTo>
                  <a:cubicBezTo>
                    <a:pt x="36" y="238"/>
                    <a:pt x="35" y="237"/>
                    <a:pt x="35" y="237"/>
                  </a:cubicBezTo>
                  <a:cubicBezTo>
                    <a:pt x="35" y="237"/>
                    <a:pt x="34" y="237"/>
                    <a:pt x="34" y="236"/>
                  </a:cubicBezTo>
                  <a:cubicBezTo>
                    <a:pt x="33" y="235"/>
                    <a:pt x="33" y="235"/>
                    <a:pt x="33" y="234"/>
                  </a:cubicBezTo>
                  <a:cubicBezTo>
                    <a:pt x="33" y="234"/>
                    <a:pt x="34" y="233"/>
                    <a:pt x="34" y="231"/>
                  </a:cubicBezTo>
                  <a:cubicBezTo>
                    <a:pt x="34" y="230"/>
                    <a:pt x="35" y="229"/>
                    <a:pt x="35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6" y="228"/>
                    <a:pt x="37" y="228"/>
                    <a:pt x="37" y="228"/>
                  </a:cubicBezTo>
                  <a:lnTo>
                    <a:pt x="36" y="223"/>
                  </a:lnTo>
                  <a:cubicBezTo>
                    <a:pt x="36" y="223"/>
                    <a:pt x="36" y="222"/>
                    <a:pt x="35" y="220"/>
                  </a:cubicBezTo>
                  <a:lnTo>
                    <a:pt x="36" y="213"/>
                  </a:lnTo>
                  <a:cubicBezTo>
                    <a:pt x="37" y="211"/>
                    <a:pt x="38" y="210"/>
                    <a:pt x="38" y="209"/>
                  </a:cubicBezTo>
                  <a:cubicBezTo>
                    <a:pt x="38" y="209"/>
                    <a:pt x="38" y="208"/>
                    <a:pt x="39" y="207"/>
                  </a:cubicBezTo>
                  <a:cubicBezTo>
                    <a:pt x="40" y="203"/>
                    <a:pt x="41" y="201"/>
                    <a:pt x="41" y="201"/>
                  </a:cubicBezTo>
                  <a:cubicBezTo>
                    <a:pt x="41" y="201"/>
                    <a:pt x="41" y="200"/>
                    <a:pt x="41" y="198"/>
                  </a:cubicBezTo>
                  <a:cubicBezTo>
                    <a:pt x="43" y="198"/>
                    <a:pt x="45" y="197"/>
                    <a:pt x="45" y="197"/>
                  </a:cubicBezTo>
                  <a:cubicBezTo>
                    <a:pt x="45" y="197"/>
                    <a:pt x="45" y="197"/>
                    <a:pt x="45" y="195"/>
                  </a:cubicBezTo>
                  <a:lnTo>
                    <a:pt x="42" y="185"/>
                  </a:lnTo>
                  <a:cubicBezTo>
                    <a:pt x="43" y="181"/>
                    <a:pt x="43" y="179"/>
                    <a:pt x="43" y="179"/>
                  </a:cubicBezTo>
                  <a:lnTo>
                    <a:pt x="43" y="178"/>
                  </a:lnTo>
                  <a:cubicBezTo>
                    <a:pt x="43" y="177"/>
                    <a:pt x="43" y="177"/>
                    <a:pt x="44" y="177"/>
                  </a:cubicBezTo>
                  <a:cubicBezTo>
                    <a:pt x="44" y="176"/>
                    <a:pt x="45" y="176"/>
                    <a:pt x="47" y="175"/>
                  </a:cubicBezTo>
                  <a:lnTo>
                    <a:pt x="49" y="173"/>
                  </a:lnTo>
                  <a:cubicBezTo>
                    <a:pt x="49" y="173"/>
                    <a:pt x="49" y="173"/>
                    <a:pt x="50" y="172"/>
                  </a:cubicBezTo>
                  <a:cubicBezTo>
                    <a:pt x="50" y="172"/>
                    <a:pt x="50" y="171"/>
                    <a:pt x="50" y="171"/>
                  </a:cubicBezTo>
                  <a:cubicBezTo>
                    <a:pt x="50" y="171"/>
                    <a:pt x="50" y="169"/>
                    <a:pt x="49" y="166"/>
                  </a:cubicBezTo>
                  <a:cubicBezTo>
                    <a:pt x="49" y="164"/>
                    <a:pt x="50" y="163"/>
                    <a:pt x="50" y="163"/>
                  </a:cubicBezTo>
                  <a:cubicBezTo>
                    <a:pt x="50" y="162"/>
                    <a:pt x="51" y="161"/>
                    <a:pt x="52" y="159"/>
                  </a:cubicBezTo>
                  <a:lnTo>
                    <a:pt x="55" y="155"/>
                  </a:lnTo>
                  <a:cubicBezTo>
                    <a:pt x="55" y="152"/>
                    <a:pt x="55" y="150"/>
                    <a:pt x="55" y="150"/>
                  </a:cubicBezTo>
                  <a:cubicBezTo>
                    <a:pt x="55" y="150"/>
                    <a:pt x="55" y="148"/>
                    <a:pt x="54" y="147"/>
                  </a:cubicBezTo>
                  <a:cubicBezTo>
                    <a:pt x="53" y="145"/>
                    <a:pt x="53" y="144"/>
                    <a:pt x="53" y="144"/>
                  </a:cubicBezTo>
                  <a:cubicBezTo>
                    <a:pt x="52" y="144"/>
                    <a:pt x="52" y="142"/>
                    <a:pt x="51" y="138"/>
                  </a:cubicBezTo>
                  <a:lnTo>
                    <a:pt x="49" y="134"/>
                  </a:lnTo>
                  <a:cubicBezTo>
                    <a:pt x="48" y="131"/>
                    <a:pt x="47" y="130"/>
                    <a:pt x="48" y="130"/>
                  </a:cubicBezTo>
                  <a:cubicBezTo>
                    <a:pt x="48" y="130"/>
                    <a:pt x="48" y="129"/>
                    <a:pt x="48" y="129"/>
                  </a:cubicBezTo>
                  <a:cubicBezTo>
                    <a:pt x="48" y="128"/>
                    <a:pt x="48" y="127"/>
                    <a:pt x="48" y="127"/>
                  </a:cubicBezTo>
                  <a:cubicBezTo>
                    <a:pt x="49" y="127"/>
                    <a:pt x="50" y="126"/>
                    <a:pt x="51" y="124"/>
                  </a:cubicBezTo>
                  <a:lnTo>
                    <a:pt x="52" y="119"/>
                  </a:lnTo>
                  <a:lnTo>
                    <a:pt x="55" y="119"/>
                  </a:lnTo>
                  <a:cubicBezTo>
                    <a:pt x="54" y="115"/>
                    <a:pt x="54" y="113"/>
                    <a:pt x="54" y="113"/>
                  </a:cubicBezTo>
                  <a:cubicBezTo>
                    <a:pt x="54" y="113"/>
                    <a:pt x="54" y="111"/>
                    <a:pt x="54" y="109"/>
                  </a:cubicBezTo>
                  <a:lnTo>
                    <a:pt x="55" y="107"/>
                  </a:lnTo>
                  <a:lnTo>
                    <a:pt x="56" y="103"/>
                  </a:lnTo>
                  <a:lnTo>
                    <a:pt x="57" y="101"/>
                  </a:lnTo>
                  <a:lnTo>
                    <a:pt x="62" y="93"/>
                  </a:lnTo>
                  <a:lnTo>
                    <a:pt x="64" y="89"/>
                  </a:lnTo>
                  <a:cubicBezTo>
                    <a:pt x="66" y="89"/>
                    <a:pt x="67" y="89"/>
                    <a:pt x="68" y="88"/>
                  </a:cubicBezTo>
                  <a:cubicBezTo>
                    <a:pt x="68" y="88"/>
                    <a:pt x="69" y="88"/>
                    <a:pt x="70" y="88"/>
                  </a:cubicBezTo>
                  <a:lnTo>
                    <a:pt x="67" y="83"/>
                  </a:lnTo>
                  <a:lnTo>
                    <a:pt x="67" y="80"/>
                  </a:lnTo>
                  <a:lnTo>
                    <a:pt x="67" y="75"/>
                  </a:lnTo>
                  <a:lnTo>
                    <a:pt x="67" y="71"/>
                  </a:lnTo>
                  <a:lnTo>
                    <a:pt x="68" y="70"/>
                  </a:lnTo>
                  <a:lnTo>
                    <a:pt x="66" y="67"/>
                  </a:lnTo>
                  <a:cubicBezTo>
                    <a:pt x="68" y="66"/>
                    <a:pt x="69" y="65"/>
                    <a:pt x="69" y="65"/>
                  </a:cubicBezTo>
                  <a:cubicBezTo>
                    <a:pt x="69" y="65"/>
                    <a:pt x="70" y="65"/>
                    <a:pt x="71" y="64"/>
                  </a:cubicBezTo>
                  <a:cubicBezTo>
                    <a:pt x="72" y="63"/>
                    <a:pt x="73" y="63"/>
                    <a:pt x="73" y="63"/>
                  </a:cubicBezTo>
                  <a:lnTo>
                    <a:pt x="77" y="61"/>
                  </a:lnTo>
                  <a:cubicBezTo>
                    <a:pt x="77" y="61"/>
                    <a:pt x="78" y="60"/>
                    <a:pt x="79" y="58"/>
                  </a:cubicBezTo>
                  <a:lnTo>
                    <a:pt x="80" y="53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8" y="49"/>
                  </a:lnTo>
                  <a:lnTo>
                    <a:pt x="76" y="50"/>
                  </a:lnTo>
                  <a:lnTo>
                    <a:pt x="74" y="49"/>
                  </a:lnTo>
                  <a:lnTo>
                    <a:pt x="73" y="48"/>
                  </a:lnTo>
                  <a:lnTo>
                    <a:pt x="73" y="44"/>
                  </a:lnTo>
                  <a:cubicBezTo>
                    <a:pt x="72" y="42"/>
                    <a:pt x="72" y="41"/>
                    <a:pt x="72" y="41"/>
                  </a:cubicBezTo>
                  <a:cubicBezTo>
                    <a:pt x="71" y="41"/>
                    <a:pt x="71" y="39"/>
                    <a:pt x="69" y="35"/>
                  </a:cubicBezTo>
                  <a:lnTo>
                    <a:pt x="68" y="32"/>
                  </a:lnTo>
                  <a:lnTo>
                    <a:pt x="66" y="29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5" y="21"/>
                  </a:lnTo>
                  <a:cubicBezTo>
                    <a:pt x="66" y="21"/>
                    <a:pt x="66" y="20"/>
                    <a:pt x="67" y="20"/>
                  </a:cubicBezTo>
                  <a:cubicBezTo>
                    <a:pt x="67" y="20"/>
                    <a:pt x="68" y="19"/>
                    <a:pt x="68" y="18"/>
                  </a:cubicBezTo>
                  <a:cubicBezTo>
                    <a:pt x="67" y="17"/>
                    <a:pt x="66" y="16"/>
                    <a:pt x="65" y="16"/>
                  </a:cubicBezTo>
                  <a:cubicBezTo>
                    <a:pt x="65" y="16"/>
                    <a:pt x="64" y="15"/>
                    <a:pt x="63" y="13"/>
                  </a:cubicBezTo>
                  <a:cubicBezTo>
                    <a:pt x="63" y="13"/>
                    <a:pt x="63" y="12"/>
                    <a:pt x="63" y="10"/>
                  </a:cubicBezTo>
                  <a:cubicBezTo>
                    <a:pt x="62" y="8"/>
                    <a:pt x="62" y="7"/>
                    <a:pt x="61" y="6"/>
                  </a:cubicBezTo>
                  <a:cubicBezTo>
                    <a:pt x="61" y="6"/>
                    <a:pt x="61" y="5"/>
                    <a:pt x="60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8" y="2"/>
                    <a:pt x="58" y="0"/>
                  </a:cubicBezTo>
                  <a:cubicBezTo>
                    <a:pt x="57" y="1"/>
                    <a:pt x="56" y="1"/>
                    <a:pt x="56" y="1"/>
                  </a:cubicBezTo>
                  <a:cubicBezTo>
                    <a:pt x="55" y="2"/>
                    <a:pt x="55" y="2"/>
                    <a:pt x="55" y="2"/>
                  </a:cubicBezTo>
                  <a:lnTo>
                    <a:pt x="55" y="4"/>
                  </a:lnTo>
                  <a:cubicBezTo>
                    <a:pt x="55" y="4"/>
                    <a:pt x="54" y="5"/>
                    <a:pt x="54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6" name="Freeform 810"/>
            <p:cNvSpPr>
              <a:spLocks/>
            </p:cNvSpPr>
            <p:nvPr/>
          </p:nvSpPr>
          <p:spPr bwMode="auto">
            <a:xfrm>
              <a:off x="3010584" y="4384162"/>
              <a:ext cx="201961" cy="231063"/>
            </a:xfrm>
            <a:custGeom>
              <a:avLst/>
              <a:gdLst>
                <a:gd name="T0" fmla="*/ 6 w 78"/>
                <a:gd name="T1" fmla="*/ 8 h 78"/>
                <a:gd name="T2" fmla="*/ 3 w 78"/>
                <a:gd name="T3" fmla="*/ 12 h 78"/>
                <a:gd name="T4" fmla="*/ 4 w 78"/>
                <a:gd name="T5" fmla="*/ 17 h 78"/>
                <a:gd name="T6" fmla="*/ 2 w 78"/>
                <a:gd name="T7" fmla="*/ 21 h 78"/>
                <a:gd name="T8" fmla="*/ 0 w 78"/>
                <a:gd name="T9" fmla="*/ 25 h 78"/>
                <a:gd name="T10" fmla="*/ 0 w 78"/>
                <a:gd name="T11" fmla="*/ 27 h 78"/>
                <a:gd name="T12" fmla="*/ 1 w 78"/>
                <a:gd name="T13" fmla="*/ 29 h 78"/>
                <a:gd name="T14" fmla="*/ 10 w 78"/>
                <a:gd name="T15" fmla="*/ 38 h 78"/>
                <a:gd name="T16" fmla="*/ 11 w 78"/>
                <a:gd name="T17" fmla="*/ 40 h 78"/>
                <a:gd name="T18" fmla="*/ 18 w 78"/>
                <a:gd name="T19" fmla="*/ 41 h 78"/>
                <a:gd name="T20" fmla="*/ 20 w 78"/>
                <a:gd name="T21" fmla="*/ 44 h 78"/>
                <a:gd name="T22" fmla="*/ 23 w 78"/>
                <a:gd name="T23" fmla="*/ 46 h 78"/>
                <a:gd name="T24" fmla="*/ 26 w 78"/>
                <a:gd name="T25" fmla="*/ 47 h 78"/>
                <a:gd name="T26" fmla="*/ 35 w 78"/>
                <a:gd name="T27" fmla="*/ 51 h 78"/>
                <a:gd name="T28" fmla="*/ 42 w 78"/>
                <a:gd name="T29" fmla="*/ 53 h 78"/>
                <a:gd name="T30" fmla="*/ 46 w 78"/>
                <a:gd name="T31" fmla="*/ 54 h 78"/>
                <a:gd name="T32" fmla="*/ 47 w 78"/>
                <a:gd name="T33" fmla="*/ 57 h 78"/>
                <a:gd name="T34" fmla="*/ 45 w 78"/>
                <a:gd name="T35" fmla="*/ 60 h 78"/>
                <a:gd name="T36" fmla="*/ 44 w 78"/>
                <a:gd name="T37" fmla="*/ 62 h 78"/>
                <a:gd name="T38" fmla="*/ 42 w 78"/>
                <a:gd name="T39" fmla="*/ 65 h 78"/>
                <a:gd name="T40" fmla="*/ 40 w 78"/>
                <a:gd name="T41" fmla="*/ 70 h 78"/>
                <a:gd name="T42" fmla="*/ 38 w 78"/>
                <a:gd name="T43" fmla="*/ 72 h 78"/>
                <a:gd name="T44" fmla="*/ 37 w 78"/>
                <a:gd name="T45" fmla="*/ 75 h 78"/>
                <a:gd name="T46" fmla="*/ 44 w 78"/>
                <a:gd name="T47" fmla="*/ 75 h 78"/>
                <a:gd name="T48" fmla="*/ 47 w 78"/>
                <a:gd name="T49" fmla="*/ 75 h 78"/>
                <a:gd name="T50" fmla="*/ 50 w 78"/>
                <a:gd name="T51" fmla="*/ 76 h 78"/>
                <a:gd name="T52" fmla="*/ 52 w 78"/>
                <a:gd name="T53" fmla="*/ 77 h 78"/>
                <a:gd name="T54" fmla="*/ 59 w 78"/>
                <a:gd name="T55" fmla="*/ 75 h 78"/>
                <a:gd name="T56" fmla="*/ 62 w 78"/>
                <a:gd name="T57" fmla="*/ 76 h 78"/>
                <a:gd name="T58" fmla="*/ 67 w 78"/>
                <a:gd name="T59" fmla="*/ 72 h 78"/>
                <a:gd name="T60" fmla="*/ 71 w 78"/>
                <a:gd name="T61" fmla="*/ 69 h 78"/>
                <a:gd name="T62" fmla="*/ 73 w 78"/>
                <a:gd name="T63" fmla="*/ 61 h 78"/>
                <a:gd name="T64" fmla="*/ 73 w 78"/>
                <a:gd name="T65" fmla="*/ 59 h 78"/>
                <a:gd name="T66" fmla="*/ 75 w 78"/>
                <a:gd name="T67" fmla="*/ 56 h 78"/>
                <a:gd name="T68" fmla="*/ 76 w 78"/>
                <a:gd name="T69" fmla="*/ 52 h 78"/>
                <a:gd name="T70" fmla="*/ 77 w 78"/>
                <a:gd name="T71" fmla="*/ 48 h 78"/>
                <a:gd name="T72" fmla="*/ 77 w 78"/>
                <a:gd name="T73" fmla="*/ 44 h 78"/>
                <a:gd name="T74" fmla="*/ 73 w 78"/>
                <a:gd name="T75" fmla="*/ 42 h 78"/>
                <a:gd name="T76" fmla="*/ 68 w 78"/>
                <a:gd name="T77" fmla="*/ 44 h 78"/>
                <a:gd name="T78" fmla="*/ 65 w 78"/>
                <a:gd name="T79" fmla="*/ 40 h 78"/>
                <a:gd name="T80" fmla="*/ 64 w 78"/>
                <a:gd name="T81" fmla="*/ 31 h 78"/>
                <a:gd name="T82" fmla="*/ 61 w 78"/>
                <a:gd name="T83" fmla="*/ 28 h 78"/>
                <a:gd name="T84" fmla="*/ 58 w 78"/>
                <a:gd name="T85" fmla="*/ 28 h 78"/>
                <a:gd name="T86" fmla="*/ 56 w 78"/>
                <a:gd name="T87" fmla="*/ 27 h 78"/>
                <a:gd name="T88" fmla="*/ 55 w 78"/>
                <a:gd name="T89" fmla="*/ 27 h 78"/>
                <a:gd name="T90" fmla="*/ 53 w 78"/>
                <a:gd name="T91" fmla="*/ 28 h 78"/>
                <a:gd name="T92" fmla="*/ 46 w 78"/>
                <a:gd name="T93" fmla="*/ 27 h 78"/>
                <a:gd name="T94" fmla="*/ 43 w 78"/>
                <a:gd name="T95" fmla="*/ 26 h 78"/>
                <a:gd name="T96" fmla="*/ 43 w 78"/>
                <a:gd name="T97" fmla="*/ 25 h 78"/>
                <a:gd name="T98" fmla="*/ 43 w 78"/>
                <a:gd name="T99" fmla="*/ 22 h 78"/>
                <a:gd name="T100" fmla="*/ 44 w 78"/>
                <a:gd name="T101" fmla="*/ 19 h 78"/>
                <a:gd name="T102" fmla="*/ 43 w 78"/>
                <a:gd name="T103" fmla="*/ 12 h 78"/>
                <a:gd name="T104" fmla="*/ 42 w 78"/>
                <a:gd name="T105" fmla="*/ 12 h 78"/>
                <a:gd name="T106" fmla="*/ 41 w 78"/>
                <a:gd name="T107" fmla="*/ 8 h 78"/>
                <a:gd name="T108" fmla="*/ 37 w 78"/>
                <a:gd name="T109" fmla="*/ 2 h 78"/>
                <a:gd name="T110" fmla="*/ 25 w 78"/>
                <a:gd name="T111" fmla="*/ 1 h 78"/>
                <a:gd name="T112" fmla="*/ 21 w 78"/>
                <a:gd name="T113" fmla="*/ 2 h 78"/>
                <a:gd name="T114" fmla="*/ 15 w 78"/>
                <a:gd name="T115" fmla="*/ 2 h 78"/>
                <a:gd name="T116" fmla="*/ 8 w 78"/>
                <a:gd name="T117" fmla="*/ 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78">
                  <a:moveTo>
                    <a:pt x="8" y="5"/>
                  </a:moveTo>
                  <a:cubicBezTo>
                    <a:pt x="7" y="6"/>
                    <a:pt x="7" y="7"/>
                    <a:pt x="6" y="8"/>
                  </a:cubicBezTo>
                  <a:lnTo>
                    <a:pt x="5" y="10"/>
                  </a:lnTo>
                  <a:lnTo>
                    <a:pt x="3" y="12"/>
                  </a:lnTo>
                  <a:cubicBezTo>
                    <a:pt x="3" y="13"/>
                    <a:pt x="4" y="14"/>
                    <a:pt x="4" y="14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4" y="18"/>
                    <a:pt x="3" y="19"/>
                    <a:pt x="3" y="19"/>
                  </a:cubicBezTo>
                  <a:cubicBezTo>
                    <a:pt x="3" y="20"/>
                    <a:pt x="3" y="20"/>
                    <a:pt x="2" y="21"/>
                  </a:cubicBezTo>
                  <a:lnTo>
                    <a:pt x="1" y="22"/>
                  </a:lnTo>
                  <a:cubicBezTo>
                    <a:pt x="1" y="23"/>
                    <a:pt x="1" y="24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lnTo>
                    <a:pt x="1" y="29"/>
                  </a:lnTo>
                  <a:cubicBezTo>
                    <a:pt x="1" y="30"/>
                    <a:pt x="3" y="33"/>
                    <a:pt x="8" y="37"/>
                  </a:cubicBezTo>
                  <a:cubicBezTo>
                    <a:pt x="8" y="37"/>
                    <a:pt x="9" y="37"/>
                    <a:pt x="10" y="38"/>
                  </a:cubicBezTo>
                  <a:lnTo>
                    <a:pt x="10" y="39"/>
                  </a:lnTo>
                  <a:cubicBezTo>
                    <a:pt x="11" y="39"/>
                    <a:pt x="11" y="39"/>
                    <a:pt x="11" y="40"/>
                  </a:cubicBezTo>
                  <a:cubicBezTo>
                    <a:pt x="12" y="40"/>
                    <a:pt x="13" y="41"/>
                    <a:pt x="14" y="41"/>
                  </a:cubicBezTo>
                  <a:lnTo>
                    <a:pt x="18" y="41"/>
                  </a:lnTo>
                  <a:cubicBezTo>
                    <a:pt x="19" y="42"/>
                    <a:pt x="19" y="42"/>
                    <a:pt x="19" y="42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1" y="44"/>
                    <a:pt x="21" y="45"/>
                    <a:pt x="22" y="45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4" y="46"/>
                    <a:pt x="24" y="46"/>
                    <a:pt x="25" y="46"/>
                  </a:cubicBezTo>
                  <a:cubicBezTo>
                    <a:pt x="25" y="46"/>
                    <a:pt x="25" y="46"/>
                    <a:pt x="26" y="47"/>
                  </a:cubicBezTo>
                  <a:cubicBezTo>
                    <a:pt x="26" y="47"/>
                    <a:pt x="27" y="47"/>
                    <a:pt x="28" y="48"/>
                  </a:cubicBezTo>
                  <a:cubicBezTo>
                    <a:pt x="30" y="49"/>
                    <a:pt x="32" y="50"/>
                    <a:pt x="35" y="51"/>
                  </a:cubicBezTo>
                  <a:lnTo>
                    <a:pt x="39" y="52"/>
                  </a:lnTo>
                  <a:lnTo>
                    <a:pt x="42" y="53"/>
                  </a:lnTo>
                  <a:cubicBezTo>
                    <a:pt x="43" y="54"/>
                    <a:pt x="44" y="54"/>
                    <a:pt x="45" y="54"/>
                  </a:cubicBezTo>
                  <a:cubicBezTo>
                    <a:pt x="45" y="54"/>
                    <a:pt x="46" y="54"/>
                    <a:pt x="46" y="54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6"/>
                    <a:pt x="47" y="57"/>
                  </a:cubicBezTo>
                  <a:cubicBezTo>
                    <a:pt x="47" y="57"/>
                    <a:pt x="47" y="58"/>
                    <a:pt x="47" y="58"/>
                  </a:cubicBezTo>
                  <a:cubicBezTo>
                    <a:pt x="47" y="58"/>
                    <a:pt x="46" y="59"/>
                    <a:pt x="45" y="60"/>
                  </a:cubicBezTo>
                  <a:cubicBezTo>
                    <a:pt x="45" y="60"/>
                    <a:pt x="44" y="61"/>
                    <a:pt x="44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3"/>
                    <a:pt x="43" y="63"/>
                    <a:pt x="43" y="64"/>
                  </a:cubicBezTo>
                  <a:cubicBezTo>
                    <a:pt x="43" y="65"/>
                    <a:pt x="42" y="65"/>
                    <a:pt x="42" y="65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7"/>
                    <a:pt x="40" y="69"/>
                    <a:pt x="40" y="70"/>
                  </a:cubicBezTo>
                  <a:cubicBezTo>
                    <a:pt x="41" y="70"/>
                    <a:pt x="41" y="71"/>
                    <a:pt x="40" y="71"/>
                  </a:cubicBezTo>
                  <a:cubicBezTo>
                    <a:pt x="40" y="71"/>
                    <a:pt x="39" y="72"/>
                    <a:pt x="38" y="72"/>
                  </a:cubicBezTo>
                  <a:cubicBezTo>
                    <a:pt x="37" y="73"/>
                    <a:pt x="37" y="74"/>
                    <a:pt x="36" y="74"/>
                  </a:cubicBezTo>
                  <a:cubicBezTo>
                    <a:pt x="36" y="74"/>
                    <a:pt x="37" y="74"/>
                    <a:pt x="37" y="75"/>
                  </a:cubicBezTo>
                  <a:cubicBezTo>
                    <a:pt x="39" y="75"/>
                    <a:pt x="41" y="75"/>
                    <a:pt x="42" y="75"/>
                  </a:cubicBezTo>
                  <a:lnTo>
                    <a:pt x="44" y="75"/>
                  </a:lnTo>
                  <a:cubicBezTo>
                    <a:pt x="45" y="75"/>
                    <a:pt x="46" y="75"/>
                    <a:pt x="46" y="75"/>
                  </a:cubicBezTo>
                  <a:cubicBezTo>
                    <a:pt x="47" y="75"/>
                    <a:pt x="47" y="75"/>
                    <a:pt x="47" y="75"/>
                  </a:cubicBezTo>
                  <a:lnTo>
                    <a:pt x="48" y="75"/>
                  </a:lnTo>
                  <a:cubicBezTo>
                    <a:pt x="49" y="75"/>
                    <a:pt x="50" y="75"/>
                    <a:pt x="50" y="76"/>
                  </a:cubicBezTo>
                  <a:cubicBezTo>
                    <a:pt x="51" y="76"/>
                    <a:pt x="51" y="76"/>
                    <a:pt x="51" y="77"/>
                  </a:cubicBezTo>
                  <a:lnTo>
                    <a:pt x="52" y="77"/>
                  </a:lnTo>
                  <a:cubicBezTo>
                    <a:pt x="54" y="78"/>
                    <a:pt x="55" y="77"/>
                    <a:pt x="56" y="77"/>
                  </a:cubicBezTo>
                  <a:lnTo>
                    <a:pt x="59" y="75"/>
                  </a:lnTo>
                  <a:lnTo>
                    <a:pt x="61" y="75"/>
                  </a:lnTo>
                  <a:cubicBezTo>
                    <a:pt x="61" y="76"/>
                    <a:pt x="62" y="76"/>
                    <a:pt x="62" y="76"/>
                  </a:cubicBezTo>
                  <a:cubicBezTo>
                    <a:pt x="62" y="76"/>
                    <a:pt x="63" y="75"/>
                    <a:pt x="65" y="74"/>
                  </a:cubicBezTo>
                  <a:lnTo>
                    <a:pt x="67" y="72"/>
                  </a:lnTo>
                  <a:cubicBezTo>
                    <a:pt x="67" y="72"/>
                    <a:pt x="68" y="72"/>
                    <a:pt x="68" y="72"/>
                  </a:cubicBezTo>
                  <a:cubicBezTo>
                    <a:pt x="69" y="72"/>
                    <a:pt x="70" y="70"/>
                    <a:pt x="71" y="69"/>
                  </a:cubicBezTo>
                  <a:lnTo>
                    <a:pt x="73" y="65"/>
                  </a:lnTo>
                  <a:lnTo>
                    <a:pt x="73" y="61"/>
                  </a:lnTo>
                  <a:lnTo>
                    <a:pt x="73" y="61"/>
                  </a:lnTo>
                  <a:lnTo>
                    <a:pt x="73" y="59"/>
                  </a:lnTo>
                  <a:cubicBezTo>
                    <a:pt x="73" y="59"/>
                    <a:pt x="73" y="58"/>
                    <a:pt x="74" y="57"/>
                  </a:cubicBezTo>
                  <a:lnTo>
                    <a:pt x="75" y="56"/>
                  </a:lnTo>
                  <a:cubicBezTo>
                    <a:pt x="75" y="56"/>
                    <a:pt x="75" y="55"/>
                    <a:pt x="76" y="54"/>
                  </a:cubicBezTo>
                  <a:cubicBezTo>
                    <a:pt x="76" y="53"/>
                    <a:pt x="76" y="53"/>
                    <a:pt x="76" y="52"/>
                  </a:cubicBezTo>
                  <a:cubicBezTo>
                    <a:pt x="76" y="51"/>
                    <a:pt x="76" y="51"/>
                    <a:pt x="76" y="50"/>
                  </a:cubicBezTo>
                  <a:cubicBezTo>
                    <a:pt x="76" y="49"/>
                    <a:pt x="77" y="49"/>
                    <a:pt x="77" y="48"/>
                  </a:cubicBezTo>
                  <a:cubicBezTo>
                    <a:pt x="77" y="48"/>
                    <a:pt x="77" y="47"/>
                    <a:pt x="77" y="46"/>
                  </a:cubicBezTo>
                  <a:cubicBezTo>
                    <a:pt x="78" y="45"/>
                    <a:pt x="78" y="45"/>
                    <a:pt x="77" y="44"/>
                  </a:cubicBezTo>
                  <a:cubicBezTo>
                    <a:pt x="77" y="44"/>
                    <a:pt x="77" y="43"/>
                    <a:pt x="76" y="42"/>
                  </a:cubicBezTo>
                  <a:lnTo>
                    <a:pt x="73" y="42"/>
                  </a:lnTo>
                  <a:lnTo>
                    <a:pt x="71" y="44"/>
                  </a:ln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3"/>
                    <a:pt x="66" y="43"/>
                  </a:cubicBezTo>
                  <a:cubicBezTo>
                    <a:pt x="66" y="42"/>
                    <a:pt x="65" y="41"/>
                    <a:pt x="65" y="40"/>
                  </a:cubicBezTo>
                  <a:lnTo>
                    <a:pt x="65" y="34"/>
                  </a:lnTo>
                  <a:cubicBezTo>
                    <a:pt x="65" y="33"/>
                    <a:pt x="65" y="32"/>
                    <a:pt x="64" y="31"/>
                  </a:cubicBezTo>
                  <a:cubicBezTo>
                    <a:pt x="64" y="30"/>
                    <a:pt x="63" y="29"/>
                    <a:pt x="62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0" y="28"/>
                    <a:pt x="60" y="28"/>
                  </a:cubicBezTo>
                  <a:cubicBezTo>
                    <a:pt x="60" y="28"/>
                    <a:pt x="59" y="28"/>
                    <a:pt x="58" y="28"/>
                  </a:cubicBezTo>
                  <a:lnTo>
                    <a:pt x="57" y="27"/>
                  </a:lnTo>
                  <a:cubicBezTo>
                    <a:pt x="57" y="27"/>
                    <a:pt x="57" y="27"/>
                    <a:pt x="56" y="27"/>
                  </a:cubicBezTo>
                  <a:cubicBezTo>
                    <a:pt x="56" y="27"/>
                    <a:pt x="55" y="27"/>
                    <a:pt x="55" y="27"/>
                  </a:cubicBezTo>
                  <a:lnTo>
                    <a:pt x="55" y="27"/>
                  </a:lnTo>
                  <a:cubicBezTo>
                    <a:pt x="55" y="28"/>
                    <a:pt x="55" y="28"/>
                    <a:pt x="54" y="28"/>
                  </a:cubicBezTo>
                  <a:cubicBezTo>
                    <a:pt x="54" y="28"/>
                    <a:pt x="53" y="28"/>
                    <a:pt x="53" y="28"/>
                  </a:cubicBezTo>
                  <a:lnTo>
                    <a:pt x="48" y="28"/>
                  </a:lnTo>
                  <a:cubicBezTo>
                    <a:pt x="48" y="28"/>
                    <a:pt x="47" y="28"/>
                    <a:pt x="46" y="27"/>
                  </a:cubicBezTo>
                  <a:cubicBezTo>
                    <a:pt x="45" y="27"/>
                    <a:pt x="45" y="27"/>
                    <a:pt x="44" y="26"/>
                  </a:cubicBezTo>
                  <a:cubicBezTo>
                    <a:pt x="44" y="26"/>
                    <a:pt x="43" y="26"/>
                    <a:pt x="43" y="26"/>
                  </a:cubicBezTo>
                  <a:cubicBezTo>
                    <a:pt x="43" y="26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3"/>
                    <a:pt x="43" y="23"/>
                    <a:pt x="43" y="22"/>
                  </a:cubicBezTo>
                  <a:cubicBezTo>
                    <a:pt x="43" y="22"/>
                    <a:pt x="43" y="21"/>
                    <a:pt x="44" y="21"/>
                  </a:cubicBezTo>
                  <a:cubicBezTo>
                    <a:pt x="44" y="20"/>
                    <a:pt x="44" y="19"/>
                    <a:pt x="44" y="19"/>
                  </a:cubicBezTo>
                  <a:cubicBezTo>
                    <a:pt x="44" y="18"/>
                    <a:pt x="44" y="17"/>
                    <a:pt x="43" y="15"/>
                  </a:cubicBezTo>
                  <a:cubicBezTo>
                    <a:pt x="43" y="14"/>
                    <a:pt x="43" y="13"/>
                    <a:pt x="43" y="12"/>
                  </a:cubicBezTo>
                  <a:lnTo>
                    <a:pt x="42" y="12"/>
                  </a:ln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9"/>
                    <a:pt x="41" y="8"/>
                  </a:cubicBezTo>
                  <a:cubicBezTo>
                    <a:pt x="41" y="7"/>
                    <a:pt x="41" y="7"/>
                    <a:pt x="41" y="5"/>
                  </a:cubicBezTo>
                  <a:lnTo>
                    <a:pt x="37" y="2"/>
                  </a:lnTo>
                  <a:lnTo>
                    <a:pt x="32" y="1"/>
                  </a:lnTo>
                  <a:cubicBezTo>
                    <a:pt x="28" y="0"/>
                    <a:pt x="26" y="0"/>
                    <a:pt x="25" y="1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7" y="2"/>
                    <a:pt x="15" y="2"/>
                  </a:cubicBezTo>
                  <a:cubicBezTo>
                    <a:pt x="12" y="3"/>
                    <a:pt x="10" y="3"/>
                    <a:pt x="9" y="3"/>
                  </a:cubicBezTo>
                  <a:cubicBezTo>
                    <a:pt x="9" y="4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7" name="Freeform 811"/>
            <p:cNvSpPr>
              <a:spLocks/>
            </p:cNvSpPr>
            <p:nvPr/>
          </p:nvSpPr>
          <p:spPr bwMode="auto">
            <a:xfrm>
              <a:off x="2750483" y="4456082"/>
              <a:ext cx="474303" cy="832436"/>
            </a:xfrm>
            <a:custGeom>
              <a:avLst/>
              <a:gdLst>
                <a:gd name="T0" fmla="*/ 109 w 184"/>
                <a:gd name="T1" fmla="*/ 13 h 284"/>
                <a:gd name="T2" fmla="*/ 92 w 184"/>
                <a:gd name="T3" fmla="*/ 2 h 284"/>
                <a:gd name="T4" fmla="*/ 82 w 184"/>
                <a:gd name="T5" fmla="*/ 6 h 284"/>
                <a:gd name="T6" fmla="*/ 78 w 184"/>
                <a:gd name="T7" fmla="*/ 3 h 284"/>
                <a:gd name="T8" fmla="*/ 67 w 184"/>
                <a:gd name="T9" fmla="*/ 4 h 284"/>
                <a:gd name="T10" fmla="*/ 57 w 184"/>
                <a:gd name="T11" fmla="*/ 21 h 284"/>
                <a:gd name="T12" fmla="*/ 47 w 184"/>
                <a:gd name="T13" fmla="*/ 35 h 284"/>
                <a:gd name="T14" fmla="*/ 37 w 184"/>
                <a:gd name="T15" fmla="*/ 61 h 284"/>
                <a:gd name="T16" fmla="*/ 31 w 184"/>
                <a:gd name="T17" fmla="*/ 84 h 284"/>
                <a:gd name="T18" fmla="*/ 34 w 184"/>
                <a:gd name="T19" fmla="*/ 107 h 284"/>
                <a:gd name="T20" fmla="*/ 30 w 184"/>
                <a:gd name="T21" fmla="*/ 132 h 284"/>
                <a:gd name="T22" fmla="*/ 25 w 184"/>
                <a:gd name="T23" fmla="*/ 155 h 284"/>
                <a:gd name="T24" fmla="*/ 15 w 184"/>
                <a:gd name="T25" fmla="*/ 180 h 284"/>
                <a:gd name="T26" fmla="*/ 14 w 184"/>
                <a:gd name="T27" fmla="*/ 196 h 284"/>
                <a:gd name="T28" fmla="*/ 18 w 184"/>
                <a:gd name="T29" fmla="*/ 210 h 284"/>
                <a:gd name="T30" fmla="*/ 18 w 184"/>
                <a:gd name="T31" fmla="*/ 221 h 284"/>
                <a:gd name="T32" fmla="*/ 13 w 184"/>
                <a:gd name="T33" fmla="*/ 239 h 284"/>
                <a:gd name="T34" fmla="*/ 8 w 184"/>
                <a:gd name="T35" fmla="*/ 251 h 284"/>
                <a:gd name="T36" fmla="*/ 0 w 184"/>
                <a:gd name="T37" fmla="*/ 260 h 284"/>
                <a:gd name="T38" fmla="*/ 10 w 184"/>
                <a:gd name="T39" fmla="*/ 268 h 284"/>
                <a:gd name="T40" fmla="*/ 16 w 184"/>
                <a:gd name="T41" fmla="*/ 280 h 284"/>
                <a:gd name="T42" fmla="*/ 46 w 184"/>
                <a:gd name="T43" fmla="*/ 284 h 284"/>
                <a:gd name="T44" fmla="*/ 41 w 184"/>
                <a:gd name="T45" fmla="*/ 274 h 284"/>
                <a:gd name="T46" fmla="*/ 44 w 184"/>
                <a:gd name="T47" fmla="*/ 262 h 284"/>
                <a:gd name="T48" fmla="*/ 54 w 184"/>
                <a:gd name="T49" fmla="*/ 255 h 284"/>
                <a:gd name="T50" fmla="*/ 71 w 184"/>
                <a:gd name="T51" fmla="*/ 245 h 284"/>
                <a:gd name="T52" fmla="*/ 71 w 184"/>
                <a:gd name="T53" fmla="*/ 241 h 284"/>
                <a:gd name="T54" fmla="*/ 65 w 184"/>
                <a:gd name="T55" fmla="*/ 235 h 284"/>
                <a:gd name="T56" fmla="*/ 58 w 184"/>
                <a:gd name="T57" fmla="*/ 221 h 284"/>
                <a:gd name="T58" fmla="*/ 75 w 184"/>
                <a:gd name="T59" fmla="*/ 213 h 284"/>
                <a:gd name="T60" fmla="*/ 79 w 184"/>
                <a:gd name="T61" fmla="*/ 201 h 284"/>
                <a:gd name="T62" fmla="*/ 86 w 184"/>
                <a:gd name="T63" fmla="*/ 193 h 284"/>
                <a:gd name="T64" fmla="*/ 79 w 184"/>
                <a:gd name="T65" fmla="*/ 185 h 284"/>
                <a:gd name="T66" fmla="*/ 85 w 184"/>
                <a:gd name="T67" fmla="*/ 180 h 284"/>
                <a:gd name="T68" fmla="*/ 104 w 184"/>
                <a:gd name="T69" fmla="*/ 179 h 284"/>
                <a:gd name="T70" fmla="*/ 104 w 184"/>
                <a:gd name="T71" fmla="*/ 160 h 284"/>
                <a:gd name="T72" fmla="*/ 125 w 184"/>
                <a:gd name="T73" fmla="*/ 161 h 284"/>
                <a:gd name="T74" fmla="*/ 146 w 184"/>
                <a:gd name="T75" fmla="*/ 155 h 284"/>
                <a:gd name="T76" fmla="*/ 152 w 184"/>
                <a:gd name="T77" fmla="*/ 147 h 284"/>
                <a:gd name="T78" fmla="*/ 150 w 184"/>
                <a:gd name="T79" fmla="*/ 135 h 284"/>
                <a:gd name="T80" fmla="*/ 151 w 184"/>
                <a:gd name="T81" fmla="*/ 127 h 284"/>
                <a:gd name="T82" fmla="*/ 142 w 184"/>
                <a:gd name="T83" fmla="*/ 122 h 284"/>
                <a:gd name="T84" fmla="*/ 140 w 184"/>
                <a:gd name="T85" fmla="*/ 112 h 284"/>
                <a:gd name="T86" fmla="*/ 142 w 184"/>
                <a:gd name="T87" fmla="*/ 95 h 284"/>
                <a:gd name="T88" fmla="*/ 146 w 184"/>
                <a:gd name="T89" fmla="*/ 80 h 284"/>
                <a:gd name="T90" fmla="*/ 155 w 184"/>
                <a:gd name="T91" fmla="*/ 68 h 284"/>
                <a:gd name="T92" fmla="*/ 168 w 184"/>
                <a:gd name="T93" fmla="*/ 57 h 284"/>
                <a:gd name="T94" fmla="*/ 182 w 184"/>
                <a:gd name="T95" fmla="*/ 48 h 284"/>
                <a:gd name="T96" fmla="*/ 181 w 184"/>
                <a:gd name="T97" fmla="*/ 36 h 284"/>
                <a:gd name="T98" fmla="*/ 168 w 184"/>
                <a:gd name="T99" fmla="*/ 48 h 284"/>
                <a:gd name="T100" fmla="*/ 152 w 184"/>
                <a:gd name="T101" fmla="*/ 53 h 284"/>
                <a:gd name="T102" fmla="*/ 138 w 184"/>
                <a:gd name="T103" fmla="*/ 51 h 284"/>
                <a:gd name="T104" fmla="*/ 144 w 184"/>
                <a:gd name="T105" fmla="*/ 40 h 284"/>
                <a:gd name="T106" fmla="*/ 147 w 184"/>
                <a:gd name="T107" fmla="*/ 30 h 284"/>
                <a:gd name="T108" fmla="*/ 126 w 184"/>
                <a:gd name="T109" fmla="*/ 2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" h="284">
                  <a:moveTo>
                    <a:pt x="120" y="18"/>
                  </a:moveTo>
                  <a:cubicBezTo>
                    <a:pt x="120" y="18"/>
                    <a:pt x="120" y="18"/>
                    <a:pt x="119" y="17"/>
                  </a:cubicBezTo>
                  <a:lnTo>
                    <a:pt x="115" y="17"/>
                  </a:lnTo>
                  <a:cubicBezTo>
                    <a:pt x="114" y="17"/>
                    <a:pt x="113" y="16"/>
                    <a:pt x="112" y="16"/>
                  </a:cubicBezTo>
                  <a:cubicBezTo>
                    <a:pt x="112" y="15"/>
                    <a:pt x="112" y="15"/>
                    <a:pt x="111" y="15"/>
                  </a:cubicBezTo>
                  <a:lnTo>
                    <a:pt x="111" y="14"/>
                  </a:lnTo>
                  <a:cubicBezTo>
                    <a:pt x="110" y="13"/>
                    <a:pt x="109" y="13"/>
                    <a:pt x="109" y="13"/>
                  </a:cubicBezTo>
                  <a:cubicBezTo>
                    <a:pt x="104" y="9"/>
                    <a:pt x="102" y="6"/>
                    <a:pt x="102" y="5"/>
                  </a:cubicBezTo>
                  <a:lnTo>
                    <a:pt x="101" y="5"/>
                  </a:lnTo>
                  <a:cubicBezTo>
                    <a:pt x="101" y="4"/>
                    <a:pt x="101" y="4"/>
                    <a:pt x="101" y="3"/>
                  </a:cubicBezTo>
                  <a:cubicBezTo>
                    <a:pt x="101" y="3"/>
                    <a:pt x="101" y="2"/>
                    <a:pt x="101" y="2"/>
                  </a:cubicBezTo>
                  <a:cubicBezTo>
                    <a:pt x="99" y="2"/>
                    <a:pt x="97" y="2"/>
                    <a:pt x="96" y="2"/>
                  </a:cubicBezTo>
                  <a:cubicBezTo>
                    <a:pt x="96" y="2"/>
                    <a:pt x="95" y="2"/>
                    <a:pt x="94" y="2"/>
                  </a:cubicBezTo>
                  <a:lnTo>
                    <a:pt x="92" y="2"/>
                  </a:lnTo>
                  <a:cubicBezTo>
                    <a:pt x="91" y="2"/>
                    <a:pt x="91" y="2"/>
                    <a:pt x="90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2"/>
                    <a:pt x="89" y="3"/>
                    <a:pt x="89" y="3"/>
                  </a:cubicBezTo>
                  <a:cubicBezTo>
                    <a:pt x="88" y="3"/>
                    <a:pt x="88" y="4"/>
                    <a:pt x="87" y="4"/>
                  </a:cubicBezTo>
                  <a:lnTo>
                    <a:pt x="86" y="10"/>
                  </a:lnTo>
                  <a:cubicBezTo>
                    <a:pt x="85" y="10"/>
                    <a:pt x="85" y="10"/>
                    <a:pt x="84" y="9"/>
                  </a:cubicBezTo>
                  <a:cubicBezTo>
                    <a:pt x="83" y="9"/>
                    <a:pt x="83" y="8"/>
                    <a:pt x="82" y="6"/>
                  </a:cubicBezTo>
                  <a:cubicBezTo>
                    <a:pt x="82" y="6"/>
                    <a:pt x="82" y="5"/>
                    <a:pt x="82" y="5"/>
                  </a:cubicBezTo>
                  <a:cubicBezTo>
                    <a:pt x="82" y="5"/>
                    <a:pt x="82" y="5"/>
                    <a:pt x="82" y="4"/>
                  </a:cubicBezTo>
                  <a:lnTo>
                    <a:pt x="83" y="4"/>
                  </a:lnTo>
                  <a:cubicBezTo>
                    <a:pt x="83" y="4"/>
                    <a:pt x="83" y="4"/>
                    <a:pt x="82" y="3"/>
                  </a:cubicBezTo>
                  <a:cubicBezTo>
                    <a:pt x="82" y="3"/>
                    <a:pt x="82" y="3"/>
                    <a:pt x="81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8" y="2"/>
                    <a:pt x="78" y="2"/>
                    <a:pt x="78" y="3"/>
                  </a:cubicBezTo>
                  <a:cubicBezTo>
                    <a:pt x="77" y="3"/>
                    <a:pt x="76" y="3"/>
                    <a:pt x="76" y="3"/>
                  </a:cubicBezTo>
                  <a:cubicBezTo>
                    <a:pt x="75" y="4"/>
                    <a:pt x="74" y="4"/>
                    <a:pt x="73" y="3"/>
                  </a:cubicBezTo>
                  <a:lnTo>
                    <a:pt x="73" y="3"/>
                  </a:lnTo>
                  <a:cubicBezTo>
                    <a:pt x="73" y="3"/>
                    <a:pt x="73" y="3"/>
                    <a:pt x="73" y="3"/>
                  </a:cubicBezTo>
                  <a:cubicBezTo>
                    <a:pt x="72" y="2"/>
                    <a:pt x="71" y="2"/>
                    <a:pt x="70" y="1"/>
                  </a:cubicBezTo>
                  <a:lnTo>
                    <a:pt x="68" y="0"/>
                  </a:lnTo>
                  <a:lnTo>
                    <a:pt x="67" y="4"/>
                  </a:lnTo>
                  <a:lnTo>
                    <a:pt x="64" y="4"/>
                  </a:lnTo>
                  <a:cubicBezTo>
                    <a:pt x="63" y="4"/>
                    <a:pt x="63" y="4"/>
                    <a:pt x="62" y="6"/>
                  </a:cubicBezTo>
                  <a:lnTo>
                    <a:pt x="59" y="9"/>
                  </a:lnTo>
                  <a:lnTo>
                    <a:pt x="60" y="10"/>
                  </a:lnTo>
                  <a:lnTo>
                    <a:pt x="60" y="13"/>
                  </a:lnTo>
                  <a:lnTo>
                    <a:pt x="59" y="18"/>
                  </a:lnTo>
                  <a:cubicBezTo>
                    <a:pt x="58" y="20"/>
                    <a:pt x="57" y="21"/>
                    <a:pt x="57" y="21"/>
                  </a:cubicBezTo>
                  <a:lnTo>
                    <a:pt x="53" y="23"/>
                  </a:lnTo>
                  <a:cubicBezTo>
                    <a:pt x="53" y="23"/>
                    <a:pt x="52" y="23"/>
                    <a:pt x="51" y="24"/>
                  </a:cubicBezTo>
                  <a:cubicBezTo>
                    <a:pt x="50" y="25"/>
                    <a:pt x="49" y="25"/>
                    <a:pt x="49" y="25"/>
                  </a:cubicBezTo>
                  <a:cubicBezTo>
                    <a:pt x="49" y="25"/>
                    <a:pt x="48" y="26"/>
                    <a:pt x="46" y="27"/>
                  </a:cubicBezTo>
                  <a:lnTo>
                    <a:pt x="48" y="30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40"/>
                  </a:lnTo>
                  <a:lnTo>
                    <a:pt x="47" y="43"/>
                  </a:lnTo>
                  <a:lnTo>
                    <a:pt x="50" y="48"/>
                  </a:lnTo>
                  <a:cubicBezTo>
                    <a:pt x="49" y="48"/>
                    <a:pt x="48" y="48"/>
                    <a:pt x="48" y="48"/>
                  </a:cubicBezTo>
                  <a:cubicBezTo>
                    <a:pt x="47" y="49"/>
                    <a:pt x="46" y="49"/>
                    <a:pt x="44" y="49"/>
                  </a:cubicBezTo>
                  <a:lnTo>
                    <a:pt x="42" y="53"/>
                  </a:lnTo>
                  <a:lnTo>
                    <a:pt x="37" y="61"/>
                  </a:lnTo>
                  <a:lnTo>
                    <a:pt x="36" y="63"/>
                  </a:lnTo>
                  <a:lnTo>
                    <a:pt x="35" y="67"/>
                  </a:lnTo>
                  <a:lnTo>
                    <a:pt x="34" y="69"/>
                  </a:lnTo>
                  <a:cubicBezTo>
                    <a:pt x="34" y="71"/>
                    <a:pt x="34" y="73"/>
                    <a:pt x="34" y="73"/>
                  </a:cubicBezTo>
                  <a:cubicBezTo>
                    <a:pt x="34" y="73"/>
                    <a:pt x="34" y="75"/>
                    <a:pt x="35" y="79"/>
                  </a:cubicBezTo>
                  <a:lnTo>
                    <a:pt x="32" y="79"/>
                  </a:lnTo>
                  <a:lnTo>
                    <a:pt x="31" y="84"/>
                  </a:lnTo>
                  <a:cubicBezTo>
                    <a:pt x="30" y="86"/>
                    <a:pt x="29" y="87"/>
                    <a:pt x="28" y="87"/>
                  </a:cubicBezTo>
                  <a:cubicBezTo>
                    <a:pt x="28" y="87"/>
                    <a:pt x="28" y="88"/>
                    <a:pt x="28" y="89"/>
                  </a:cubicBezTo>
                  <a:cubicBezTo>
                    <a:pt x="28" y="89"/>
                    <a:pt x="28" y="90"/>
                    <a:pt x="28" y="90"/>
                  </a:cubicBezTo>
                  <a:cubicBezTo>
                    <a:pt x="27" y="90"/>
                    <a:pt x="28" y="91"/>
                    <a:pt x="29" y="94"/>
                  </a:cubicBezTo>
                  <a:lnTo>
                    <a:pt x="31" y="98"/>
                  </a:lnTo>
                  <a:cubicBezTo>
                    <a:pt x="32" y="102"/>
                    <a:pt x="32" y="104"/>
                    <a:pt x="33" y="104"/>
                  </a:cubicBezTo>
                  <a:cubicBezTo>
                    <a:pt x="33" y="104"/>
                    <a:pt x="33" y="105"/>
                    <a:pt x="34" y="107"/>
                  </a:cubicBezTo>
                  <a:cubicBezTo>
                    <a:pt x="35" y="108"/>
                    <a:pt x="35" y="110"/>
                    <a:pt x="35" y="110"/>
                  </a:cubicBezTo>
                  <a:cubicBezTo>
                    <a:pt x="35" y="110"/>
                    <a:pt x="35" y="112"/>
                    <a:pt x="35" y="115"/>
                  </a:cubicBezTo>
                  <a:lnTo>
                    <a:pt x="32" y="119"/>
                  </a:lnTo>
                  <a:cubicBezTo>
                    <a:pt x="31" y="121"/>
                    <a:pt x="30" y="122"/>
                    <a:pt x="30" y="123"/>
                  </a:cubicBezTo>
                  <a:cubicBezTo>
                    <a:pt x="30" y="123"/>
                    <a:pt x="29" y="124"/>
                    <a:pt x="29" y="126"/>
                  </a:cubicBezTo>
                  <a:cubicBezTo>
                    <a:pt x="30" y="129"/>
                    <a:pt x="30" y="131"/>
                    <a:pt x="30" y="131"/>
                  </a:cubicBezTo>
                  <a:cubicBezTo>
                    <a:pt x="30" y="131"/>
                    <a:pt x="30" y="132"/>
                    <a:pt x="30" y="132"/>
                  </a:cubicBezTo>
                  <a:cubicBezTo>
                    <a:pt x="29" y="133"/>
                    <a:pt x="29" y="133"/>
                    <a:pt x="29" y="133"/>
                  </a:cubicBezTo>
                  <a:lnTo>
                    <a:pt x="27" y="135"/>
                  </a:lnTo>
                  <a:cubicBezTo>
                    <a:pt x="25" y="136"/>
                    <a:pt x="24" y="136"/>
                    <a:pt x="24" y="137"/>
                  </a:cubicBezTo>
                  <a:cubicBezTo>
                    <a:pt x="23" y="137"/>
                    <a:pt x="23" y="137"/>
                    <a:pt x="23" y="138"/>
                  </a:cubicBezTo>
                  <a:lnTo>
                    <a:pt x="23" y="139"/>
                  </a:lnTo>
                  <a:cubicBezTo>
                    <a:pt x="23" y="139"/>
                    <a:pt x="23" y="141"/>
                    <a:pt x="22" y="145"/>
                  </a:cubicBezTo>
                  <a:lnTo>
                    <a:pt x="25" y="155"/>
                  </a:lnTo>
                  <a:cubicBezTo>
                    <a:pt x="25" y="157"/>
                    <a:pt x="25" y="157"/>
                    <a:pt x="25" y="157"/>
                  </a:cubicBezTo>
                  <a:cubicBezTo>
                    <a:pt x="25" y="157"/>
                    <a:pt x="23" y="158"/>
                    <a:pt x="21" y="158"/>
                  </a:cubicBezTo>
                  <a:cubicBezTo>
                    <a:pt x="21" y="160"/>
                    <a:pt x="21" y="161"/>
                    <a:pt x="21" y="161"/>
                  </a:cubicBezTo>
                  <a:cubicBezTo>
                    <a:pt x="21" y="161"/>
                    <a:pt x="20" y="163"/>
                    <a:pt x="19" y="167"/>
                  </a:cubicBezTo>
                  <a:cubicBezTo>
                    <a:pt x="18" y="168"/>
                    <a:pt x="18" y="169"/>
                    <a:pt x="18" y="169"/>
                  </a:cubicBezTo>
                  <a:cubicBezTo>
                    <a:pt x="18" y="170"/>
                    <a:pt x="17" y="171"/>
                    <a:pt x="16" y="173"/>
                  </a:cubicBezTo>
                  <a:lnTo>
                    <a:pt x="15" y="180"/>
                  </a:lnTo>
                  <a:cubicBezTo>
                    <a:pt x="16" y="182"/>
                    <a:pt x="16" y="183"/>
                    <a:pt x="16" y="183"/>
                  </a:cubicBezTo>
                  <a:lnTo>
                    <a:pt x="17" y="188"/>
                  </a:lnTo>
                  <a:cubicBezTo>
                    <a:pt x="17" y="188"/>
                    <a:pt x="16" y="188"/>
                    <a:pt x="16" y="189"/>
                  </a:cubicBezTo>
                  <a:cubicBezTo>
                    <a:pt x="16" y="189"/>
                    <a:pt x="16" y="189"/>
                    <a:pt x="15" y="189"/>
                  </a:cubicBezTo>
                  <a:cubicBezTo>
                    <a:pt x="15" y="189"/>
                    <a:pt x="14" y="190"/>
                    <a:pt x="14" y="191"/>
                  </a:cubicBezTo>
                  <a:cubicBezTo>
                    <a:pt x="14" y="193"/>
                    <a:pt x="13" y="194"/>
                    <a:pt x="13" y="194"/>
                  </a:cubicBezTo>
                  <a:cubicBezTo>
                    <a:pt x="13" y="195"/>
                    <a:pt x="13" y="195"/>
                    <a:pt x="14" y="196"/>
                  </a:cubicBezTo>
                  <a:cubicBezTo>
                    <a:pt x="14" y="197"/>
                    <a:pt x="15" y="197"/>
                    <a:pt x="15" y="197"/>
                  </a:cubicBezTo>
                  <a:cubicBezTo>
                    <a:pt x="15" y="197"/>
                    <a:pt x="16" y="198"/>
                    <a:pt x="17" y="200"/>
                  </a:cubicBezTo>
                  <a:cubicBezTo>
                    <a:pt x="17" y="201"/>
                    <a:pt x="16" y="201"/>
                    <a:pt x="16" y="202"/>
                  </a:cubicBezTo>
                  <a:cubicBezTo>
                    <a:pt x="16" y="202"/>
                    <a:pt x="16" y="203"/>
                    <a:pt x="16" y="203"/>
                  </a:cubicBezTo>
                  <a:cubicBezTo>
                    <a:pt x="17" y="204"/>
                    <a:pt x="17" y="204"/>
                    <a:pt x="17" y="205"/>
                  </a:cubicBezTo>
                  <a:lnTo>
                    <a:pt x="17" y="208"/>
                  </a:lnTo>
                  <a:cubicBezTo>
                    <a:pt x="17" y="208"/>
                    <a:pt x="17" y="209"/>
                    <a:pt x="18" y="210"/>
                  </a:cubicBezTo>
                  <a:cubicBezTo>
                    <a:pt x="21" y="210"/>
                    <a:pt x="23" y="211"/>
                    <a:pt x="23" y="211"/>
                  </a:cubicBezTo>
                  <a:cubicBezTo>
                    <a:pt x="24" y="212"/>
                    <a:pt x="23" y="212"/>
                    <a:pt x="22" y="213"/>
                  </a:cubicBezTo>
                  <a:cubicBezTo>
                    <a:pt x="18" y="214"/>
                    <a:pt x="16" y="215"/>
                    <a:pt x="16" y="215"/>
                  </a:cubicBezTo>
                  <a:cubicBezTo>
                    <a:pt x="16" y="215"/>
                    <a:pt x="17" y="215"/>
                    <a:pt x="18" y="215"/>
                  </a:cubicBezTo>
                  <a:cubicBezTo>
                    <a:pt x="19" y="215"/>
                    <a:pt x="19" y="216"/>
                    <a:pt x="21" y="217"/>
                  </a:cubicBezTo>
                  <a:lnTo>
                    <a:pt x="21" y="220"/>
                  </a:lnTo>
                  <a:lnTo>
                    <a:pt x="18" y="221"/>
                  </a:lnTo>
                  <a:lnTo>
                    <a:pt x="19" y="224"/>
                  </a:lnTo>
                  <a:cubicBezTo>
                    <a:pt x="18" y="225"/>
                    <a:pt x="17" y="225"/>
                    <a:pt x="17" y="225"/>
                  </a:cubicBezTo>
                  <a:cubicBezTo>
                    <a:pt x="17" y="225"/>
                    <a:pt x="17" y="226"/>
                    <a:pt x="17" y="228"/>
                  </a:cubicBezTo>
                  <a:lnTo>
                    <a:pt x="18" y="231"/>
                  </a:lnTo>
                  <a:lnTo>
                    <a:pt x="16" y="233"/>
                  </a:lnTo>
                  <a:lnTo>
                    <a:pt x="17" y="235"/>
                  </a:lnTo>
                  <a:lnTo>
                    <a:pt x="13" y="239"/>
                  </a:lnTo>
                  <a:lnTo>
                    <a:pt x="11" y="241"/>
                  </a:lnTo>
                  <a:lnTo>
                    <a:pt x="12" y="243"/>
                  </a:lnTo>
                  <a:cubicBezTo>
                    <a:pt x="12" y="244"/>
                    <a:pt x="12" y="245"/>
                    <a:pt x="13" y="245"/>
                  </a:cubicBezTo>
                  <a:cubicBezTo>
                    <a:pt x="13" y="245"/>
                    <a:pt x="12" y="246"/>
                    <a:pt x="12" y="247"/>
                  </a:cubicBezTo>
                  <a:cubicBezTo>
                    <a:pt x="11" y="248"/>
                    <a:pt x="11" y="249"/>
                    <a:pt x="11" y="249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9" y="251"/>
                    <a:pt x="9" y="251"/>
                    <a:pt x="8" y="251"/>
                  </a:cubicBezTo>
                  <a:cubicBezTo>
                    <a:pt x="7" y="251"/>
                    <a:pt x="6" y="251"/>
                    <a:pt x="6" y="252"/>
                  </a:cubicBezTo>
                  <a:cubicBezTo>
                    <a:pt x="5" y="252"/>
                    <a:pt x="5" y="253"/>
                    <a:pt x="4" y="253"/>
                  </a:cubicBezTo>
                  <a:cubicBezTo>
                    <a:pt x="4" y="253"/>
                    <a:pt x="3" y="253"/>
                    <a:pt x="3" y="254"/>
                  </a:cubicBezTo>
                  <a:cubicBezTo>
                    <a:pt x="2" y="255"/>
                    <a:pt x="2" y="255"/>
                    <a:pt x="2" y="256"/>
                  </a:cubicBezTo>
                  <a:cubicBezTo>
                    <a:pt x="2" y="256"/>
                    <a:pt x="2" y="256"/>
                    <a:pt x="1" y="257"/>
                  </a:cubicBezTo>
                  <a:lnTo>
                    <a:pt x="0" y="259"/>
                  </a:lnTo>
                  <a:cubicBezTo>
                    <a:pt x="0" y="259"/>
                    <a:pt x="0" y="260"/>
                    <a:pt x="0" y="260"/>
                  </a:cubicBezTo>
                  <a:lnTo>
                    <a:pt x="1" y="261"/>
                  </a:lnTo>
                  <a:cubicBezTo>
                    <a:pt x="1" y="262"/>
                    <a:pt x="1" y="262"/>
                    <a:pt x="2" y="263"/>
                  </a:cubicBezTo>
                  <a:cubicBezTo>
                    <a:pt x="3" y="265"/>
                    <a:pt x="3" y="265"/>
                    <a:pt x="4" y="266"/>
                  </a:cubicBezTo>
                  <a:cubicBezTo>
                    <a:pt x="4" y="267"/>
                    <a:pt x="5" y="268"/>
                    <a:pt x="5" y="269"/>
                  </a:cubicBezTo>
                  <a:cubicBezTo>
                    <a:pt x="6" y="269"/>
                    <a:pt x="7" y="269"/>
                    <a:pt x="7" y="269"/>
                  </a:cubicBezTo>
                  <a:cubicBezTo>
                    <a:pt x="8" y="269"/>
                    <a:pt x="8" y="269"/>
                    <a:pt x="9" y="268"/>
                  </a:cubicBezTo>
                  <a:lnTo>
                    <a:pt x="10" y="268"/>
                  </a:lnTo>
                  <a:cubicBezTo>
                    <a:pt x="10" y="267"/>
                    <a:pt x="11" y="268"/>
                    <a:pt x="12" y="268"/>
                  </a:cubicBezTo>
                  <a:cubicBezTo>
                    <a:pt x="12" y="269"/>
                    <a:pt x="12" y="269"/>
                    <a:pt x="12" y="270"/>
                  </a:cubicBezTo>
                  <a:lnTo>
                    <a:pt x="12" y="271"/>
                  </a:lnTo>
                  <a:lnTo>
                    <a:pt x="13" y="277"/>
                  </a:lnTo>
                  <a:cubicBezTo>
                    <a:pt x="13" y="277"/>
                    <a:pt x="13" y="277"/>
                    <a:pt x="13" y="278"/>
                  </a:cubicBezTo>
                  <a:cubicBezTo>
                    <a:pt x="13" y="278"/>
                    <a:pt x="13" y="279"/>
                    <a:pt x="13" y="279"/>
                  </a:cubicBezTo>
                  <a:cubicBezTo>
                    <a:pt x="14" y="280"/>
                    <a:pt x="15" y="280"/>
                    <a:pt x="16" y="280"/>
                  </a:cubicBezTo>
                  <a:cubicBezTo>
                    <a:pt x="17" y="281"/>
                    <a:pt x="18" y="281"/>
                    <a:pt x="20" y="281"/>
                  </a:cubicBezTo>
                  <a:cubicBezTo>
                    <a:pt x="23" y="282"/>
                    <a:pt x="24" y="282"/>
                    <a:pt x="25" y="282"/>
                  </a:cubicBezTo>
                  <a:cubicBezTo>
                    <a:pt x="25" y="282"/>
                    <a:pt x="27" y="282"/>
                    <a:pt x="30" y="282"/>
                  </a:cubicBezTo>
                  <a:cubicBezTo>
                    <a:pt x="32" y="281"/>
                    <a:pt x="33" y="281"/>
                    <a:pt x="34" y="281"/>
                  </a:cubicBezTo>
                  <a:cubicBezTo>
                    <a:pt x="34" y="281"/>
                    <a:pt x="35" y="282"/>
                    <a:pt x="37" y="283"/>
                  </a:cubicBezTo>
                  <a:cubicBezTo>
                    <a:pt x="38" y="283"/>
                    <a:pt x="38" y="283"/>
                    <a:pt x="39" y="284"/>
                  </a:cubicBezTo>
                  <a:cubicBezTo>
                    <a:pt x="42" y="284"/>
                    <a:pt x="45" y="284"/>
                    <a:pt x="46" y="284"/>
                  </a:cubicBezTo>
                  <a:cubicBezTo>
                    <a:pt x="47" y="284"/>
                    <a:pt x="47" y="284"/>
                    <a:pt x="47" y="284"/>
                  </a:cubicBezTo>
                  <a:cubicBezTo>
                    <a:pt x="47" y="284"/>
                    <a:pt x="47" y="284"/>
                    <a:pt x="47" y="283"/>
                  </a:cubicBezTo>
                  <a:lnTo>
                    <a:pt x="47" y="282"/>
                  </a:lnTo>
                  <a:cubicBezTo>
                    <a:pt x="46" y="282"/>
                    <a:pt x="46" y="281"/>
                    <a:pt x="46" y="281"/>
                  </a:cubicBezTo>
                  <a:cubicBezTo>
                    <a:pt x="45" y="280"/>
                    <a:pt x="45" y="279"/>
                    <a:pt x="45" y="279"/>
                  </a:cubicBezTo>
                  <a:cubicBezTo>
                    <a:pt x="45" y="278"/>
                    <a:pt x="44" y="278"/>
                    <a:pt x="43" y="277"/>
                  </a:cubicBezTo>
                  <a:cubicBezTo>
                    <a:pt x="42" y="275"/>
                    <a:pt x="42" y="275"/>
                    <a:pt x="41" y="274"/>
                  </a:cubicBezTo>
                  <a:cubicBezTo>
                    <a:pt x="41" y="274"/>
                    <a:pt x="41" y="273"/>
                    <a:pt x="41" y="272"/>
                  </a:cubicBezTo>
                  <a:lnTo>
                    <a:pt x="41" y="271"/>
                  </a:lnTo>
                  <a:cubicBezTo>
                    <a:pt x="41" y="271"/>
                    <a:pt x="41" y="271"/>
                    <a:pt x="42" y="270"/>
                  </a:cubicBezTo>
                  <a:lnTo>
                    <a:pt x="43" y="269"/>
                  </a:lnTo>
                  <a:cubicBezTo>
                    <a:pt x="45" y="267"/>
                    <a:pt x="46" y="266"/>
                    <a:pt x="47" y="266"/>
                  </a:cubicBezTo>
                  <a:cubicBezTo>
                    <a:pt x="47" y="266"/>
                    <a:pt x="47" y="265"/>
                    <a:pt x="48" y="264"/>
                  </a:cubicBezTo>
                  <a:lnTo>
                    <a:pt x="44" y="262"/>
                  </a:lnTo>
                  <a:cubicBezTo>
                    <a:pt x="47" y="262"/>
                    <a:pt x="49" y="262"/>
                    <a:pt x="49" y="262"/>
                  </a:cubicBezTo>
                  <a:cubicBezTo>
                    <a:pt x="49" y="262"/>
                    <a:pt x="50" y="262"/>
                    <a:pt x="50" y="262"/>
                  </a:cubicBezTo>
                  <a:lnTo>
                    <a:pt x="51" y="262"/>
                  </a:lnTo>
                  <a:cubicBezTo>
                    <a:pt x="51" y="262"/>
                    <a:pt x="52" y="262"/>
                    <a:pt x="54" y="262"/>
                  </a:cubicBezTo>
                  <a:cubicBezTo>
                    <a:pt x="54" y="261"/>
                    <a:pt x="54" y="260"/>
                    <a:pt x="54" y="260"/>
                  </a:cubicBezTo>
                  <a:cubicBezTo>
                    <a:pt x="54" y="260"/>
                    <a:pt x="54" y="259"/>
                    <a:pt x="54" y="258"/>
                  </a:cubicBezTo>
                  <a:cubicBezTo>
                    <a:pt x="54" y="257"/>
                    <a:pt x="54" y="256"/>
                    <a:pt x="54" y="255"/>
                  </a:cubicBezTo>
                  <a:cubicBezTo>
                    <a:pt x="55" y="255"/>
                    <a:pt x="55" y="254"/>
                    <a:pt x="55" y="254"/>
                  </a:cubicBezTo>
                  <a:lnTo>
                    <a:pt x="57" y="253"/>
                  </a:lnTo>
                  <a:cubicBezTo>
                    <a:pt x="57" y="253"/>
                    <a:pt x="58" y="251"/>
                    <a:pt x="60" y="249"/>
                  </a:cubicBezTo>
                  <a:cubicBezTo>
                    <a:pt x="60" y="248"/>
                    <a:pt x="61" y="248"/>
                    <a:pt x="62" y="248"/>
                  </a:cubicBezTo>
                  <a:lnTo>
                    <a:pt x="64" y="247"/>
                  </a:lnTo>
                  <a:cubicBezTo>
                    <a:pt x="64" y="247"/>
                    <a:pt x="66" y="246"/>
                    <a:pt x="69" y="246"/>
                  </a:cubicBezTo>
                  <a:cubicBezTo>
                    <a:pt x="70" y="245"/>
                    <a:pt x="70" y="245"/>
                    <a:pt x="71" y="245"/>
                  </a:cubicBezTo>
                  <a:lnTo>
                    <a:pt x="71" y="244"/>
                  </a:lnTo>
                  <a:cubicBezTo>
                    <a:pt x="71" y="243"/>
                    <a:pt x="71" y="243"/>
                    <a:pt x="71" y="243"/>
                  </a:cubicBezTo>
                  <a:cubicBezTo>
                    <a:pt x="71" y="243"/>
                    <a:pt x="71" y="242"/>
                    <a:pt x="71" y="242"/>
                  </a:cubicBezTo>
                  <a:lnTo>
                    <a:pt x="70" y="242"/>
                  </a:lnTo>
                  <a:cubicBezTo>
                    <a:pt x="69" y="242"/>
                    <a:pt x="69" y="242"/>
                    <a:pt x="68" y="242"/>
                  </a:cubicBezTo>
                  <a:cubicBezTo>
                    <a:pt x="70" y="242"/>
                    <a:pt x="71" y="241"/>
                    <a:pt x="71" y="241"/>
                  </a:cubicBezTo>
                  <a:cubicBezTo>
                    <a:pt x="71" y="241"/>
                    <a:pt x="71" y="241"/>
                    <a:pt x="71" y="241"/>
                  </a:cubicBezTo>
                  <a:lnTo>
                    <a:pt x="72" y="240"/>
                  </a:lnTo>
                  <a:cubicBezTo>
                    <a:pt x="72" y="240"/>
                    <a:pt x="72" y="239"/>
                    <a:pt x="73" y="238"/>
                  </a:cubicBezTo>
                  <a:lnTo>
                    <a:pt x="72" y="237"/>
                  </a:lnTo>
                  <a:cubicBezTo>
                    <a:pt x="71" y="237"/>
                    <a:pt x="70" y="237"/>
                    <a:pt x="70" y="237"/>
                  </a:cubicBezTo>
                  <a:lnTo>
                    <a:pt x="69" y="236"/>
                  </a:lnTo>
                  <a:cubicBezTo>
                    <a:pt x="68" y="236"/>
                    <a:pt x="67" y="236"/>
                    <a:pt x="66" y="236"/>
                  </a:cubicBezTo>
                  <a:cubicBezTo>
                    <a:pt x="66" y="236"/>
                    <a:pt x="65" y="235"/>
                    <a:pt x="65" y="235"/>
                  </a:cubicBezTo>
                  <a:cubicBezTo>
                    <a:pt x="64" y="234"/>
                    <a:pt x="63" y="234"/>
                    <a:pt x="63" y="234"/>
                  </a:cubicBezTo>
                  <a:cubicBezTo>
                    <a:pt x="61" y="233"/>
                    <a:pt x="60" y="233"/>
                    <a:pt x="60" y="232"/>
                  </a:cubicBezTo>
                  <a:cubicBezTo>
                    <a:pt x="59" y="232"/>
                    <a:pt x="59" y="231"/>
                    <a:pt x="58" y="230"/>
                  </a:cubicBezTo>
                  <a:cubicBezTo>
                    <a:pt x="58" y="230"/>
                    <a:pt x="58" y="229"/>
                    <a:pt x="57" y="229"/>
                  </a:cubicBezTo>
                  <a:cubicBezTo>
                    <a:pt x="57" y="228"/>
                    <a:pt x="56" y="228"/>
                    <a:pt x="56" y="228"/>
                  </a:cubicBezTo>
                  <a:cubicBezTo>
                    <a:pt x="56" y="227"/>
                    <a:pt x="56" y="227"/>
                    <a:pt x="56" y="226"/>
                  </a:cubicBezTo>
                  <a:cubicBezTo>
                    <a:pt x="57" y="223"/>
                    <a:pt x="58" y="222"/>
                    <a:pt x="58" y="221"/>
                  </a:cubicBezTo>
                  <a:lnTo>
                    <a:pt x="61" y="218"/>
                  </a:lnTo>
                  <a:cubicBezTo>
                    <a:pt x="62" y="218"/>
                    <a:pt x="62" y="218"/>
                    <a:pt x="63" y="218"/>
                  </a:cubicBezTo>
                  <a:cubicBezTo>
                    <a:pt x="65" y="218"/>
                    <a:pt x="65" y="218"/>
                    <a:pt x="66" y="217"/>
                  </a:cubicBezTo>
                  <a:lnTo>
                    <a:pt x="71" y="216"/>
                  </a:lnTo>
                  <a:lnTo>
                    <a:pt x="74" y="216"/>
                  </a:lnTo>
                  <a:lnTo>
                    <a:pt x="74" y="215"/>
                  </a:lnTo>
                  <a:cubicBezTo>
                    <a:pt x="74" y="214"/>
                    <a:pt x="75" y="213"/>
                    <a:pt x="75" y="213"/>
                  </a:cubicBezTo>
                  <a:cubicBezTo>
                    <a:pt x="75" y="212"/>
                    <a:pt x="75" y="212"/>
                    <a:pt x="75" y="210"/>
                  </a:cubicBezTo>
                  <a:cubicBezTo>
                    <a:pt x="76" y="209"/>
                    <a:pt x="76" y="208"/>
                    <a:pt x="76" y="207"/>
                  </a:cubicBezTo>
                  <a:cubicBezTo>
                    <a:pt x="76" y="206"/>
                    <a:pt x="76" y="205"/>
                    <a:pt x="76" y="205"/>
                  </a:cubicBezTo>
                  <a:cubicBezTo>
                    <a:pt x="76" y="204"/>
                    <a:pt x="76" y="204"/>
                    <a:pt x="76" y="203"/>
                  </a:cubicBezTo>
                  <a:cubicBezTo>
                    <a:pt x="76" y="203"/>
                    <a:pt x="77" y="202"/>
                    <a:pt x="78" y="202"/>
                  </a:cubicBezTo>
                  <a:lnTo>
                    <a:pt x="79" y="202"/>
                  </a:lnTo>
                  <a:cubicBezTo>
                    <a:pt x="79" y="202"/>
                    <a:pt x="79" y="202"/>
                    <a:pt x="79" y="201"/>
                  </a:cubicBezTo>
                  <a:cubicBezTo>
                    <a:pt x="80" y="201"/>
                    <a:pt x="81" y="200"/>
                    <a:pt x="83" y="199"/>
                  </a:cubicBezTo>
                  <a:lnTo>
                    <a:pt x="86" y="198"/>
                  </a:lnTo>
                  <a:cubicBezTo>
                    <a:pt x="86" y="198"/>
                    <a:pt x="86" y="197"/>
                    <a:pt x="85" y="197"/>
                  </a:cubicBezTo>
                  <a:cubicBezTo>
                    <a:pt x="85" y="196"/>
                    <a:pt x="84" y="196"/>
                    <a:pt x="84" y="195"/>
                  </a:cubicBezTo>
                  <a:cubicBezTo>
                    <a:pt x="83" y="195"/>
                    <a:pt x="83" y="195"/>
                    <a:pt x="83" y="194"/>
                  </a:cubicBezTo>
                  <a:cubicBezTo>
                    <a:pt x="85" y="194"/>
                    <a:pt x="86" y="194"/>
                    <a:pt x="86" y="194"/>
                  </a:cubicBezTo>
                  <a:lnTo>
                    <a:pt x="86" y="193"/>
                  </a:lnTo>
                  <a:cubicBezTo>
                    <a:pt x="85" y="192"/>
                    <a:pt x="84" y="192"/>
                    <a:pt x="84" y="192"/>
                  </a:cubicBezTo>
                  <a:lnTo>
                    <a:pt x="82" y="190"/>
                  </a:lnTo>
                  <a:cubicBezTo>
                    <a:pt x="81" y="190"/>
                    <a:pt x="81" y="190"/>
                    <a:pt x="80" y="190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79" y="189"/>
                    <a:pt x="79" y="189"/>
                    <a:pt x="79" y="189"/>
                  </a:cubicBezTo>
                  <a:lnTo>
                    <a:pt x="79" y="187"/>
                  </a:lnTo>
                  <a:lnTo>
                    <a:pt x="79" y="185"/>
                  </a:lnTo>
                  <a:cubicBezTo>
                    <a:pt x="79" y="184"/>
                    <a:pt x="79" y="183"/>
                    <a:pt x="78" y="182"/>
                  </a:cubicBezTo>
                  <a:lnTo>
                    <a:pt x="78" y="179"/>
                  </a:lnTo>
                  <a:cubicBezTo>
                    <a:pt x="78" y="178"/>
                    <a:pt x="79" y="178"/>
                    <a:pt x="80" y="178"/>
                  </a:cubicBezTo>
                  <a:cubicBezTo>
                    <a:pt x="80" y="178"/>
                    <a:pt x="81" y="178"/>
                    <a:pt x="81" y="178"/>
                  </a:cubicBezTo>
                  <a:cubicBezTo>
                    <a:pt x="81" y="179"/>
                    <a:pt x="82" y="179"/>
                    <a:pt x="82" y="179"/>
                  </a:cubicBezTo>
                  <a:cubicBezTo>
                    <a:pt x="82" y="179"/>
                    <a:pt x="83" y="179"/>
                    <a:pt x="83" y="180"/>
                  </a:cubicBezTo>
                  <a:cubicBezTo>
                    <a:pt x="84" y="180"/>
                    <a:pt x="85" y="180"/>
                    <a:pt x="85" y="180"/>
                  </a:cubicBezTo>
                  <a:cubicBezTo>
                    <a:pt x="86" y="180"/>
                    <a:pt x="87" y="181"/>
                    <a:pt x="87" y="181"/>
                  </a:cubicBezTo>
                  <a:cubicBezTo>
                    <a:pt x="87" y="181"/>
                    <a:pt x="88" y="181"/>
                    <a:pt x="89" y="182"/>
                  </a:cubicBezTo>
                  <a:cubicBezTo>
                    <a:pt x="90" y="182"/>
                    <a:pt x="91" y="182"/>
                    <a:pt x="92" y="182"/>
                  </a:cubicBezTo>
                  <a:cubicBezTo>
                    <a:pt x="92" y="182"/>
                    <a:pt x="93" y="182"/>
                    <a:pt x="94" y="182"/>
                  </a:cubicBezTo>
                  <a:cubicBezTo>
                    <a:pt x="94" y="182"/>
                    <a:pt x="95" y="182"/>
                    <a:pt x="97" y="182"/>
                  </a:cubicBezTo>
                  <a:cubicBezTo>
                    <a:pt x="98" y="182"/>
                    <a:pt x="99" y="181"/>
                    <a:pt x="99" y="181"/>
                  </a:cubicBezTo>
                  <a:cubicBezTo>
                    <a:pt x="100" y="181"/>
                    <a:pt x="101" y="180"/>
                    <a:pt x="104" y="179"/>
                  </a:cubicBezTo>
                  <a:cubicBezTo>
                    <a:pt x="105" y="178"/>
                    <a:pt x="106" y="176"/>
                    <a:pt x="106" y="176"/>
                  </a:cubicBezTo>
                  <a:cubicBezTo>
                    <a:pt x="106" y="175"/>
                    <a:pt x="106" y="175"/>
                    <a:pt x="106" y="174"/>
                  </a:cubicBezTo>
                  <a:cubicBezTo>
                    <a:pt x="106" y="172"/>
                    <a:pt x="106" y="171"/>
                    <a:pt x="107" y="170"/>
                  </a:cubicBezTo>
                  <a:lnTo>
                    <a:pt x="107" y="168"/>
                  </a:lnTo>
                  <a:cubicBezTo>
                    <a:pt x="107" y="167"/>
                    <a:pt x="107" y="166"/>
                    <a:pt x="108" y="166"/>
                  </a:cubicBezTo>
                  <a:cubicBezTo>
                    <a:pt x="108" y="164"/>
                    <a:pt x="107" y="163"/>
                    <a:pt x="106" y="161"/>
                  </a:cubicBezTo>
                  <a:cubicBezTo>
                    <a:pt x="105" y="161"/>
                    <a:pt x="105" y="160"/>
                    <a:pt x="104" y="160"/>
                  </a:cubicBezTo>
                  <a:cubicBezTo>
                    <a:pt x="105" y="160"/>
                    <a:pt x="107" y="161"/>
                    <a:pt x="107" y="161"/>
                  </a:cubicBezTo>
                  <a:cubicBezTo>
                    <a:pt x="108" y="161"/>
                    <a:pt x="109" y="162"/>
                    <a:pt x="110" y="162"/>
                  </a:cubicBezTo>
                  <a:cubicBezTo>
                    <a:pt x="111" y="162"/>
                    <a:pt x="112" y="162"/>
                    <a:pt x="112" y="162"/>
                  </a:cubicBezTo>
                  <a:cubicBezTo>
                    <a:pt x="112" y="162"/>
                    <a:pt x="113" y="162"/>
                    <a:pt x="115" y="162"/>
                  </a:cubicBezTo>
                  <a:cubicBezTo>
                    <a:pt x="117" y="162"/>
                    <a:pt x="118" y="162"/>
                    <a:pt x="118" y="162"/>
                  </a:cubicBezTo>
                  <a:cubicBezTo>
                    <a:pt x="119" y="162"/>
                    <a:pt x="120" y="162"/>
                    <a:pt x="122" y="161"/>
                  </a:cubicBezTo>
                  <a:lnTo>
                    <a:pt x="125" y="161"/>
                  </a:lnTo>
                  <a:cubicBezTo>
                    <a:pt x="125" y="161"/>
                    <a:pt x="127" y="160"/>
                    <a:pt x="130" y="159"/>
                  </a:cubicBezTo>
                  <a:lnTo>
                    <a:pt x="137" y="158"/>
                  </a:lnTo>
                  <a:cubicBezTo>
                    <a:pt x="139" y="157"/>
                    <a:pt x="139" y="157"/>
                    <a:pt x="139" y="157"/>
                  </a:cubicBezTo>
                  <a:cubicBezTo>
                    <a:pt x="140" y="157"/>
                    <a:pt x="140" y="157"/>
                    <a:pt x="141" y="157"/>
                  </a:cubicBezTo>
                  <a:lnTo>
                    <a:pt x="142" y="157"/>
                  </a:lnTo>
                  <a:lnTo>
                    <a:pt x="144" y="156"/>
                  </a:lnTo>
                  <a:cubicBezTo>
                    <a:pt x="145" y="156"/>
                    <a:pt x="146" y="155"/>
                    <a:pt x="146" y="155"/>
                  </a:cubicBezTo>
                  <a:lnTo>
                    <a:pt x="147" y="154"/>
                  </a:lnTo>
                  <a:cubicBezTo>
                    <a:pt x="148" y="154"/>
                    <a:pt x="148" y="153"/>
                    <a:pt x="148" y="153"/>
                  </a:cubicBezTo>
                  <a:cubicBezTo>
                    <a:pt x="149" y="153"/>
                    <a:pt x="149" y="153"/>
                    <a:pt x="149" y="152"/>
                  </a:cubicBezTo>
                  <a:cubicBezTo>
                    <a:pt x="149" y="152"/>
                    <a:pt x="149" y="151"/>
                    <a:pt x="149" y="151"/>
                  </a:cubicBezTo>
                  <a:lnTo>
                    <a:pt x="150" y="150"/>
                  </a:lnTo>
                  <a:cubicBezTo>
                    <a:pt x="151" y="149"/>
                    <a:pt x="151" y="149"/>
                    <a:pt x="151" y="148"/>
                  </a:cubicBezTo>
                  <a:cubicBezTo>
                    <a:pt x="151" y="148"/>
                    <a:pt x="151" y="148"/>
                    <a:pt x="152" y="147"/>
                  </a:cubicBezTo>
                  <a:lnTo>
                    <a:pt x="153" y="146"/>
                  </a:lnTo>
                  <a:cubicBezTo>
                    <a:pt x="154" y="145"/>
                    <a:pt x="155" y="144"/>
                    <a:pt x="155" y="144"/>
                  </a:cubicBezTo>
                  <a:cubicBezTo>
                    <a:pt x="155" y="143"/>
                    <a:pt x="155" y="143"/>
                    <a:pt x="155" y="142"/>
                  </a:cubicBezTo>
                  <a:cubicBezTo>
                    <a:pt x="156" y="142"/>
                    <a:pt x="156" y="141"/>
                    <a:pt x="156" y="141"/>
                  </a:cubicBezTo>
                  <a:cubicBezTo>
                    <a:pt x="156" y="141"/>
                    <a:pt x="156" y="139"/>
                    <a:pt x="156" y="137"/>
                  </a:cubicBezTo>
                  <a:lnTo>
                    <a:pt x="152" y="137"/>
                  </a:lnTo>
                  <a:cubicBezTo>
                    <a:pt x="151" y="136"/>
                    <a:pt x="151" y="136"/>
                    <a:pt x="150" y="135"/>
                  </a:cubicBezTo>
                  <a:cubicBezTo>
                    <a:pt x="150" y="135"/>
                    <a:pt x="150" y="135"/>
                    <a:pt x="150" y="134"/>
                  </a:cubicBezTo>
                  <a:cubicBezTo>
                    <a:pt x="150" y="134"/>
                    <a:pt x="149" y="133"/>
                    <a:pt x="149" y="133"/>
                  </a:cubicBezTo>
                  <a:cubicBezTo>
                    <a:pt x="149" y="132"/>
                    <a:pt x="149" y="132"/>
                    <a:pt x="149" y="131"/>
                  </a:cubicBezTo>
                  <a:cubicBezTo>
                    <a:pt x="150" y="131"/>
                    <a:pt x="150" y="130"/>
                    <a:pt x="150" y="130"/>
                  </a:cubicBezTo>
                  <a:cubicBezTo>
                    <a:pt x="150" y="130"/>
                    <a:pt x="150" y="130"/>
                    <a:pt x="151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2" y="128"/>
                    <a:pt x="152" y="128"/>
                    <a:pt x="151" y="127"/>
                  </a:cubicBezTo>
                  <a:cubicBezTo>
                    <a:pt x="151" y="127"/>
                    <a:pt x="151" y="127"/>
                    <a:pt x="151" y="126"/>
                  </a:cubicBezTo>
                  <a:cubicBezTo>
                    <a:pt x="151" y="126"/>
                    <a:pt x="150" y="126"/>
                    <a:pt x="150" y="126"/>
                  </a:cubicBezTo>
                  <a:cubicBezTo>
                    <a:pt x="150" y="125"/>
                    <a:pt x="149" y="125"/>
                    <a:pt x="149" y="125"/>
                  </a:cubicBezTo>
                  <a:cubicBezTo>
                    <a:pt x="148" y="125"/>
                    <a:pt x="148" y="124"/>
                    <a:pt x="147" y="124"/>
                  </a:cubicBezTo>
                  <a:cubicBezTo>
                    <a:pt x="147" y="124"/>
                    <a:pt x="146" y="123"/>
                    <a:pt x="146" y="123"/>
                  </a:cubicBezTo>
                  <a:cubicBezTo>
                    <a:pt x="145" y="122"/>
                    <a:pt x="145" y="122"/>
                    <a:pt x="144" y="122"/>
                  </a:cubicBezTo>
                  <a:cubicBezTo>
                    <a:pt x="143" y="122"/>
                    <a:pt x="142" y="122"/>
                    <a:pt x="142" y="122"/>
                  </a:cubicBezTo>
                  <a:cubicBezTo>
                    <a:pt x="142" y="121"/>
                    <a:pt x="141" y="121"/>
                    <a:pt x="141" y="121"/>
                  </a:cubicBezTo>
                  <a:cubicBezTo>
                    <a:pt x="141" y="121"/>
                    <a:pt x="140" y="120"/>
                    <a:pt x="140" y="120"/>
                  </a:cubicBezTo>
                  <a:cubicBezTo>
                    <a:pt x="140" y="120"/>
                    <a:pt x="139" y="119"/>
                    <a:pt x="139" y="118"/>
                  </a:cubicBezTo>
                  <a:cubicBezTo>
                    <a:pt x="139" y="118"/>
                    <a:pt x="139" y="117"/>
                    <a:pt x="139" y="117"/>
                  </a:cubicBezTo>
                  <a:cubicBezTo>
                    <a:pt x="139" y="116"/>
                    <a:pt x="139" y="116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4"/>
                    <a:pt x="140" y="113"/>
                    <a:pt x="140" y="112"/>
                  </a:cubicBezTo>
                  <a:lnTo>
                    <a:pt x="140" y="111"/>
                  </a:lnTo>
                  <a:cubicBezTo>
                    <a:pt x="140" y="110"/>
                    <a:pt x="140" y="110"/>
                    <a:pt x="140" y="110"/>
                  </a:cubicBezTo>
                  <a:cubicBezTo>
                    <a:pt x="141" y="108"/>
                    <a:pt x="141" y="107"/>
                    <a:pt x="141" y="106"/>
                  </a:cubicBezTo>
                  <a:lnTo>
                    <a:pt x="141" y="102"/>
                  </a:lnTo>
                  <a:cubicBezTo>
                    <a:pt x="141" y="101"/>
                    <a:pt x="141" y="100"/>
                    <a:pt x="141" y="99"/>
                  </a:cubicBezTo>
                  <a:cubicBezTo>
                    <a:pt x="142" y="98"/>
                    <a:pt x="142" y="97"/>
                    <a:pt x="142" y="97"/>
                  </a:cubicBezTo>
                  <a:cubicBezTo>
                    <a:pt x="142" y="96"/>
                    <a:pt x="142" y="96"/>
                    <a:pt x="142" y="95"/>
                  </a:cubicBezTo>
                  <a:lnTo>
                    <a:pt x="143" y="94"/>
                  </a:lnTo>
                  <a:cubicBezTo>
                    <a:pt x="143" y="93"/>
                    <a:pt x="143" y="92"/>
                    <a:pt x="144" y="92"/>
                  </a:cubicBezTo>
                  <a:cubicBezTo>
                    <a:pt x="144" y="91"/>
                    <a:pt x="144" y="90"/>
                    <a:pt x="145" y="90"/>
                  </a:cubicBezTo>
                  <a:cubicBezTo>
                    <a:pt x="145" y="89"/>
                    <a:pt x="145" y="88"/>
                    <a:pt x="145" y="87"/>
                  </a:cubicBezTo>
                  <a:cubicBezTo>
                    <a:pt x="145" y="86"/>
                    <a:pt x="145" y="85"/>
                    <a:pt x="145" y="84"/>
                  </a:cubicBezTo>
                  <a:cubicBezTo>
                    <a:pt x="145" y="84"/>
                    <a:pt x="145" y="83"/>
                    <a:pt x="145" y="82"/>
                  </a:cubicBezTo>
                  <a:cubicBezTo>
                    <a:pt x="145" y="81"/>
                    <a:pt x="146" y="80"/>
                    <a:pt x="146" y="80"/>
                  </a:cubicBezTo>
                  <a:lnTo>
                    <a:pt x="148" y="79"/>
                  </a:lnTo>
                  <a:lnTo>
                    <a:pt x="148" y="77"/>
                  </a:lnTo>
                  <a:cubicBezTo>
                    <a:pt x="148" y="77"/>
                    <a:pt x="149" y="76"/>
                    <a:pt x="149" y="75"/>
                  </a:cubicBezTo>
                  <a:cubicBezTo>
                    <a:pt x="149" y="75"/>
                    <a:pt x="150" y="74"/>
                    <a:pt x="151" y="74"/>
                  </a:cubicBezTo>
                  <a:cubicBezTo>
                    <a:pt x="152" y="73"/>
                    <a:pt x="153" y="72"/>
                    <a:pt x="153" y="72"/>
                  </a:cubicBezTo>
                  <a:cubicBezTo>
                    <a:pt x="154" y="71"/>
                    <a:pt x="154" y="71"/>
                    <a:pt x="155" y="70"/>
                  </a:cubicBezTo>
                  <a:cubicBezTo>
                    <a:pt x="155" y="69"/>
                    <a:pt x="155" y="68"/>
                    <a:pt x="155" y="68"/>
                  </a:cubicBezTo>
                  <a:cubicBezTo>
                    <a:pt x="155" y="68"/>
                    <a:pt x="156" y="68"/>
                    <a:pt x="156" y="68"/>
                  </a:cubicBezTo>
                  <a:cubicBezTo>
                    <a:pt x="156" y="67"/>
                    <a:pt x="157" y="66"/>
                    <a:pt x="157" y="66"/>
                  </a:cubicBezTo>
                  <a:cubicBezTo>
                    <a:pt x="159" y="65"/>
                    <a:pt x="159" y="65"/>
                    <a:pt x="160" y="64"/>
                  </a:cubicBezTo>
                  <a:cubicBezTo>
                    <a:pt x="160" y="64"/>
                    <a:pt x="161" y="63"/>
                    <a:pt x="161" y="63"/>
                  </a:cubicBezTo>
                  <a:cubicBezTo>
                    <a:pt x="161" y="63"/>
                    <a:pt x="162" y="62"/>
                    <a:pt x="162" y="62"/>
                  </a:cubicBezTo>
                  <a:cubicBezTo>
                    <a:pt x="163" y="61"/>
                    <a:pt x="165" y="60"/>
                    <a:pt x="167" y="58"/>
                  </a:cubicBezTo>
                  <a:cubicBezTo>
                    <a:pt x="167" y="58"/>
                    <a:pt x="167" y="57"/>
                    <a:pt x="168" y="57"/>
                  </a:cubicBezTo>
                  <a:cubicBezTo>
                    <a:pt x="169" y="57"/>
                    <a:pt x="169" y="56"/>
                    <a:pt x="170" y="56"/>
                  </a:cubicBezTo>
                  <a:cubicBezTo>
                    <a:pt x="171" y="55"/>
                    <a:pt x="172" y="54"/>
                    <a:pt x="172" y="54"/>
                  </a:cubicBezTo>
                  <a:cubicBezTo>
                    <a:pt x="172" y="54"/>
                    <a:pt x="173" y="53"/>
                    <a:pt x="174" y="53"/>
                  </a:cubicBezTo>
                  <a:cubicBezTo>
                    <a:pt x="174" y="53"/>
                    <a:pt x="175" y="53"/>
                    <a:pt x="177" y="53"/>
                  </a:cubicBezTo>
                  <a:cubicBezTo>
                    <a:pt x="177" y="53"/>
                    <a:pt x="178" y="52"/>
                    <a:pt x="179" y="52"/>
                  </a:cubicBezTo>
                  <a:lnTo>
                    <a:pt x="181" y="50"/>
                  </a:lnTo>
                  <a:cubicBezTo>
                    <a:pt x="182" y="49"/>
                    <a:pt x="182" y="49"/>
                    <a:pt x="182" y="48"/>
                  </a:cubicBezTo>
                  <a:lnTo>
                    <a:pt x="182" y="48"/>
                  </a:lnTo>
                  <a:cubicBezTo>
                    <a:pt x="182" y="48"/>
                    <a:pt x="182" y="48"/>
                    <a:pt x="182" y="47"/>
                  </a:cubicBezTo>
                  <a:cubicBezTo>
                    <a:pt x="183" y="47"/>
                    <a:pt x="183" y="46"/>
                    <a:pt x="184" y="44"/>
                  </a:cubicBezTo>
                  <a:cubicBezTo>
                    <a:pt x="183" y="43"/>
                    <a:pt x="182" y="41"/>
                    <a:pt x="182" y="40"/>
                  </a:cubicBezTo>
                  <a:lnTo>
                    <a:pt x="182" y="40"/>
                  </a:lnTo>
                  <a:cubicBezTo>
                    <a:pt x="182" y="39"/>
                    <a:pt x="182" y="38"/>
                    <a:pt x="182" y="37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81" y="36"/>
                    <a:pt x="181" y="35"/>
                    <a:pt x="180" y="34"/>
                  </a:cubicBezTo>
                  <a:cubicBezTo>
                    <a:pt x="180" y="33"/>
                    <a:pt x="180" y="33"/>
                    <a:pt x="179" y="34"/>
                  </a:cubicBezTo>
                  <a:lnTo>
                    <a:pt x="174" y="37"/>
                  </a:lnTo>
                  <a:lnTo>
                    <a:pt x="174" y="41"/>
                  </a:lnTo>
                  <a:lnTo>
                    <a:pt x="172" y="45"/>
                  </a:lnTo>
                  <a:cubicBezTo>
                    <a:pt x="171" y="46"/>
                    <a:pt x="170" y="48"/>
                    <a:pt x="169" y="48"/>
                  </a:cubicBezTo>
                  <a:cubicBezTo>
                    <a:pt x="169" y="48"/>
                    <a:pt x="168" y="48"/>
                    <a:pt x="168" y="48"/>
                  </a:cubicBezTo>
                  <a:lnTo>
                    <a:pt x="166" y="50"/>
                  </a:lnTo>
                  <a:cubicBezTo>
                    <a:pt x="164" y="51"/>
                    <a:pt x="163" y="52"/>
                    <a:pt x="163" y="52"/>
                  </a:cubicBezTo>
                  <a:cubicBezTo>
                    <a:pt x="163" y="52"/>
                    <a:pt x="162" y="52"/>
                    <a:pt x="162" y="51"/>
                  </a:cubicBezTo>
                  <a:lnTo>
                    <a:pt x="160" y="51"/>
                  </a:lnTo>
                  <a:lnTo>
                    <a:pt x="157" y="53"/>
                  </a:lnTo>
                  <a:cubicBezTo>
                    <a:pt x="156" y="53"/>
                    <a:pt x="155" y="54"/>
                    <a:pt x="153" y="53"/>
                  </a:cubicBezTo>
                  <a:lnTo>
                    <a:pt x="152" y="53"/>
                  </a:lnTo>
                  <a:cubicBezTo>
                    <a:pt x="152" y="52"/>
                    <a:pt x="152" y="52"/>
                    <a:pt x="151" y="52"/>
                  </a:cubicBezTo>
                  <a:cubicBezTo>
                    <a:pt x="151" y="51"/>
                    <a:pt x="150" y="51"/>
                    <a:pt x="149" y="51"/>
                  </a:cubicBezTo>
                  <a:lnTo>
                    <a:pt x="148" y="51"/>
                  </a:lnTo>
                  <a:cubicBezTo>
                    <a:pt x="148" y="51"/>
                    <a:pt x="148" y="51"/>
                    <a:pt x="147" y="51"/>
                  </a:cubicBezTo>
                  <a:cubicBezTo>
                    <a:pt x="147" y="51"/>
                    <a:pt x="146" y="51"/>
                    <a:pt x="145" y="51"/>
                  </a:cubicBezTo>
                  <a:lnTo>
                    <a:pt x="143" y="51"/>
                  </a:lnTo>
                  <a:cubicBezTo>
                    <a:pt x="142" y="51"/>
                    <a:pt x="140" y="51"/>
                    <a:pt x="138" y="51"/>
                  </a:cubicBezTo>
                  <a:cubicBezTo>
                    <a:pt x="138" y="50"/>
                    <a:pt x="137" y="50"/>
                    <a:pt x="137" y="50"/>
                  </a:cubicBezTo>
                  <a:cubicBezTo>
                    <a:pt x="138" y="50"/>
                    <a:pt x="138" y="49"/>
                    <a:pt x="139" y="48"/>
                  </a:cubicBezTo>
                  <a:cubicBezTo>
                    <a:pt x="140" y="48"/>
                    <a:pt x="141" y="47"/>
                    <a:pt x="141" y="47"/>
                  </a:cubicBezTo>
                  <a:cubicBezTo>
                    <a:pt x="142" y="47"/>
                    <a:pt x="142" y="46"/>
                    <a:pt x="141" y="46"/>
                  </a:cubicBezTo>
                  <a:cubicBezTo>
                    <a:pt x="141" y="45"/>
                    <a:pt x="141" y="43"/>
                    <a:pt x="142" y="42"/>
                  </a:cubicBezTo>
                  <a:cubicBezTo>
                    <a:pt x="142" y="42"/>
                    <a:pt x="142" y="42"/>
                    <a:pt x="143" y="41"/>
                  </a:cubicBezTo>
                  <a:cubicBezTo>
                    <a:pt x="143" y="41"/>
                    <a:pt x="144" y="41"/>
                    <a:pt x="144" y="40"/>
                  </a:cubicBezTo>
                  <a:cubicBezTo>
                    <a:pt x="144" y="39"/>
                    <a:pt x="144" y="39"/>
                    <a:pt x="145" y="38"/>
                  </a:cubicBezTo>
                  <a:cubicBezTo>
                    <a:pt x="145" y="38"/>
                    <a:pt x="145" y="38"/>
                    <a:pt x="145" y="37"/>
                  </a:cubicBezTo>
                  <a:cubicBezTo>
                    <a:pt x="145" y="37"/>
                    <a:pt x="146" y="36"/>
                    <a:pt x="146" y="36"/>
                  </a:cubicBezTo>
                  <a:cubicBezTo>
                    <a:pt x="147" y="35"/>
                    <a:pt x="148" y="34"/>
                    <a:pt x="148" y="34"/>
                  </a:cubicBezTo>
                  <a:cubicBezTo>
                    <a:pt x="148" y="34"/>
                    <a:pt x="148" y="33"/>
                    <a:pt x="148" y="33"/>
                  </a:cubicBezTo>
                  <a:cubicBezTo>
                    <a:pt x="147" y="32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0"/>
                  </a:cubicBezTo>
                  <a:cubicBezTo>
                    <a:pt x="147" y="30"/>
                    <a:pt x="146" y="30"/>
                    <a:pt x="146" y="30"/>
                  </a:cubicBezTo>
                  <a:cubicBezTo>
                    <a:pt x="145" y="30"/>
                    <a:pt x="144" y="30"/>
                    <a:pt x="143" y="29"/>
                  </a:cubicBezTo>
                  <a:lnTo>
                    <a:pt x="140" y="28"/>
                  </a:lnTo>
                  <a:lnTo>
                    <a:pt x="136" y="27"/>
                  </a:lnTo>
                  <a:cubicBezTo>
                    <a:pt x="133" y="26"/>
                    <a:pt x="131" y="25"/>
                    <a:pt x="129" y="24"/>
                  </a:cubicBezTo>
                  <a:cubicBezTo>
                    <a:pt x="128" y="23"/>
                    <a:pt x="127" y="23"/>
                    <a:pt x="127" y="2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ubicBezTo>
                    <a:pt x="124" y="21"/>
                    <a:pt x="123" y="21"/>
                    <a:pt x="123" y="21"/>
                  </a:cubicBezTo>
                  <a:cubicBezTo>
                    <a:pt x="122" y="21"/>
                    <a:pt x="122" y="20"/>
                    <a:pt x="121" y="20"/>
                  </a:cubicBezTo>
                  <a:cubicBezTo>
                    <a:pt x="121" y="19"/>
                    <a:pt x="121" y="19"/>
                    <a:pt x="120" y="18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8" name="Freeform 812"/>
            <p:cNvSpPr>
              <a:spLocks/>
            </p:cNvSpPr>
            <p:nvPr/>
          </p:nvSpPr>
          <p:spPr bwMode="auto">
            <a:xfrm>
              <a:off x="3111565" y="4681023"/>
              <a:ext cx="130051" cy="139250"/>
            </a:xfrm>
            <a:custGeom>
              <a:avLst/>
              <a:gdLst>
                <a:gd name="T0" fmla="*/ 26 w 50"/>
                <a:gd name="T1" fmla="*/ 8 h 47"/>
                <a:gd name="T2" fmla="*/ 24 w 50"/>
                <a:gd name="T3" fmla="*/ 8 h 47"/>
                <a:gd name="T4" fmla="*/ 21 w 50"/>
                <a:gd name="T5" fmla="*/ 8 h 47"/>
                <a:gd name="T6" fmla="*/ 21 w 50"/>
                <a:gd name="T7" fmla="*/ 7 h 47"/>
                <a:gd name="T8" fmla="*/ 19 w 50"/>
                <a:gd name="T9" fmla="*/ 4 h 47"/>
                <a:gd name="T10" fmla="*/ 17 w 50"/>
                <a:gd name="T11" fmla="*/ 1 h 47"/>
                <a:gd name="T12" fmla="*/ 15 w 50"/>
                <a:gd name="T13" fmla="*/ 0 h 47"/>
                <a:gd name="T14" fmla="*/ 12 w 50"/>
                <a:gd name="T15" fmla="*/ 1 h 47"/>
                <a:gd name="T16" fmla="*/ 11 w 50"/>
                <a:gd name="T17" fmla="*/ 1 h 47"/>
                <a:gd name="T18" fmla="*/ 8 w 50"/>
                <a:gd name="T19" fmla="*/ 2 h 47"/>
                <a:gd name="T20" fmla="*/ 5 w 50"/>
                <a:gd name="T21" fmla="*/ 5 h 47"/>
                <a:gd name="T22" fmla="*/ 5 w 50"/>
                <a:gd name="T23" fmla="*/ 10 h 47"/>
                <a:gd name="T24" fmla="*/ 4 w 50"/>
                <a:gd name="T25" fmla="*/ 15 h 47"/>
                <a:gd name="T26" fmla="*/ 2 w 50"/>
                <a:gd name="T27" fmla="*/ 18 h 47"/>
                <a:gd name="T28" fmla="*/ 1 w 50"/>
                <a:gd name="T29" fmla="*/ 22 h 47"/>
                <a:gd name="T30" fmla="*/ 1 w 50"/>
                <a:gd name="T31" fmla="*/ 29 h 47"/>
                <a:gd name="T32" fmla="*/ 0 w 50"/>
                <a:gd name="T33" fmla="*/ 34 h 47"/>
                <a:gd name="T34" fmla="*/ 0 w 50"/>
                <a:gd name="T35" fmla="*/ 38 h 47"/>
                <a:gd name="T36" fmla="*/ 3 w 50"/>
                <a:gd name="T37" fmla="*/ 40 h 47"/>
                <a:gd name="T38" fmla="*/ 6 w 50"/>
                <a:gd name="T39" fmla="*/ 43 h 47"/>
                <a:gd name="T40" fmla="*/ 11 w 50"/>
                <a:gd name="T41" fmla="*/ 43 h 47"/>
                <a:gd name="T42" fmla="*/ 16 w 50"/>
                <a:gd name="T43" fmla="*/ 46 h 47"/>
                <a:gd name="T44" fmla="*/ 20 w 50"/>
                <a:gd name="T45" fmla="*/ 47 h 47"/>
                <a:gd name="T46" fmla="*/ 28 w 50"/>
                <a:gd name="T47" fmla="*/ 46 h 47"/>
                <a:gd name="T48" fmla="*/ 32 w 50"/>
                <a:gd name="T49" fmla="*/ 47 h 47"/>
                <a:gd name="T50" fmla="*/ 37 w 50"/>
                <a:gd name="T51" fmla="*/ 45 h 47"/>
                <a:gd name="T52" fmla="*/ 41 w 50"/>
                <a:gd name="T53" fmla="*/ 42 h 47"/>
                <a:gd name="T54" fmla="*/ 42 w 50"/>
                <a:gd name="T55" fmla="*/ 40 h 47"/>
                <a:gd name="T56" fmla="*/ 46 w 50"/>
                <a:gd name="T57" fmla="*/ 35 h 47"/>
                <a:gd name="T58" fmla="*/ 46 w 50"/>
                <a:gd name="T59" fmla="*/ 34 h 47"/>
                <a:gd name="T60" fmla="*/ 44 w 50"/>
                <a:gd name="T61" fmla="*/ 32 h 47"/>
                <a:gd name="T62" fmla="*/ 44 w 50"/>
                <a:gd name="T63" fmla="*/ 29 h 47"/>
                <a:gd name="T64" fmla="*/ 46 w 50"/>
                <a:gd name="T65" fmla="*/ 26 h 47"/>
                <a:gd name="T66" fmla="*/ 48 w 50"/>
                <a:gd name="T67" fmla="*/ 25 h 47"/>
                <a:gd name="T68" fmla="*/ 46 w 50"/>
                <a:gd name="T69" fmla="*/ 23 h 47"/>
                <a:gd name="T70" fmla="*/ 43 w 50"/>
                <a:gd name="T71" fmla="*/ 19 h 47"/>
                <a:gd name="T72" fmla="*/ 38 w 50"/>
                <a:gd name="T73" fmla="*/ 17 h 47"/>
                <a:gd name="T74" fmla="*/ 36 w 50"/>
                <a:gd name="T75" fmla="*/ 15 h 47"/>
                <a:gd name="T76" fmla="*/ 34 w 50"/>
                <a:gd name="T77" fmla="*/ 12 h 47"/>
                <a:gd name="T78" fmla="*/ 30 w 50"/>
                <a:gd name="T79" fmla="*/ 11 h 47"/>
                <a:gd name="T80" fmla="*/ 29 w 50"/>
                <a:gd name="T81" fmla="*/ 11 h 47"/>
                <a:gd name="T82" fmla="*/ 28 w 50"/>
                <a:gd name="T83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" h="47">
                  <a:moveTo>
                    <a:pt x="27" y="9"/>
                  </a:move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lnTo>
                    <a:pt x="21" y="8"/>
                  </a:ln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7"/>
                    <a:pt x="20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2"/>
                    <a:pt x="17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1"/>
                    <a:pt x="8" y="2"/>
                  </a:cubicBezTo>
                  <a:lnTo>
                    <a:pt x="6" y="3"/>
                  </a:ln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15"/>
                    <a:pt x="3" y="16"/>
                    <a:pt x="3" y="17"/>
                  </a:cubicBezTo>
                  <a:lnTo>
                    <a:pt x="2" y="18"/>
                  </a:ln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2" y="21"/>
                    <a:pt x="1" y="22"/>
                  </a:cubicBezTo>
                  <a:cubicBezTo>
                    <a:pt x="1" y="23"/>
                    <a:pt x="1" y="24"/>
                    <a:pt x="1" y="25"/>
                  </a:cubicBezTo>
                  <a:lnTo>
                    <a:pt x="1" y="29"/>
                  </a:lnTo>
                  <a:cubicBezTo>
                    <a:pt x="1" y="30"/>
                    <a:pt x="1" y="31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lnTo>
                    <a:pt x="0" y="35"/>
                  </a:lnTo>
                  <a:cubicBezTo>
                    <a:pt x="0" y="36"/>
                    <a:pt x="0" y="37"/>
                    <a:pt x="0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2" y="38"/>
                    <a:pt x="3" y="39"/>
                    <a:pt x="3" y="40"/>
                  </a:cubicBezTo>
                  <a:cubicBezTo>
                    <a:pt x="4" y="41"/>
                    <a:pt x="5" y="42"/>
                    <a:pt x="5" y="42"/>
                  </a:cubicBezTo>
                  <a:cubicBezTo>
                    <a:pt x="5" y="43"/>
                    <a:pt x="6" y="43"/>
                    <a:pt x="6" y="43"/>
                  </a:cubicBezTo>
                  <a:cubicBezTo>
                    <a:pt x="7" y="43"/>
                    <a:pt x="8" y="43"/>
                    <a:pt x="9" y="42"/>
                  </a:cubicBezTo>
                  <a:cubicBezTo>
                    <a:pt x="9" y="42"/>
                    <a:pt x="9" y="43"/>
                    <a:pt x="11" y="43"/>
                  </a:cubicBezTo>
                  <a:cubicBezTo>
                    <a:pt x="12" y="43"/>
                    <a:pt x="12" y="43"/>
                    <a:pt x="13" y="44"/>
                  </a:cubicBezTo>
                  <a:cubicBezTo>
                    <a:pt x="15" y="45"/>
                    <a:pt x="15" y="46"/>
                    <a:pt x="16" y="46"/>
                  </a:cubicBezTo>
                  <a:cubicBezTo>
                    <a:pt x="16" y="46"/>
                    <a:pt x="17" y="46"/>
                    <a:pt x="18" y="46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2" y="47"/>
                    <a:pt x="24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8" y="46"/>
                    <a:pt x="29" y="47"/>
                    <a:pt x="30" y="47"/>
                  </a:cubicBezTo>
                  <a:cubicBezTo>
                    <a:pt x="31" y="47"/>
                    <a:pt x="31" y="47"/>
                    <a:pt x="32" y="47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3"/>
                    <a:pt x="40" y="43"/>
                    <a:pt x="41" y="42"/>
                  </a:cubicBezTo>
                  <a:cubicBezTo>
                    <a:pt x="41" y="42"/>
                    <a:pt x="42" y="42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2" y="40"/>
                    <a:pt x="43" y="39"/>
                    <a:pt x="44" y="38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4"/>
                    <a:pt x="46" y="34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2"/>
                    <a:pt x="45" y="32"/>
                    <a:pt x="44" y="32"/>
                  </a:cubicBezTo>
                  <a:cubicBezTo>
                    <a:pt x="44" y="31"/>
                    <a:pt x="44" y="31"/>
                    <a:pt x="44" y="30"/>
                  </a:cubicBezTo>
                  <a:cubicBezTo>
                    <a:pt x="44" y="30"/>
                    <a:pt x="44" y="29"/>
                    <a:pt x="44" y="29"/>
                  </a:cubicBezTo>
                  <a:cubicBezTo>
                    <a:pt x="44" y="28"/>
                    <a:pt x="45" y="28"/>
                    <a:pt x="45" y="27"/>
                  </a:cubicBezTo>
                  <a:lnTo>
                    <a:pt x="46" y="26"/>
                  </a:lnTo>
                  <a:cubicBezTo>
                    <a:pt x="46" y="26"/>
                    <a:pt x="46" y="26"/>
                    <a:pt x="47" y="26"/>
                  </a:cubicBezTo>
                  <a:lnTo>
                    <a:pt x="48" y="25"/>
                  </a:lnTo>
                  <a:cubicBezTo>
                    <a:pt x="49" y="25"/>
                    <a:pt x="49" y="25"/>
                    <a:pt x="50" y="25"/>
                  </a:cubicBezTo>
                  <a:lnTo>
                    <a:pt x="46" y="23"/>
                  </a:lnTo>
                  <a:lnTo>
                    <a:pt x="45" y="22"/>
                  </a:lnTo>
                  <a:lnTo>
                    <a:pt x="43" y="19"/>
                  </a:lnTo>
                  <a:lnTo>
                    <a:pt x="41" y="18"/>
                  </a:lnTo>
                  <a:cubicBezTo>
                    <a:pt x="41" y="18"/>
                    <a:pt x="40" y="18"/>
                    <a:pt x="38" y="17"/>
                  </a:cubicBezTo>
                  <a:cubicBezTo>
                    <a:pt x="37" y="16"/>
                    <a:pt x="37" y="16"/>
                    <a:pt x="37" y="16"/>
                  </a:cubicBezTo>
                  <a:lnTo>
                    <a:pt x="36" y="15"/>
                  </a:lnTo>
                  <a:cubicBezTo>
                    <a:pt x="36" y="15"/>
                    <a:pt x="35" y="14"/>
                    <a:pt x="35" y="14"/>
                  </a:cubicBezTo>
                  <a:cubicBezTo>
                    <a:pt x="34" y="14"/>
                    <a:pt x="34" y="13"/>
                    <a:pt x="34" y="12"/>
                  </a:cubicBezTo>
                  <a:cubicBezTo>
                    <a:pt x="33" y="12"/>
                    <a:pt x="32" y="12"/>
                    <a:pt x="31" y="12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29" y="11"/>
                    <a:pt x="29" y="11"/>
                  </a:cubicBezTo>
                  <a:lnTo>
                    <a:pt x="29" y="11"/>
                  </a:lnTo>
                  <a:cubicBezTo>
                    <a:pt x="29" y="11"/>
                    <a:pt x="29" y="10"/>
                    <a:pt x="29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59" name="Freeform 813"/>
            <p:cNvSpPr>
              <a:spLocks/>
            </p:cNvSpPr>
            <p:nvPr/>
          </p:nvSpPr>
          <p:spPr bwMode="auto">
            <a:xfrm>
              <a:off x="3258446" y="4677963"/>
              <a:ext cx="44371" cy="65800"/>
            </a:xfrm>
            <a:custGeom>
              <a:avLst/>
              <a:gdLst>
                <a:gd name="T0" fmla="*/ 8 w 17"/>
                <a:gd name="T1" fmla="*/ 10 h 22"/>
                <a:gd name="T2" fmla="*/ 6 w 17"/>
                <a:gd name="T3" fmla="*/ 12 h 22"/>
                <a:gd name="T4" fmla="*/ 4 w 17"/>
                <a:gd name="T5" fmla="*/ 13 h 22"/>
                <a:gd name="T6" fmla="*/ 2 w 17"/>
                <a:gd name="T7" fmla="*/ 13 h 22"/>
                <a:gd name="T8" fmla="*/ 1 w 17"/>
                <a:gd name="T9" fmla="*/ 15 h 22"/>
                <a:gd name="T10" fmla="*/ 0 w 17"/>
                <a:gd name="T11" fmla="*/ 16 h 22"/>
                <a:gd name="T12" fmla="*/ 0 w 17"/>
                <a:gd name="T13" fmla="*/ 18 h 22"/>
                <a:gd name="T14" fmla="*/ 0 w 17"/>
                <a:gd name="T15" fmla="*/ 20 h 22"/>
                <a:gd name="T16" fmla="*/ 0 w 17"/>
                <a:gd name="T17" fmla="*/ 22 h 22"/>
                <a:gd name="T18" fmla="*/ 0 w 17"/>
                <a:gd name="T19" fmla="*/ 21 h 22"/>
                <a:gd name="T20" fmla="*/ 2 w 17"/>
                <a:gd name="T21" fmla="*/ 19 h 22"/>
                <a:gd name="T22" fmla="*/ 4 w 17"/>
                <a:gd name="T23" fmla="*/ 18 h 22"/>
                <a:gd name="T24" fmla="*/ 6 w 17"/>
                <a:gd name="T25" fmla="*/ 18 h 22"/>
                <a:gd name="T26" fmla="*/ 9 w 17"/>
                <a:gd name="T27" fmla="*/ 16 h 22"/>
                <a:gd name="T28" fmla="*/ 11 w 17"/>
                <a:gd name="T29" fmla="*/ 14 h 22"/>
                <a:gd name="T30" fmla="*/ 14 w 17"/>
                <a:gd name="T31" fmla="*/ 10 h 22"/>
                <a:gd name="T32" fmla="*/ 16 w 17"/>
                <a:gd name="T33" fmla="*/ 7 h 22"/>
                <a:gd name="T34" fmla="*/ 17 w 17"/>
                <a:gd name="T35" fmla="*/ 6 h 22"/>
                <a:gd name="T36" fmla="*/ 9 w 17"/>
                <a:gd name="T37" fmla="*/ 0 h 22"/>
                <a:gd name="T38" fmla="*/ 8 w 17"/>
                <a:gd name="T39" fmla="*/ 5 h 22"/>
                <a:gd name="T40" fmla="*/ 9 w 17"/>
                <a:gd name="T41" fmla="*/ 8 h 22"/>
                <a:gd name="T42" fmla="*/ 8 w 17"/>
                <a:gd name="T4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22">
                  <a:moveTo>
                    <a:pt x="8" y="10"/>
                  </a:moveTo>
                  <a:cubicBezTo>
                    <a:pt x="8" y="11"/>
                    <a:pt x="7" y="11"/>
                    <a:pt x="6" y="12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4"/>
                    <a:pt x="1" y="14"/>
                    <a:pt x="1" y="15"/>
                  </a:cubicBezTo>
                  <a:lnTo>
                    <a:pt x="0" y="16"/>
                  </a:lnTo>
                  <a:cubicBezTo>
                    <a:pt x="0" y="17"/>
                    <a:pt x="0" y="17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lnTo>
                    <a:pt x="0" y="22"/>
                  </a:lnTo>
                  <a:lnTo>
                    <a:pt x="0" y="21"/>
                  </a:lnTo>
                  <a:cubicBezTo>
                    <a:pt x="1" y="20"/>
                    <a:pt x="2" y="19"/>
                    <a:pt x="2" y="19"/>
                  </a:cubicBezTo>
                  <a:cubicBezTo>
                    <a:pt x="3" y="19"/>
                    <a:pt x="3" y="19"/>
                    <a:pt x="4" y="18"/>
                  </a:cubicBezTo>
                  <a:lnTo>
                    <a:pt x="6" y="18"/>
                  </a:lnTo>
                  <a:cubicBezTo>
                    <a:pt x="7" y="17"/>
                    <a:pt x="8" y="17"/>
                    <a:pt x="9" y="16"/>
                  </a:cubicBezTo>
                  <a:lnTo>
                    <a:pt x="11" y="14"/>
                  </a:lnTo>
                  <a:cubicBezTo>
                    <a:pt x="12" y="13"/>
                    <a:pt x="13" y="12"/>
                    <a:pt x="14" y="10"/>
                  </a:cubicBezTo>
                  <a:lnTo>
                    <a:pt x="16" y="7"/>
                  </a:lnTo>
                  <a:cubicBezTo>
                    <a:pt x="17" y="7"/>
                    <a:pt x="17" y="6"/>
                    <a:pt x="17" y="6"/>
                  </a:cubicBezTo>
                  <a:lnTo>
                    <a:pt x="9" y="0"/>
                  </a:lnTo>
                  <a:lnTo>
                    <a:pt x="8" y="5"/>
                  </a:lnTo>
                  <a:cubicBezTo>
                    <a:pt x="8" y="6"/>
                    <a:pt x="9" y="7"/>
                    <a:pt x="9" y="8"/>
                  </a:cubicBezTo>
                  <a:cubicBezTo>
                    <a:pt x="8" y="8"/>
                    <a:pt x="8" y="9"/>
                    <a:pt x="8" y="1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0" name="Freeform 814"/>
            <p:cNvSpPr>
              <a:spLocks/>
            </p:cNvSpPr>
            <p:nvPr/>
          </p:nvSpPr>
          <p:spPr bwMode="auto">
            <a:xfrm>
              <a:off x="1925808" y="1980198"/>
              <a:ext cx="62730" cy="16832"/>
            </a:xfrm>
            <a:custGeom>
              <a:avLst/>
              <a:gdLst>
                <a:gd name="T0" fmla="*/ 21 w 25"/>
                <a:gd name="T1" fmla="*/ 0 h 6"/>
                <a:gd name="T2" fmla="*/ 19 w 25"/>
                <a:gd name="T3" fmla="*/ 0 h 6"/>
                <a:gd name="T4" fmla="*/ 18 w 25"/>
                <a:gd name="T5" fmla="*/ 0 h 6"/>
                <a:gd name="T6" fmla="*/ 14 w 25"/>
                <a:gd name="T7" fmla="*/ 0 h 6"/>
                <a:gd name="T8" fmla="*/ 11 w 25"/>
                <a:gd name="T9" fmla="*/ 1 h 6"/>
                <a:gd name="T10" fmla="*/ 9 w 25"/>
                <a:gd name="T11" fmla="*/ 1 h 6"/>
                <a:gd name="T12" fmla="*/ 1 w 25"/>
                <a:gd name="T13" fmla="*/ 1 h 6"/>
                <a:gd name="T14" fmla="*/ 0 w 25"/>
                <a:gd name="T15" fmla="*/ 5 h 6"/>
                <a:gd name="T16" fmla="*/ 2 w 25"/>
                <a:gd name="T17" fmla="*/ 6 h 6"/>
                <a:gd name="T18" fmla="*/ 6 w 25"/>
                <a:gd name="T19" fmla="*/ 5 h 6"/>
                <a:gd name="T20" fmla="*/ 7 w 25"/>
                <a:gd name="T21" fmla="*/ 5 h 6"/>
                <a:gd name="T22" fmla="*/ 12 w 25"/>
                <a:gd name="T23" fmla="*/ 5 h 6"/>
                <a:gd name="T24" fmla="*/ 13 w 25"/>
                <a:gd name="T25" fmla="*/ 5 h 6"/>
                <a:gd name="T26" fmla="*/ 17 w 25"/>
                <a:gd name="T27" fmla="*/ 5 h 6"/>
                <a:gd name="T28" fmla="*/ 21 w 25"/>
                <a:gd name="T29" fmla="*/ 4 h 6"/>
                <a:gd name="T30" fmla="*/ 23 w 25"/>
                <a:gd name="T31" fmla="*/ 3 h 6"/>
                <a:gd name="T32" fmla="*/ 25 w 25"/>
                <a:gd name="T33" fmla="*/ 2 h 6"/>
                <a:gd name="T34" fmla="*/ 24 w 25"/>
                <a:gd name="T35" fmla="*/ 0 h 6"/>
                <a:gd name="T36" fmla="*/ 21 w 25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6">
                  <a:moveTo>
                    <a:pt x="21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lnTo>
                    <a:pt x="14" y="0"/>
                  </a:lnTo>
                  <a:cubicBezTo>
                    <a:pt x="13" y="0"/>
                    <a:pt x="12" y="0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lnTo>
                    <a:pt x="1" y="1"/>
                  </a:lnTo>
                  <a:lnTo>
                    <a:pt x="0" y="5"/>
                  </a:lnTo>
                  <a:lnTo>
                    <a:pt x="2" y="6"/>
                  </a:lnTo>
                  <a:cubicBezTo>
                    <a:pt x="5" y="6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5"/>
                    <a:pt x="12" y="5"/>
                  </a:cubicBezTo>
                  <a:lnTo>
                    <a:pt x="13" y="5"/>
                  </a:lnTo>
                  <a:lnTo>
                    <a:pt x="17" y="5"/>
                  </a:lnTo>
                  <a:cubicBezTo>
                    <a:pt x="19" y="5"/>
                    <a:pt x="20" y="4"/>
                    <a:pt x="21" y="4"/>
                  </a:cubicBezTo>
                  <a:lnTo>
                    <a:pt x="23" y="3"/>
                  </a:lnTo>
                  <a:cubicBezTo>
                    <a:pt x="24" y="3"/>
                    <a:pt x="24" y="2"/>
                    <a:pt x="25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3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1" name="Freeform 815"/>
            <p:cNvSpPr>
              <a:spLocks/>
            </p:cNvSpPr>
            <p:nvPr/>
          </p:nvSpPr>
          <p:spPr bwMode="auto">
            <a:xfrm>
              <a:off x="2136949" y="1951123"/>
              <a:ext cx="94861" cy="39786"/>
            </a:xfrm>
            <a:custGeom>
              <a:avLst/>
              <a:gdLst>
                <a:gd name="T0" fmla="*/ 6 w 37"/>
                <a:gd name="T1" fmla="*/ 7 h 14"/>
                <a:gd name="T2" fmla="*/ 3 w 37"/>
                <a:gd name="T3" fmla="*/ 7 h 14"/>
                <a:gd name="T4" fmla="*/ 0 w 37"/>
                <a:gd name="T5" fmla="*/ 8 h 14"/>
                <a:gd name="T6" fmla="*/ 1 w 37"/>
                <a:gd name="T7" fmla="*/ 11 h 14"/>
                <a:gd name="T8" fmla="*/ 8 w 37"/>
                <a:gd name="T9" fmla="*/ 12 h 14"/>
                <a:gd name="T10" fmla="*/ 17 w 37"/>
                <a:gd name="T11" fmla="*/ 13 h 14"/>
                <a:gd name="T12" fmla="*/ 18 w 37"/>
                <a:gd name="T13" fmla="*/ 13 h 14"/>
                <a:gd name="T14" fmla="*/ 25 w 37"/>
                <a:gd name="T15" fmla="*/ 13 h 14"/>
                <a:gd name="T16" fmla="*/ 28 w 37"/>
                <a:gd name="T17" fmla="*/ 14 h 14"/>
                <a:gd name="T18" fmla="*/ 31 w 37"/>
                <a:gd name="T19" fmla="*/ 14 h 14"/>
                <a:gd name="T20" fmla="*/ 37 w 37"/>
                <a:gd name="T21" fmla="*/ 12 h 14"/>
                <a:gd name="T22" fmla="*/ 31 w 37"/>
                <a:gd name="T23" fmla="*/ 8 h 14"/>
                <a:gd name="T24" fmla="*/ 31 w 37"/>
                <a:gd name="T25" fmla="*/ 6 h 14"/>
                <a:gd name="T26" fmla="*/ 35 w 37"/>
                <a:gd name="T27" fmla="*/ 5 h 14"/>
                <a:gd name="T28" fmla="*/ 34 w 37"/>
                <a:gd name="T29" fmla="*/ 3 h 14"/>
                <a:gd name="T30" fmla="*/ 30 w 37"/>
                <a:gd name="T31" fmla="*/ 4 h 14"/>
                <a:gd name="T32" fmla="*/ 28 w 37"/>
                <a:gd name="T33" fmla="*/ 2 h 14"/>
                <a:gd name="T34" fmla="*/ 26 w 37"/>
                <a:gd name="T35" fmla="*/ 4 h 14"/>
                <a:gd name="T36" fmla="*/ 25 w 37"/>
                <a:gd name="T37" fmla="*/ 4 h 14"/>
                <a:gd name="T38" fmla="*/ 19 w 37"/>
                <a:gd name="T39" fmla="*/ 2 h 14"/>
                <a:gd name="T40" fmla="*/ 16 w 37"/>
                <a:gd name="T41" fmla="*/ 0 h 14"/>
                <a:gd name="T42" fmla="*/ 13 w 37"/>
                <a:gd name="T43" fmla="*/ 3 h 14"/>
                <a:gd name="T44" fmla="*/ 10 w 37"/>
                <a:gd name="T45" fmla="*/ 6 h 14"/>
                <a:gd name="T46" fmla="*/ 6 w 37"/>
                <a:gd name="T4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" h="14">
                  <a:moveTo>
                    <a:pt x="6" y="7"/>
                  </a:moveTo>
                  <a:lnTo>
                    <a:pt x="3" y="7"/>
                  </a:lnTo>
                  <a:lnTo>
                    <a:pt x="0" y="8"/>
                  </a:lnTo>
                  <a:cubicBezTo>
                    <a:pt x="0" y="8"/>
                    <a:pt x="1" y="9"/>
                    <a:pt x="1" y="11"/>
                  </a:cubicBezTo>
                  <a:cubicBezTo>
                    <a:pt x="4" y="11"/>
                    <a:pt x="7" y="11"/>
                    <a:pt x="8" y="12"/>
                  </a:cubicBezTo>
                  <a:cubicBezTo>
                    <a:pt x="9" y="12"/>
                    <a:pt x="12" y="12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22" y="13"/>
                    <a:pt x="24" y="13"/>
                    <a:pt x="25" y="13"/>
                  </a:cubicBezTo>
                  <a:cubicBezTo>
                    <a:pt x="25" y="13"/>
                    <a:pt x="26" y="13"/>
                    <a:pt x="28" y="14"/>
                  </a:cubicBezTo>
                  <a:cubicBezTo>
                    <a:pt x="29" y="14"/>
                    <a:pt x="31" y="14"/>
                    <a:pt x="31" y="14"/>
                  </a:cubicBezTo>
                  <a:cubicBezTo>
                    <a:pt x="32" y="14"/>
                    <a:pt x="33" y="13"/>
                    <a:pt x="37" y="12"/>
                  </a:cubicBezTo>
                  <a:lnTo>
                    <a:pt x="31" y="8"/>
                  </a:lnTo>
                  <a:lnTo>
                    <a:pt x="31" y="6"/>
                  </a:lnTo>
                  <a:lnTo>
                    <a:pt x="35" y="5"/>
                  </a:lnTo>
                  <a:lnTo>
                    <a:pt x="34" y="3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19" y="2"/>
                  </a:lnTo>
                  <a:lnTo>
                    <a:pt x="16" y="0"/>
                  </a:lnTo>
                  <a:cubicBezTo>
                    <a:pt x="14" y="2"/>
                    <a:pt x="13" y="3"/>
                    <a:pt x="13" y="3"/>
                  </a:cubicBezTo>
                  <a:cubicBezTo>
                    <a:pt x="13" y="4"/>
                    <a:pt x="12" y="5"/>
                    <a:pt x="10" y="6"/>
                  </a:cubicBezTo>
                  <a:cubicBezTo>
                    <a:pt x="8" y="7"/>
                    <a:pt x="7" y="7"/>
                    <a:pt x="6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2" name="Freeform 816"/>
            <p:cNvSpPr>
              <a:spLocks/>
            </p:cNvSpPr>
            <p:nvPr/>
          </p:nvSpPr>
          <p:spPr bwMode="auto">
            <a:xfrm>
              <a:off x="2181319" y="1987848"/>
              <a:ext cx="18360" cy="3060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0 h 1"/>
                <a:gd name="T4" fmla="*/ 1 w 8"/>
                <a:gd name="T5" fmla="*/ 0 h 1"/>
                <a:gd name="T6" fmla="*/ 0 w 8"/>
                <a:gd name="T7" fmla="*/ 0 h 1"/>
                <a:gd name="T8" fmla="*/ 0 w 8"/>
                <a:gd name="T9" fmla="*/ 1 h 1"/>
                <a:gd name="T10" fmla="*/ 8 w 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0"/>
                  </a:lnTo>
                  <a:cubicBezTo>
                    <a:pt x="7" y="0"/>
                    <a:pt x="5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3" name="Freeform 817"/>
            <p:cNvSpPr>
              <a:spLocks/>
            </p:cNvSpPr>
            <p:nvPr/>
          </p:nvSpPr>
          <p:spPr bwMode="auto">
            <a:xfrm>
              <a:off x="2329731" y="2061299"/>
              <a:ext cx="87210" cy="15302"/>
            </a:xfrm>
            <a:custGeom>
              <a:avLst/>
              <a:gdLst>
                <a:gd name="T0" fmla="*/ 34 w 34"/>
                <a:gd name="T1" fmla="*/ 5 h 5"/>
                <a:gd name="T2" fmla="*/ 27 w 34"/>
                <a:gd name="T3" fmla="*/ 4 h 5"/>
                <a:gd name="T4" fmla="*/ 21 w 34"/>
                <a:gd name="T5" fmla="*/ 2 h 5"/>
                <a:gd name="T6" fmla="*/ 15 w 34"/>
                <a:gd name="T7" fmla="*/ 0 h 5"/>
                <a:gd name="T8" fmla="*/ 0 w 34"/>
                <a:gd name="T9" fmla="*/ 0 h 5"/>
                <a:gd name="T10" fmla="*/ 13 w 34"/>
                <a:gd name="T11" fmla="*/ 2 h 5"/>
                <a:gd name="T12" fmla="*/ 23 w 34"/>
                <a:gd name="T13" fmla="*/ 5 h 5"/>
                <a:gd name="T14" fmla="*/ 34 w 3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">
                  <a:moveTo>
                    <a:pt x="34" y="5"/>
                  </a:moveTo>
                  <a:cubicBezTo>
                    <a:pt x="30" y="4"/>
                    <a:pt x="27" y="4"/>
                    <a:pt x="27" y="4"/>
                  </a:cubicBezTo>
                  <a:cubicBezTo>
                    <a:pt x="25" y="3"/>
                    <a:pt x="23" y="2"/>
                    <a:pt x="21" y="2"/>
                  </a:cubicBezTo>
                  <a:cubicBezTo>
                    <a:pt x="20" y="1"/>
                    <a:pt x="18" y="0"/>
                    <a:pt x="15" y="0"/>
                  </a:cubicBezTo>
                  <a:lnTo>
                    <a:pt x="0" y="0"/>
                  </a:lnTo>
                  <a:lnTo>
                    <a:pt x="13" y="2"/>
                  </a:lnTo>
                  <a:lnTo>
                    <a:pt x="23" y="5"/>
                  </a:lnTo>
                  <a:lnTo>
                    <a:pt x="34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4" name="Freeform 818"/>
            <p:cNvSpPr>
              <a:spLocks/>
            </p:cNvSpPr>
            <p:nvPr/>
          </p:nvSpPr>
          <p:spPr bwMode="auto">
            <a:xfrm>
              <a:off x="2280770" y="2108736"/>
              <a:ext cx="61200" cy="26013"/>
            </a:xfrm>
            <a:custGeom>
              <a:avLst/>
              <a:gdLst>
                <a:gd name="T0" fmla="*/ 11 w 24"/>
                <a:gd name="T1" fmla="*/ 3 h 9"/>
                <a:gd name="T2" fmla="*/ 8 w 24"/>
                <a:gd name="T3" fmla="*/ 2 h 9"/>
                <a:gd name="T4" fmla="*/ 4 w 24"/>
                <a:gd name="T5" fmla="*/ 1 h 9"/>
                <a:gd name="T6" fmla="*/ 0 w 24"/>
                <a:gd name="T7" fmla="*/ 1 h 9"/>
                <a:gd name="T8" fmla="*/ 6 w 24"/>
                <a:gd name="T9" fmla="*/ 4 h 9"/>
                <a:gd name="T10" fmla="*/ 10 w 24"/>
                <a:gd name="T11" fmla="*/ 4 h 9"/>
                <a:gd name="T12" fmla="*/ 17 w 24"/>
                <a:gd name="T13" fmla="*/ 4 h 9"/>
                <a:gd name="T14" fmla="*/ 21 w 24"/>
                <a:gd name="T15" fmla="*/ 7 h 9"/>
                <a:gd name="T16" fmla="*/ 24 w 24"/>
                <a:gd name="T17" fmla="*/ 9 h 9"/>
                <a:gd name="T18" fmla="*/ 24 w 24"/>
                <a:gd name="T19" fmla="*/ 6 h 9"/>
                <a:gd name="T20" fmla="*/ 24 w 24"/>
                <a:gd name="T21" fmla="*/ 6 h 9"/>
                <a:gd name="T22" fmla="*/ 20 w 24"/>
                <a:gd name="T23" fmla="*/ 4 h 9"/>
                <a:gd name="T24" fmla="*/ 17 w 24"/>
                <a:gd name="T25" fmla="*/ 3 h 9"/>
                <a:gd name="T26" fmla="*/ 16 w 24"/>
                <a:gd name="T27" fmla="*/ 3 h 9"/>
                <a:gd name="T28" fmla="*/ 11 w 24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9">
                  <a:moveTo>
                    <a:pt x="11" y="3"/>
                  </a:moveTo>
                  <a:cubicBezTo>
                    <a:pt x="11" y="3"/>
                    <a:pt x="9" y="2"/>
                    <a:pt x="8" y="2"/>
                  </a:cubicBezTo>
                  <a:lnTo>
                    <a:pt x="4" y="1"/>
                  </a:lnTo>
                  <a:cubicBezTo>
                    <a:pt x="3" y="1"/>
                    <a:pt x="1" y="0"/>
                    <a:pt x="0" y="1"/>
                  </a:cubicBezTo>
                  <a:cubicBezTo>
                    <a:pt x="3" y="3"/>
                    <a:pt x="5" y="4"/>
                    <a:pt x="6" y="4"/>
                  </a:cubicBezTo>
                  <a:cubicBezTo>
                    <a:pt x="6" y="4"/>
                    <a:pt x="8" y="4"/>
                    <a:pt x="10" y="4"/>
                  </a:cubicBezTo>
                  <a:lnTo>
                    <a:pt x="17" y="4"/>
                  </a:lnTo>
                  <a:cubicBezTo>
                    <a:pt x="18" y="4"/>
                    <a:pt x="19" y="5"/>
                    <a:pt x="21" y="7"/>
                  </a:cubicBezTo>
                  <a:lnTo>
                    <a:pt x="24" y="9"/>
                  </a:lnTo>
                  <a:lnTo>
                    <a:pt x="24" y="6"/>
                  </a:lnTo>
                  <a:lnTo>
                    <a:pt x="24" y="6"/>
                  </a:lnTo>
                  <a:cubicBezTo>
                    <a:pt x="22" y="5"/>
                    <a:pt x="21" y="4"/>
                    <a:pt x="20" y="4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7" y="3"/>
                    <a:pt x="16" y="3"/>
                    <a:pt x="16" y="3"/>
                  </a:cubicBezTo>
                  <a:cubicBezTo>
                    <a:pt x="14" y="3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5" name="Freeform 819"/>
            <p:cNvSpPr>
              <a:spLocks/>
            </p:cNvSpPr>
            <p:nvPr/>
          </p:nvSpPr>
          <p:spPr bwMode="auto">
            <a:xfrm>
              <a:off x="1192933" y="2214320"/>
              <a:ext cx="249392" cy="191277"/>
            </a:xfrm>
            <a:custGeom>
              <a:avLst/>
              <a:gdLst>
                <a:gd name="T0" fmla="*/ 73 w 96"/>
                <a:gd name="T1" fmla="*/ 35 h 65"/>
                <a:gd name="T2" fmla="*/ 65 w 96"/>
                <a:gd name="T3" fmla="*/ 29 h 65"/>
                <a:gd name="T4" fmla="*/ 58 w 96"/>
                <a:gd name="T5" fmla="*/ 21 h 65"/>
                <a:gd name="T6" fmla="*/ 54 w 96"/>
                <a:gd name="T7" fmla="*/ 17 h 65"/>
                <a:gd name="T8" fmla="*/ 49 w 96"/>
                <a:gd name="T9" fmla="*/ 14 h 65"/>
                <a:gd name="T10" fmla="*/ 43 w 96"/>
                <a:gd name="T11" fmla="*/ 9 h 65"/>
                <a:gd name="T12" fmla="*/ 40 w 96"/>
                <a:gd name="T13" fmla="*/ 9 h 65"/>
                <a:gd name="T14" fmla="*/ 35 w 96"/>
                <a:gd name="T15" fmla="*/ 5 h 65"/>
                <a:gd name="T16" fmla="*/ 26 w 96"/>
                <a:gd name="T17" fmla="*/ 10 h 65"/>
                <a:gd name="T18" fmla="*/ 24 w 96"/>
                <a:gd name="T19" fmla="*/ 13 h 65"/>
                <a:gd name="T20" fmla="*/ 19 w 96"/>
                <a:gd name="T21" fmla="*/ 13 h 65"/>
                <a:gd name="T22" fmla="*/ 17 w 96"/>
                <a:gd name="T23" fmla="*/ 11 h 65"/>
                <a:gd name="T24" fmla="*/ 11 w 96"/>
                <a:gd name="T25" fmla="*/ 8 h 65"/>
                <a:gd name="T26" fmla="*/ 4 w 96"/>
                <a:gd name="T27" fmla="*/ 3 h 65"/>
                <a:gd name="T28" fmla="*/ 0 w 96"/>
                <a:gd name="T29" fmla="*/ 3 h 65"/>
                <a:gd name="T30" fmla="*/ 7 w 96"/>
                <a:gd name="T31" fmla="*/ 8 h 65"/>
                <a:gd name="T32" fmla="*/ 18 w 96"/>
                <a:gd name="T33" fmla="*/ 15 h 65"/>
                <a:gd name="T34" fmla="*/ 27 w 96"/>
                <a:gd name="T35" fmla="*/ 17 h 65"/>
                <a:gd name="T36" fmla="*/ 34 w 96"/>
                <a:gd name="T37" fmla="*/ 20 h 65"/>
                <a:gd name="T38" fmla="*/ 40 w 96"/>
                <a:gd name="T39" fmla="*/ 18 h 65"/>
                <a:gd name="T40" fmla="*/ 56 w 96"/>
                <a:gd name="T41" fmla="*/ 26 h 65"/>
                <a:gd name="T42" fmla="*/ 59 w 96"/>
                <a:gd name="T43" fmla="*/ 32 h 65"/>
                <a:gd name="T44" fmla="*/ 53 w 96"/>
                <a:gd name="T45" fmla="*/ 36 h 65"/>
                <a:gd name="T46" fmla="*/ 53 w 96"/>
                <a:gd name="T47" fmla="*/ 41 h 65"/>
                <a:gd name="T48" fmla="*/ 60 w 96"/>
                <a:gd name="T49" fmla="*/ 44 h 65"/>
                <a:gd name="T50" fmla="*/ 63 w 96"/>
                <a:gd name="T51" fmla="*/ 46 h 65"/>
                <a:gd name="T52" fmla="*/ 69 w 96"/>
                <a:gd name="T53" fmla="*/ 42 h 65"/>
                <a:gd name="T54" fmla="*/ 73 w 96"/>
                <a:gd name="T55" fmla="*/ 46 h 65"/>
                <a:gd name="T56" fmla="*/ 69 w 96"/>
                <a:gd name="T57" fmla="*/ 49 h 65"/>
                <a:gd name="T58" fmla="*/ 76 w 96"/>
                <a:gd name="T59" fmla="*/ 48 h 65"/>
                <a:gd name="T60" fmla="*/ 78 w 96"/>
                <a:gd name="T61" fmla="*/ 51 h 65"/>
                <a:gd name="T62" fmla="*/ 81 w 96"/>
                <a:gd name="T63" fmla="*/ 57 h 65"/>
                <a:gd name="T64" fmla="*/ 82 w 96"/>
                <a:gd name="T65" fmla="*/ 63 h 65"/>
                <a:gd name="T66" fmla="*/ 86 w 96"/>
                <a:gd name="T67" fmla="*/ 65 h 65"/>
                <a:gd name="T68" fmla="*/ 94 w 96"/>
                <a:gd name="T69" fmla="*/ 64 h 65"/>
                <a:gd name="T70" fmla="*/ 95 w 96"/>
                <a:gd name="T71" fmla="*/ 62 h 65"/>
                <a:gd name="T72" fmla="*/ 90 w 96"/>
                <a:gd name="T73" fmla="*/ 60 h 65"/>
                <a:gd name="T74" fmla="*/ 87 w 96"/>
                <a:gd name="T75" fmla="*/ 59 h 65"/>
                <a:gd name="T76" fmla="*/ 90 w 96"/>
                <a:gd name="T77" fmla="*/ 57 h 65"/>
                <a:gd name="T78" fmla="*/ 85 w 96"/>
                <a:gd name="T79" fmla="*/ 55 h 65"/>
                <a:gd name="T80" fmla="*/ 82 w 96"/>
                <a:gd name="T81" fmla="*/ 52 h 65"/>
                <a:gd name="T82" fmla="*/ 84 w 96"/>
                <a:gd name="T83" fmla="*/ 46 h 65"/>
                <a:gd name="T84" fmla="*/ 85 w 96"/>
                <a:gd name="T85" fmla="*/ 41 h 65"/>
                <a:gd name="T86" fmla="*/ 82 w 96"/>
                <a:gd name="T87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65">
                  <a:moveTo>
                    <a:pt x="80" y="38"/>
                  </a:moveTo>
                  <a:cubicBezTo>
                    <a:pt x="80" y="38"/>
                    <a:pt x="79" y="37"/>
                    <a:pt x="76" y="36"/>
                  </a:cubicBezTo>
                  <a:cubicBezTo>
                    <a:pt x="75" y="36"/>
                    <a:pt x="74" y="35"/>
                    <a:pt x="73" y="35"/>
                  </a:cubicBezTo>
                  <a:cubicBezTo>
                    <a:pt x="73" y="35"/>
                    <a:pt x="72" y="35"/>
                    <a:pt x="71" y="34"/>
                  </a:cubicBezTo>
                  <a:cubicBezTo>
                    <a:pt x="70" y="34"/>
                    <a:pt x="70" y="34"/>
                    <a:pt x="69" y="33"/>
                  </a:cubicBezTo>
                  <a:cubicBezTo>
                    <a:pt x="69" y="33"/>
                    <a:pt x="67" y="31"/>
                    <a:pt x="65" y="29"/>
                  </a:cubicBezTo>
                  <a:cubicBezTo>
                    <a:pt x="64" y="28"/>
                    <a:pt x="63" y="27"/>
                    <a:pt x="63" y="27"/>
                  </a:cubicBezTo>
                  <a:cubicBezTo>
                    <a:pt x="61" y="25"/>
                    <a:pt x="60" y="24"/>
                    <a:pt x="60" y="24"/>
                  </a:cubicBezTo>
                  <a:cubicBezTo>
                    <a:pt x="59" y="22"/>
                    <a:pt x="59" y="21"/>
                    <a:pt x="58" y="21"/>
                  </a:cubicBezTo>
                  <a:cubicBezTo>
                    <a:pt x="58" y="21"/>
                    <a:pt x="58" y="20"/>
                    <a:pt x="57" y="20"/>
                  </a:cubicBezTo>
                  <a:cubicBezTo>
                    <a:pt x="56" y="19"/>
                    <a:pt x="56" y="18"/>
                    <a:pt x="55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2" y="16"/>
                    <a:pt x="52" y="15"/>
                    <a:pt x="51" y="15"/>
                  </a:cubicBezTo>
                  <a:cubicBezTo>
                    <a:pt x="50" y="15"/>
                    <a:pt x="50" y="15"/>
                    <a:pt x="49" y="14"/>
                  </a:cubicBezTo>
                  <a:cubicBezTo>
                    <a:pt x="48" y="14"/>
                    <a:pt x="48" y="13"/>
                    <a:pt x="47" y="13"/>
                  </a:cubicBezTo>
                  <a:cubicBezTo>
                    <a:pt x="46" y="12"/>
                    <a:pt x="45" y="11"/>
                    <a:pt x="45" y="10"/>
                  </a:cubicBezTo>
                  <a:cubicBezTo>
                    <a:pt x="44" y="10"/>
                    <a:pt x="43" y="9"/>
                    <a:pt x="43" y="9"/>
                  </a:cubicBezTo>
                  <a:lnTo>
                    <a:pt x="43" y="10"/>
                  </a:lnTo>
                  <a:cubicBezTo>
                    <a:pt x="43" y="10"/>
                    <a:pt x="42" y="10"/>
                    <a:pt x="42" y="10"/>
                  </a:cubicBezTo>
                  <a:cubicBezTo>
                    <a:pt x="41" y="10"/>
                    <a:pt x="41" y="9"/>
                    <a:pt x="40" y="9"/>
                  </a:cubicBezTo>
                  <a:lnTo>
                    <a:pt x="40" y="8"/>
                  </a:lnTo>
                  <a:cubicBezTo>
                    <a:pt x="38" y="7"/>
                    <a:pt x="37" y="6"/>
                    <a:pt x="36" y="5"/>
                  </a:cubicBezTo>
                  <a:cubicBezTo>
                    <a:pt x="36" y="5"/>
                    <a:pt x="35" y="5"/>
                    <a:pt x="35" y="5"/>
                  </a:cubicBezTo>
                  <a:lnTo>
                    <a:pt x="33" y="5"/>
                  </a:lnTo>
                  <a:cubicBezTo>
                    <a:pt x="32" y="5"/>
                    <a:pt x="31" y="6"/>
                    <a:pt x="29" y="7"/>
                  </a:cubicBezTo>
                  <a:lnTo>
                    <a:pt x="26" y="10"/>
                  </a:lnTo>
                  <a:cubicBezTo>
                    <a:pt x="27" y="12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4"/>
                    <a:pt x="23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3"/>
                    <a:pt x="19" y="13"/>
                    <a:pt x="19" y="13"/>
                  </a:cubicBezTo>
                  <a:lnTo>
                    <a:pt x="19" y="13"/>
                  </a:ln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7" y="11"/>
                    <a:pt x="17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4" y="9"/>
                    <a:pt x="13" y="9"/>
                    <a:pt x="13" y="9"/>
                  </a:cubicBezTo>
                  <a:lnTo>
                    <a:pt x="11" y="8"/>
                  </a:lnTo>
                  <a:cubicBezTo>
                    <a:pt x="11" y="8"/>
                    <a:pt x="10" y="7"/>
                    <a:pt x="9" y="6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6" y="4"/>
                    <a:pt x="5" y="3"/>
                    <a:pt x="4" y="3"/>
                  </a:cubicBezTo>
                  <a:lnTo>
                    <a:pt x="2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6"/>
                  </a:lnTo>
                  <a:cubicBezTo>
                    <a:pt x="5" y="7"/>
                    <a:pt x="6" y="8"/>
                    <a:pt x="7" y="8"/>
                  </a:cubicBezTo>
                  <a:cubicBezTo>
                    <a:pt x="7" y="9"/>
                    <a:pt x="8" y="10"/>
                    <a:pt x="10" y="12"/>
                  </a:cubicBezTo>
                  <a:cubicBezTo>
                    <a:pt x="12" y="13"/>
                    <a:pt x="13" y="14"/>
                    <a:pt x="14" y="14"/>
                  </a:cubicBezTo>
                  <a:lnTo>
                    <a:pt x="18" y="15"/>
                  </a:lnTo>
                  <a:cubicBezTo>
                    <a:pt x="19" y="16"/>
                    <a:pt x="21" y="17"/>
                    <a:pt x="21" y="17"/>
                  </a:cubicBezTo>
                  <a:cubicBezTo>
                    <a:pt x="22" y="17"/>
                    <a:pt x="23" y="17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lnTo>
                    <a:pt x="27" y="17"/>
                  </a:lnTo>
                  <a:cubicBezTo>
                    <a:pt x="29" y="18"/>
                    <a:pt x="31" y="18"/>
                    <a:pt x="31" y="18"/>
                  </a:cubicBezTo>
                  <a:cubicBezTo>
                    <a:pt x="32" y="18"/>
                    <a:pt x="33" y="19"/>
                    <a:pt x="34" y="20"/>
                  </a:cubicBezTo>
                  <a:lnTo>
                    <a:pt x="35" y="17"/>
                  </a:lnTo>
                  <a:lnTo>
                    <a:pt x="38" y="18"/>
                  </a:lnTo>
                  <a:lnTo>
                    <a:pt x="40" y="18"/>
                  </a:lnTo>
                  <a:cubicBezTo>
                    <a:pt x="42" y="18"/>
                    <a:pt x="43" y="18"/>
                    <a:pt x="44" y="18"/>
                  </a:cubicBezTo>
                  <a:cubicBezTo>
                    <a:pt x="44" y="18"/>
                    <a:pt x="46" y="19"/>
                    <a:pt x="50" y="21"/>
                  </a:cubicBezTo>
                  <a:lnTo>
                    <a:pt x="56" y="26"/>
                  </a:lnTo>
                  <a:lnTo>
                    <a:pt x="55" y="28"/>
                  </a:lnTo>
                  <a:lnTo>
                    <a:pt x="56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0" y="36"/>
                  </a:lnTo>
                  <a:lnTo>
                    <a:pt x="53" y="36"/>
                  </a:lnTo>
                  <a:lnTo>
                    <a:pt x="51" y="38"/>
                  </a:lnTo>
                  <a:cubicBezTo>
                    <a:pt x="51" y="39"/>
                    <a:pt x="52" y="40"/>
                    <a:pt x="52" y="40"/>
                  </a:cubicBezTo>
                  <a:cubicBezTo>
                    <a:pt x="53" y="41"/>
                    <a:pt x="53" y="41"/>
                    <a:pt x="53" y="41"/>
                  </a:cubicBezTo>
                  <a:lnTo>
                    <a:pt x="55" y="40"/>
                  </a:lnTo>
                  <a:lnTo>
                    <a:pt x="58" y="42"/>
                  </a:lnTo>
                  <a:cubicBezTo>
                    <a:pt x="59" y="43"/>
                    <a:pt x="60" y="44"/>
                    <a:pt x="60" y="44"/>
                  </a:cubicBezTo>
                  <a:cubicBezTo>
                    <a:pt x="60" y="44"/>
                    <a:pt x="60" y="45"/>
                    <a:pt x="60" y="45"/>
                  </a:cubicBezTo>
                  <a:cubicBezTo>
                    <a:pt x="61" y="45"/>
                    <a:pt x="61" y="45"/>
                    <a:pt x="61" y="46"/>
                  </a:cubicBezTo>
                  <a:cubicBezTo>
                    <a:pt x="61" y="46"/>
                    <a:pt x="62" y="46"/>
                    <a:pt x="63" y="46"/>
                  </a:cubicBezTo>
                  <a:lnTo>
                    <a:pt x="66" y="46"/>
                  </a:lnTo>
                  <a:lnTo>
                    <a:pt x="66" y="42"/>
                  </a:lnTo>
                  <a:cubicBezTo>
                    <a:pt x="67" y="42"/>
                    <a:pt x="69" y="42"/>
                    <a:pt x="69" y="42"/>
                  </a:cubicBezTo>
                  <a:cubicBezTo>
                    <a:pt x="70" y="41"/>
                    <a:pt x="72" y="41"/>
                    <a:pt x="74" y="40"/>
                  </a:cubicBezTo>
                  <a:lnTo>
                    <a:pt x="73" y="43"/>
                  </a:lnTo>
                  <a:lnTo>
                    <a:pt x="73" y="46"/>
                  </a:lnTo>
                  <a:lnTo>
                    <a:pt x="69" y="44"/>
                  </a:lnTo>
                  <a:lnTo>
                    <a:pt x="69" y="46"/>
                  </a:lnTo>
                  <a:lnTo>
                    <a:pt x="69" y="49"/>
                  </a:lnTo>
                  <a:cubicBezTo>
                    <a:pt x="71" y="49"/>
                    <a:pt x="72" y="49"/>
                    <a:pt x="72" y="50"/>
                  </a:cubicBezTo>
                  <a:cubicBezTo>
                    <a:pt x="73" y="50"/>
                    <a:pt x="74" y="51"/>
                    <a:pt x="74" y="51"/>
                  </a:cubicBezTo>
                  <a:cubicBezTo>
                    <a:pt x="75" y="51"/>
                    <a:pt x="75" y="50"/>
                    <a:pt x="76" y="48"/>
                  </a:cubicBezTo>
                  <a:cubicBezTo>
                    <a:pt x="76" y="48"/>
                    <a:pt x="76" y="48"/>
                    <a:pt x="76" y="47"/>
                  </a:cubicBezTo>
                  <a:cubicBezTo>
                    <a:pt x="77" y="46"/>
                    <a:pt x="77" y="46"/>
                    <a:pt x="78" y="46"/>
                  </a:cubicBezTo>
                  <a:cubicBezTo>
                    <a:pt x="78" y="47"/>
                    <a:pt x="78" y="49"/>
                    <a:pt x="78" y="51"/>
                  </a:cubicBezTo>
                  <a:lnTo>
                    <a:pt x="79" y="53"/>
                  </a:lnTo>
                  <a:lnTo>
                    <a:pt x="81" y="54"/>
                  </a:lnTo>
                  <a:lnTo>
                    <a:pt x="81" y="57"/>
                  </a:lnTo>
                  <a:lnTo>
                    <a:pt x="80" y="58"/>
                  </a:lnTo>
                  <a:cubicBezTo>
                    <a:pt x="81" y="60"/>
                    <a:pt x="81" y="61"/>
                    <a:pt x="81" y="62"/>
                  </a:cubicBezTo>
                  <a:lnTo>
                    <a:pt x="82" y="63"/>
                  </a:lnTo>
                  <a:cubicBezTo>
                    <a:pt x="82" y="63"/>
                    <a:pt x="82" y="63"/>
                    <a:pt x="83" y="64"/>
                  </a:cubicBezTo>
                  <a:cubicBezTo>
                    <a:pt x="83" y="64"/>
                    <a:pt x="84" y="64"/>
                    <a:pt x="85" y="64"/>
                  </a:cubicBezTo>
                  <a:cubicBezTo>
                    <a:pt x="85" y="65"/>
                    <a:pt x="86" y="65"/>
                    <a:pt x="86" y="65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90" y="62"/>
                    <a:pt x="91" y="63"/>
                    <a:pt x="91" y="64"/>
                  </a:cubicBezTo>
                  <a:cubicBezTo>
                    <a:pt x="92" y="64"/>
                    <a:pt x="92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lnTo>
                    <a:pt x="96" y="63"/>
                  </a:lnTo>
                  <a:lnTo>
                    <a:pt x="95" y="62"/>
                  </a:lnTo>
                  <a:cubicBezTo>
                    <a:pt x="94" y="62"/>
                    <a:pt x="93" y="62"/>
                    <a:pt x="93" y="62"/>
                  </a:cubicBezTo>
                  <a:cubicBezTo>
                    <a:pt x="92" y="62"/>
                    <a:pt x="92" y="61"/>
                    <a:pt x="92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0" y="60"/>
                    <a:pt x="90" y="60"/>
                    <a:pt x="89" y="60"/>
                  </a:cubicBezTo>
                  <a:lnTo>
                    <a:pt x="87" y="59"/>
                  </a:ln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6" y="59"/>
                    <a:pt x="86" y="59"/>
                  </a:cubicBezTo>
                  <a:cubicBezTo>
                    <a:pt x="86" y="58"/>
                    <a:pt x="86" y="58"/>
                    <a:pt x="86" y="58"/>
                  </a:cubicBezTo>
                  <a:lnTo>
                    <a:pt x="90" y="57"/>
                  </a:lnTo>
                  <a:cubicBezTo>
                    <a:pt x="89" y="56"/>
                    <a:pt x="89" y="56"/>
                    <a:pt x="88" y="55"/>
                  </a:cubicBezTo>
                  <a:cubicBezTo>
                    <a:pt x="88" y="55"/>
                    <a:pt x="88" y="55"/>
                    <a:pt x="87" y="55"/>
                  </a:cubicBezTo>
                  <a:cubicBezTo>
                    <a:pt x="86" y="55"/>
                    <a:pt x="85" y="55"/>
                    <a:pt x="85" y="55"/>
                  </a:cubicBezTo>
                  <a:cubicBezTo>
                    <a:pt x="85" y="55"/>
                    <a:pt x="84" y="55"/>
                    <a:pt x="83" y="55"/>
                  </a:cubicBezTo>
                  <a:cubicBezTo>
                    <a:pt x="83" y="55"/>
                    <a:pt x="83" y="54"/>
                    <a:pt x="82" y="54"/>
                  </a:cubicBezTo>
                  <a:cubicBezTo>
                    <a:pt x="82" y="53"/>
                    <a:pt x="82" y="53"/>
                    <a:pt x="82" y="52"/>
                  </a:cubicBezTo>
                  <a:cubicBezTo>
                    <a:pt x="82" y="52"/>
                    <a:pt x="82" y="52"/>
                    <a:pt x="83" y="51"/>
                  </a:cubicBezTo>
                  <a:lnTo>
                    <a:pt x="83" y="49"/>
                  </a:lnTo>
                  <a:cubicBezTo>
                    <a:pt x="83" y="49"/>
                    <a:pt x="84" y="48"/>
                    <a:pt x="84" y="46"/>
                  </a:cubicBezTo>
                  <a:lnTo>
                    <a:pt x="84" y="43"/>
                  </a:lnTo>
                  <a:cubicBezTo>
                    <a:pt x="84" y="43"/>
                    <a:pt x="85" y="43"/>
                    <a:pt x="85" y="4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4" y="39"/>
                    <a:pt x="83" y="39"/>
                    <a:pt x="83" y="39"/>
                  </a:cubicBezTo>
                  <a:cubicBezTo>
                    <a:pt x="83" y="39"/>
                    <a:pt x="83" y="38"/>
                    <a:pt x="82" y="38"/>
                  </a:cubicBezTo>
                  <a:lnTo>
                    <a:pt x="80" y="3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6" name="Freeform 820"/>
            <p:cNvSpPr>
              <a:spLocks/>
            </p:cNvSpPr>
            <p:nvPr/>
          </p:nvSpPr>
          <p:spPr bwMode="auto">
            <a:xfrm>
              <a:off x="1942638" y="1993969"/>
              <a:ext cx="13771" cy="6121"/>
            </a:xfrm>
            <a:custGeom>
              <a:avLst/>
              <a:gdLst>
                <a:gd name="T0" fmla="*/ 5 w 6"/>
                <a:gd name="T1" fmla="*/ 0 h 2"/>
                <a:gd name="T2" fmla="*/ 0 w 6"/>
                <a:gd name="T3" fmla="*/ 0 h 2"/>
                <a:gd name="T4" fmla="*/ 0 w 6"/>
                <a:gd name="T5" fmla="*/ 2 h 2"/>
                <a:gd name="T6" fmla="*/ 6 w 6"/>
                <a:gd name="T7" fmla="*/ 1 h 2"/>
                <a:gd name="T8" fmla="*/ 6 w 6"/>
                <a:gd name="T9" fmla="*/ 0 h 2"/>
                <a:gd name="T10" fmla="*/ 5 w 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cubicBezTo>
                    <a:pt x="2" y="0"/>
                    <a:pt x="1" y="0"/>
                    <a:pt x="0" y="0"/>
                  </a:cubicBezTo>
                  <a:lnTo>
                    <a:pt x="0" y="2"/>
                  </a:lnTo>
                  <a:cubicBezTo>
                    <a:pt x="3" y="1"/>
                    <a:pt x="5" y="1"/>
                    <a:pt x="6" y="1"/>
                  </a:cubicBez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7" name="Freeform 821"/>
            <p:cNvSpPr>
              <a:spLocks/>
            </p:cNvSpPr>
            <p:nvPr/>
          </p:nvSpPr>
          <p:spPr bwMode="auto">
            <a:xfrm>
              <a:off x="1457625" y="2434671"/>
              <a:ext cx="26010" cy="7652"/>
            </a:xfrm>
            <a:custGeom>
              <a:avLst/>
              <a:gdLst>
                <a:gd name="T0" fmla="*/ 3 w 10"/>
                <a:gd name="T1" fmla="*/ 3 h 3"/>
                <a:gd name="T2" fmla="*/ 10 w 10"/>
                <a:gd name="T3" fmla="*/ 0 h 3"/>
                <a:gd name="T4" fmla="*/ 0 w 10"/>
                <a:gd name="T5" fmla="*/ 1 h 3"/>
                <a:gd name="T6" fmla="*/ 3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3" y="3"/>
                  </a:moveTo>
                  <a:lnTo>
                    <a:pt x="10" y="0"/>
                  </a:lnTo>
                  <a:lnTo>
                    <a:pt x="0" y="1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8" name="Freeform 822"/>
            <p:cNvSpPr>
              <a:spLocks/>
            </p:cNvSpPr>
            <p:nvPr/>
          </p:nvSpPr>
          <p:spPr bwMode="auto">
            <a:xfrm>
              <a:off x="1725376" y="2965655"/>
              <a:ext cx="712985" cy="488137"/>
            </a:xfrm>
            <a:custGeom>
              <a:avLst/>
              <a:gdLst>
                <a:gd name="T0" fmla="*/ 3 w 276"/>
                <a:gd name="T1" fmla="*/ 13 h 167"/>
                <a:gd name="T2" fmla="*/ 9 w 276"/>
                <a:gd name="T3" fmla="*/ 23 h 167"/>
                <a:gd name="T4" fmla="*/ 26 w 276"/>
                <a:gd name="T5" fmla="*/ 40 h 167"/>
                <a:gd name="T6" fmla="*/ 29 w 276"/>
                <a:gd name="T7" fmla="*/ 55 h 167"/>
                <a:gd name="T8" fmla="*/ 44 w 276"/>
                <a:gd name="T9" fmla="*/ 72 h 167"/>
                <a:gd name="T10" fmla="*/ 55 w 276"/>
                <a:gd name="T11" fmla="*/ 82 h 167"/>
                <a:gd name="T12" fmla="*/ 68 w 276"/>
                <a:gd name="T13" fmla="*/ 89 h 167"/>
                <a:gd name="T14" fmla="*/ 60 w 276"/>
                <a:gd name="T15" fmla="*/ 77 h 167"/>
                <a:gd name="T16" fmla="*/ 58 w 276"/>
                <a:gd name="T17" fmla="*/ 71 h 167"/>
                <a:gd name="T18" fmla="*/ 49 w 276"/>
                <a:gd name="T19" fmla="*/ 58 h 167"/>
                <a:gd name="T20" fmla="*/ 38 w 276"/>
                <a:gd name="T21" fmla="*/ 44 h 167"/>
                <a:gd name="T22" fmla="*/ 23 w 276"/>
                <a:gd name="T23" fmla="*/ 27 h 167"/>
                <a:gd name="T24" fmla="*/ 23 w 276"/>
                <a:gd name="T25" fmla="*/ 9 h 167"/>
                <a:gd name="T26" fmla="*/ 37 w 276"/>
                <a:gd name="T27" fmla="*/ 24 h 167"/>
                <a:gd name="T28" fmla="*/ 46 w 276"/>
                <a:gd name="T29" fmla="*/ 38 h 167"/>
                <a:gd name="T30" fmla="*/ 58 w 276"/>
                <a:gd name="T31" fmla="*/ 45 h 167"/>
                <a:gd name="T32" fmla="*/ 65 w 276"/>
                <a:gd name="T33" fmla="*/ 55 h 167"/>
                <a:gd name="T34" fmla="*/ 70 w 276"/>
                <a:gd name="T35" fmla="*/ 66 h 167"/>
                <a:gd name="T36" fmla="*/ 86 w 276"/>
                <a:gd name="T37" fmla="*/ 78 h 167"/>
                <a:gd name="T38" fmla="*/ 98 w 276"/>
                <a:gd name="T39" fmla="*/ 90 h 167"/>
                <a:gd name="T40" fmla="*/ 106 w 276"/>
                <a:gd name="T41" fmla="*/ 110 h 167"/>
                <a:gd name="T42" fmla="*/ 105 w 276"/>
                <a:gd name="T43" fmla="*/ 120 h 167"/>
                <a:gd name="T44" fmla="*/ 126 w 276"/>
                <a:gd name="T45" fmla="*/ 136 h 167"/>
                <a:gd name="T46" fmla="*/ 164 w 276"/>
                <a:gd name="T47" fmla="*/ 150 h 167"/>
                <a:gd name="T48" fmla="*/ 177 w 276"/>
                <a:gd name="T49" fmla="*/ 157 h 167"/>
                <a:gd name="T50" fmla="*/ 195 w 276"/>
                <a:gd name="T51" fmla="*/ 157 h 167"/>
                <a:gd name="T52" fmla="*/ 221 w 276"/>
                <a:gd name="T53" fmla="*/ 165 h 167"/>
                <a:gd name="T54" fmla="*/ 229 w 276"/>
                <a:gd name="T55" fmla="*/ 158 h 167"/>
                <a:gd name="T56" fmla="*/ 243 w 276"/>
                <a:gd name="T57" fmla="*/ 153 h 167"/>
                <a:gd name="T58" fmla="*/ 234 w 276"/>
                <a:gd name="T59" fmla="*/ 144 h 167"/>
                <a:gd name="T60" fmla="*/ 255 w 276"/>
                <a:gd name="T61" fmla="*/ 137 h 167"/>
                <a:gd name="T62" fmla="*/ 263 w 276"/>
                <a:gd name="T63" fmla="*/ 132 h 167"/>
                <a:gd name="T64" fmla="*/ 264 w 276"/>
                <a:gd name="T65" fmla="*/ 134 h 167"/>
                <a:gd name="T66" fmla="*/ 270 w 276"/>
                <a:gd name="T67" fmla="*/ 127 h 167"/>
                <a:gd name="T68" fmla="*/ 276 w 276"/>
                <a:gd name="T69" fmla="*/ 105 h 167"/>
                <a:gd name="T70" fmla="*/ 254 w 276"/>
                <a:gd name="T71" fmla="*/ 106 h 167"/>
                <a:gd name="T72" fmla="*/ 239 w 276"/>
                <a:gd name="T73" fmla="*/ 125 h 167"/>
                <a:gd name="T74" fmla="*/ 223 w 276"/>
                <a:gd name="T75" fmla="*/ 132 h 167"/>
                <a:gd name="T76" fmla="*/ 212 w 276"/>
                <a:gd name="T77" fmla="*/ 135 h 167"/>
                <a:gd name="T78" fmla="*/ 202 w 276"/>
                <a:gd name="T79" fmla="*/ 133 h 167"/>
                <a:gd name="T80" fmla="*/ 191 w 276"/>
                <a:gd name="T81" fmla="*/ 128 h 167"/>
                <a:gd name="T82" fmla="*/ 174 w 276"/>
                <a:gd name="T83" fmla="*/ 95 h 167"/>
                <a:gd name="T84" fmla="*/ 177 w 276"/>
                <a:gd name="T85" fmla="*/ 63 h 167"/>
                <a:gd name="T86" fmla="*/ 161 w 276"/>
                <a:gd name="T87" fmla="*/ 56 h 167"/>
                <a:gd name="T88" fmla="*/ 148 w 276"/>
                <a:gd name="T89" fmla="*/ 35 h 167"/>
                <a:gd name="T90" fmla="*/ 132 w 276"/>
                <a:gd name="T91" fmla="*/ 28 h 167"/>
                <a:gd name="T92" fmla="*/ 121 w 276"/>
                <a:gd name="T93" fmla="*/ 34 h 167"/>
                <a:gd name="T94" fmla="*/ 111 w 276"/>
                <a:gd name="T95" fmla="*/ 23 h 167"/>
                <a:gd name="T96" fmla="*/ 94 w 276"/>
                <a:gd name="T97" fmla="*/ 9 h 167"/>
                <a:gd name="T98" fmla="*/ 33 w 276"/>
                <a:gd name="T99" fmla="*/ 7 h 167"/>
                <a:gd name="T100" fmla="*/ 18 w 276"/>
                <a:gd name="T10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167">
                  <a:moveTo>
                    <a:pt x="0" y="1"/>
                  </a:moveTo>
                  <a:cubicBezTo>
                    <a:pt x="0" y="5"/>
                    <a:pt x="0" y="7"/>
                    <a:pt x="1" y="7"/>
                  </a:cubicBezTo>
                  <a:cubicBezTo>
                    <a:pt x="2" y="7"/>
                    <a:pt x="3" y="9"/>
                    <a:pt x="4" y="11"/>
                  </a:cubicBezTo>
                  <a:lnTo>
                    <a:pt x="3" y="13"/>
                  </a:lnTo>
                  <a:lnTo>
                    <a:pt x="6" y="16"/>
                  </a:lnTo>
                  <a:cubicBezTo>
                    <a:pt x="7" y="16"/>
                    <a:pt x="7" y="17"/>
                    <a:pt x="7" y="18"/>
                  </a:cubicBezTo>
                  <a:cubicBezTo>
                    <a:pt x="7" y="19"/>
                    <a:pt x="7" y="20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ubicBezTo>
                    <a:pt x="9" y="23"/>
                    <a:pt x="10" y="25"/>
                    <a:pt x="11" y="27"/>
                  </a:cubicBezTo>
                  <a:lnTo>
                    <a:pt x="13" y="29"/>
                  </a:lnTo>
                  <a:lnTo>
                    <a:pt x="24" y="37"/>
                  </a:lnTo>
                  <a:lnTo>
                    <a:pt x="26" y="40"/>
                  </a:lnTo>
                  <a:lnTo>
                    <a:pt x="21" y="43"/>
                  </a:lnTo>
                  <a:lnTo>
                    <a:pt x="18" y="47"/>
                  </a:lnTo>
                  <a:lnTo>
                    <a:pt x="22" y="50"/>
                  </a:lnTo>
                  <a:lnTo>
                    <a:pt x="29" y="55"/>
                  </a:lnTo>
                  <a:cubicBezTo>
                    <a:pt x="32" y="56"/>
                    <a:pt x="33" y="57"/>
                    <a:pt x="34" y="57"/>
                  </a:cubicBezTo>
                  <a:cubicBezTo>
                    <a:pt x="34" y="58"/>
                    <a:pt x="36" y="58"/>
                    <a:pt x="38" y="60"/>
                  </a:cubicBezTo>
                  <a:lnTo>
                    <a:pt x="43" y="62"/>
                  </a:lnTo>
                  <a:lnTo>
                    <a:pt x="44" y="72"/>
                  </a:lnTo>
                  <a:lnTo>
                    <a:pt x="44" y="74"/>
                  </a:lnTo>
                  <a:lnTo>
                    <a:pt x="45" y="76"/>
                  </a:lnTo>
                  <a:lnTo>
                    <a:pt x="49" y="78"/>
                  </a:lnTo>
                  <a:cubicBezTo>
                    <a:pt x="52" y="80"/>
                    <a:pt x="54" y="81"/>
                    <a:pt x="55" y="82"/>
                  </a:cubicBezTo>
                  <a:cubicBezTo>
                    <a:pt x="55" y="82"/>
                    <a:pt x="57" y="83"/>
                    <a:pt x="59" y="86"/>
                  </a:cubicBezTo>
                  <a:lnTo>
                    <a:pt x="63" y="92"/>
                  </a:lnTo>
                  <a:cubicBezTo>
                    <a:pt x="65" y="92"/>
                    <a:pt x="66" y="92"/>
                    <a:pt x="67" y="92"/>
                  </a:cubicBezTo>
                  <a:cubicBezTo>
                    <a:pt x="67" y="92"/>
                    <a:pt x="68" y="91"/>
                    <a:pt x="68" y="89"/>
                  </a:cubicBezTo>
                  <a:cubicBezTo>
                    <a:pt x="68" y="88"/>
                    <a:pt x="67" y="86"/>
                    <a:pt x="66" y="85"/>
                  </a:cubicBezTo>
                  <a:cubicBezTo>
                    <a:pt x="65" y="85"/>
                    <a:pt x="64" y="84"/>
                    <a:pt x="63" y="83"/>
                  </a:cubicBezTo>
                  <a:cubicBezTo>
                    <a:pt x="62" y="82"/>
                    <a:pt x="62" y="82"/>
                    <a:pt x="61" y="81"/>
                  </a:cubicBezTo>
                  <a:cubicBezTo>
                    <a:pt x="61" y="78"/>
                    <a:pt x="61" y="76"/>
                    <a:pt x="60" y="77"/>
                  </a:cubicBezTo>
                  <a:cubicBezTo>
                    <a:pt x="60" y="77"/>
                    <a:pt x="59" y="77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7" y="76"/>
                    <a:pt x="57" y="75"/>
                    <a:pt x="58" y="75"/>
                  </a:cubicBezTo>
                  <a:cubicBezTo>
                    <a:pt x="58" y="74"/>
                    <a:pt x="58" y="73"/>
                    <a:pt x="58" y="71"/>
                  </a:cubicBezTo>
                  <a:cubicBezTo>
                    <a:pt x="56" y="70"/>
                    <a:pt x="56" y="69"/>
                    <a:pt x="56" y="69"/>
                  </a:cubicBezTo>
                  <a:cubicBezTo>
                    <a:pt x="56" y="68"/>
                    <a:pt x="54" y="67"/>
                    <a:pt x="52" y="65"/>
                  </a:cubicBezTo>
                  <a:lnTo>
                    <a:pt x="53" y="63"/>
                  </a:lnTo>
                  <a:lnTo>
                    <a:pt x="49" y="58"/>
                  </a:lnTo>
                  <a:lnTo>
                    <a:pt x="47" y="55"/>
                  </a:lnTo>
                  <a:lnTo>
                    <a:pt x="45" y="54"/>
                  </a:lnTo>
                  <a:lnTo>
                    <a:pt x="41" y="49"/>
                  </a:lnTo>
                  <a:cubicBezTo>
                    <a:pt x="39" y="46"/>
                    <a:pt x="38" y="45"/>
                    <a:pt x="38" y="44"/>
                  </a:cubicBezTo>
                  <a:cubicBezTo>
                    <a:pt x="37" y="43"/>
                    <a:pt x="36" y="41"/>
                    <a:pt x="34" y="37"/>
                  </a:cubicBezTo>
                  <a:lnTo>
                    <a:pt x="35" y="32"/>
                  </a:lnTo>
                  <a:lnTo>
                    <a:pt x="31" y="29"/>
                  </a:lnTo>
                  <a:lnTo>
                    <a:pt x="23" y="27"/>
                  </a:lnTo>
                  <a:lnTo>
                    <a:pt x="21" y="23"/>
                  </a:lnTo>
                  <a:lnTo>
                    <a:pt x="18" y="16"/>
                  </a:lnTo>
                  <a:cubicBezTo>
                    <a:pt x="19" y="12"/>
                    <a:pt x="19" y="11"/>
                    <a:pt x="19" y="10"/>
                  </a:cubicBezTo>
                  <a:cubicBezTo>
                    <a:pt x="19" y="9"/>
                    <a:pt x="21" y="9"/>
                    <a:pt x="23" y="9"/>
                  </a:cubicBezTo>
                  <a:cubicBezTo>
                    <a:pt x="25" y="10"/>
                    <a:pt x="26" y="11"/>
                    <a:pt x="28" y="11"/>
                  </a:cubicBezTo>
                  <a:cubicBezTo>
                    <a:pt x="30" y="12"/>
                    <a:pt x="32" y="13"/>
                    <a:pt x="35" y="15"/>
                  </a:cubicBezTo>
                  <a:cubicBezTo>
                    <a:pt x="36" y="17"/>
                    <a:pt x="36" y="19"/>
                    <a:pt x="36" y="20"/>
                  </a:cubicBezTo>
                  <a:cubicBezTo>
                    <a:pt x="36" y="20"/>
                    <a:pt x="37" y="22"/>
                    <a:pt x="37" y="24"/>
                  </a:cubicBezTo>
                  <a:cubicBezTo>
                    <a:pt x="38" y="26"/>
                    <a:pt x="38" y="28"/>
                    <a:pt x="39" y="29"/>
                  </a:cubicBezTo>
                  <a:lnTo>
                    <a:pt x="41" y="31"/>
                  </a:lnTo>
                  <a:cubicBezTo>
                    <a:pt x="42" y="33"/>
                    <a:pt x="42" y="34"/>
                    <a:pt x="43" y="34"/>
                  </a:cubicBezTo>
                  <a:lnTo>
                    <a:pt x="46" y="38"/>
                  </a:lnTo>
                  <a:cubicBezTo>
                    <a:pt x="47" y="40"/>
                    <a:pt x="48" y="41"/>
                    <a:pt x="48" y="42"/>
                  </a:cubicBezTo>
                  <a:cubicBezTo>
                    <a:pt x="49" y="42"/>
                    <a:pt x="50" y="43"/>
                    <a:pt x="52" y="44"/>
                  </a:cubicBezTo>
                  <a:cubicBezTo>
                    <a:pt x="54" y="46"/>
                    <a:pt x="55" y="46"/>
                    <a:pt x="56" y="46"/>
                  </a:cubicBezTo>
                  <a:cubicBezTo>
                    <a:pt x="57" y="46"/>
                    <a:pt x="57" y="46"/>
                    <a:pt x="58" y="45"/>
                  </a:cubicBezTo>
                  <a:cubicBezTo>
                    <a:pt x="59" y="47"/>
                    <a:pt x="59" y="49"/>
                    <a:pt x="59" y="50"/>
                  </a:cubicBezTo>
                  <a:cubicBezTo>
                    <a:pt x="60" y="50"/>
                    <a:pt x="60" y="50"/>
                    <a:pt x="60" y="51"/>
                  </a:cubicBezTo>
                  <a:cubicBezTo>
                    <a:pt x="61" y="52"/>
                    <a:pt x="61" y="53"/>
                    <a:pt x="61" y="53"/>
                  </a:cubicBezTo>
                  <a:cubicBezTo>
                    <a:pt x="62" y="53"/>
                    <a:pt x="63" y="54"/>
                    <a:pt x="65" y="55"/>
                  </a:cubicBezTo>
                  <a:cubicBezTo>
                    <a:pt x="67" y="56"/>
                    <a:pt x="69" y="56"/>
                    <a:pt x="69" y="57"/>
                  </a:cubicBezTo>
                  <a:cubicBezTo>
                    <a:pt x="70" y="57"/>
                    <a:pt x="71" y="58"/>
                    <a:pt x="72" y="60"/>
                  </a:cubicBezTo>
                  <a:lnTo>
                    <a:pt x="70" y="63"/>
                  </a:lnTo>
                  <a:lnTo>
                    <a:pt x="70" y="66"/>
                  </a:lnTo>
                  <a:cubicBezTo>
                    <a:pt x="72" y="68"/>
                    <a:pt x="73" y="69"/>
                    <a:pt x="73" y="70"/>
                  </a:cubicBezTo>
                  <a:cubicBezTo>
                    <a:pt x="74" y="70"/>
                    <a:pt x="77" y="71"/>
                    <a:pt x="82" y="73"/>
                  </a:cubicBezTo>
                  <a:cubicBezTo>
                    <a:pt x="82" y="75"/>
                    <a:pt x="83" y="76"/>
                    <a:pt x="83" y="77"/>
                  </a:cubicBezTo>
                  <a:cubicBezTo>
                    <a:pt x="83" y="77"/>
                    <a:pt x="84" y="78"/>
                    <a:pt x="86" y="78"/>
                  </a:cubicBezTo>
                  <a:cubicBezTo>
                    <a:pt x="87" y="80"/>
                    <a:pt x="89" y="81"/>
                    <a:pt x="90" y="82"/>
                  </a:cubicBezTo>
                  <a:cubicBezTo>
                    <a:pt x="90" y="83"/>
                    <a:pt x="91" y="84"/>
                    <a:pt x="93" y="85"/>
                  </a:cubicBezTo>
                  <a:cubicBezTo>
                    <a:pt x="94" y="86"/>
                    <a:pt x="95" y="87"/>
                    <a:pt x="95" y="87"/>
                  </a:cubicBezTo>
                  <a:cubicBezTo>
                    <a:pt x="96" y="87"/>
                    <a:pt x="97" y="89"/>
                    <a:pt x="98" y="90"/>
                  </a:cubicBezTo>
                  <a:cubicBezTo>
                    <a:pt x="100" y="92"/>
                    <a:pt x="101" y="93"/>
                    <a:pt x="101" y="93"/>
                  </a:cubicBezTo>
                  <a:cubicBezTo>
                    <a:pt x="103" y="96"/>
                    <a:pt x="105" y="98"/>
                    <a:pt x="105" y="99"/>
                  </a:cubicBezTo>
                  <a:cubicBezTo>
                    <a:pt x="106" y="100"/>
                    <a:pt x="107" y="102"/>
                    <a:pt x="108" y="106"/>
                  </a:cubicBezTo>
                  <a:cubicBezTo>
                    <a:pt x="107" y="108"/>
                    <a:pt x="106" y="109"/>
                    <a:pt x="106" y="110"/>
                  </a:cubicBezTo>
                  <a:cubicBezTo>
                    <a:pt x="105" y="110"/>
                    <a:pt x="105" y="112"/>
                    <a:pt x="105" y="115"/>
                  </a:cubicBezTo>
                  <a:cubicBezTo>
                    <a:pt x="104" y="115"/>
                    <a:pt x="103" y="116"/>
                    <a:pt x="103" y="116"/>
                  </a:cubicBezTo>
                  <a:cubicBezTo>
                    <a:pt x="103" y="117"/>
                    <a:pt x="103" y="118"/>
                    <a:pt x="104" y="118"/>
                  </a:cubicBezTo>
                  <a:cubicBezTo>
                    <a:pt x="104" y="119"/>
                    <a:pt x="105" y="120"/>
                    <a:pt x="105" y="120"/>
                  </a:cubicBezTo>
                  <a:cubicBezTo>
                    <a:pt x="106" y="120"/>
                    <a:pt x="107" y="122"/>
                    <a:pt x="109" y="124"/>
                  </a:cubicBezTo>
                  <a:lnTo>
                    <a:pt x="112" y="127"/>
                  </a:lnTo>
                  <a:lnTo>
                    <a:pt x="116" y="128"/>
                  </a:lnTo>
                  <a:lnTo>
                    <a:pt x="126" y="136"/>
                  </a:lnTo>
                  <a:lnTo>
                    <a:pt x="138" y="139"/>
                  </a:lnTo>
                  <a:cubicBezTo>
                    <a:pt x="142" y="143"/>
                    <a:pt x="146" y="145"/>
                    <a:pt x="148" y="146"/>
                  </a:cubicBezTo>
                  <a:cubicBezTo>
                    <a:pt x="151" y="147"/>
                    <a:pt x="154" y="148"/>
                    <a:pt x="158" y="149"/>
                  </a:cubicBezTo>
                  <a:lnTo>
                    <a:pt x="164" y="150"/>
                  </a:lnTo>
                  <a:lnTo>
                    <a:pt x="168" y="152"/>
                  </a:lnTo>
                  <a:cubicBezTo>
                    <a:pt x="170" y="154"/>
                    <a:pt x="171" y="155"/>
                    <a:pt x="172" y="155"/>
                  </a:cubicBezTo>
                  <a:lnTo>
                    <a:pt x="174" y="156"/>
                  </a:lnTo>
                  <a:cubicBezTo>
                    <a:pt x="175" y="156"/>
                    <a:pt x="176" y="156"/>
                    <a:pt x="177" y="157"/>
                  </a:cubicBezTo>
                  <a:cubicBezTo>
                    <a:pt x="180" y="158"/>
                    <a:pt x="182" y="159"/>
                    <a:pt x="184" y="159"/>
                  </a:cubicBezTo>
                  <a:lnTo>
                    <a:pt x="188" y="159"/>
                  </a:lnTo>
                  <a:cubicBezTo>
                    <a:pt x="190" y="160"/>
                    <a:pt x="191" y="159"/>
                    <a:pt x="192" y="159"/>
                  </a:cubicBezTo>
                  <a:cubicBezTo>
                    <a:pt x="192" y="159"/>
                    <a:pt x="194" y="158"/>
                    <a:pt x="195" y="157"/>
                  </a:cubicBezTo>
                  <a:lnTo>
                    <a:pt x="203" y="153"/>
                  </a:lnTo>
                  <a:cubicBezTo>
                    <a:pt x="205" y="153"/>
                    <a:pt x="207" y="154"/>
                    <a:pt x="208" y="154"/>
                  </a:cubicBezTo>
                  <a:cubicBezTo>
                    <a:pt x="209" y="155"/>
                    <a:pt x="211" y="157"/>
                    <a:pt x="214" y="159"/>
                  </a:cubicBezTo>
                  <a:cubicBezTo>
                    <a:pt x="218" y="162"/>
                    <a:pt x="220" y="164"/>
                    <a:pt x="221" y="165"/>
                  </a:cubicBezTo>
                  <a:cubicBezTo>
                    <a:pt x="221" y="165"/>
                    <a:pt x="222" y="166"/>
                    <a:pt x="223" y="167"/>
                  </a:cubicBezTo>
                  <a:cubicBezTo>
                    <a:pt x="223" y="167"/>
                    <a:pt x="224" y="167"/>
                    <a:pt x="224" y="167"/>
                  </a:cubicBezTo>
                  <a:lnTo>
                    <a:pt x="227" y="162"/>
                  </a:lnTo>
                  <a:lnTo>
                    <a:pt x="229" y="158"/>
                  </a:lnTo>
                  <a:lnTo>
                    <a:pt x="231" y="155"/>
                  </a:lnTo>
                  <a:lnTo>
                    <a:pt x="239" y="155"/>
                  </a:lnTo>
                  <a:lnTo>
                    <a:pt x="242" y="155"/>
                  </a:lnTo>
                  <a:lnTo>
                    <a:pt x="243" y="153"/>
                  </a:lnTo>
                  <a:cubicBezTo>
                    <a:pt x="243" y="152"/>
                    <a:pt x="242" y="151"/>
                    <a:pt x="242" y="151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2" y="149"/>
                    <a:pt x="241" y="148"/>
                    <a:pt x="239" y="149"/>
                  </a:cubicBezTo>
                  <a:lnTo>
                    <a:pt x="234" y="144"/>
                  </a:lnTo>
                  <a:lnTo>
                    <a:pt x="238" y="144"/>
                  </a:lnTo>
                  <a:lnTo>
                    <a:pt x="238" y="139"/>
                  </a:lnTo>
                  <a:lnTo>
                    <a:pt x="255" y="139"/>
                  </a:lnTo>
                  <a:lnTo>
                    <a:pt x="255" y="137"/>
                  </a:lnTo>
                  <a:lnTo>
                    <a:pt x="258" y="138"/>
                  </a:lnTo>
                  <a:cubicBezTo>
                    <a:pt x="258" y="137"/>
                    <a:pt x="259" y="137"/>
                    <a:pt x="259" y="136"/>
                  </a:cubicBezTo>
                  <a:cubicBezTo>
                    <a:pt x="260" y="136"/>
                    <a:pt x="260" y="135"/>
                    <a:pt x="261" y="133"/>
                  </a:cubicBezTo>
                  <a:cubicBezTo>
                    <a:pt x="262" y="132"/>
                    <a:pt x="262" y="132"/>
                    <a:pt x="263" y="132"/>
                  </a:cubicBezTo>
                  <a:cubicBezTo>
                    <a:pt x="263" y="131"/>
                    <a:pt x="264" y="131"/>
                    <a:pt x="265" y="130"/>
                  </a:cubicBezTo>
                  <a:lnTo>
                    <a:pt x="266" y="130"/>
                  </a:lnTo>
                  <a:cubicBezTo>
                    <a:pt x="266" y="130"/>
                    <a:pt x="266" y="130"/>
                    <a:pt x="266" y="130"/>
                  </a:cubicBezTo>
                  <a:cubicBezTo>
                    <a:pt x="265" y="131"/>
                    <a:pt x="265" y="132"/>
                    <a:pt x="264" y="134"/>
                  </a:cubicBezTo>
                  <a:lnTo>
                    <a:pt x="267" y="135"/>
                  </a:lnTo>
                  <a:lnTo>
                    <a:pt x="268" y="133"/>
                  </a:lnTo>
                  <a:cubicBezTo>
                    <a:pt x="268" y="132"/>
                    <a:pt x="268" y="131"/>
                    <a:pt x="268" y="131"/>
                  </a:cubicBezTo>
                  <a:cubicBezTo>
                    <a:pt x="269" y="128"/>
                    <a:pt x="269" y="127"/>
                    <a:pt x="270" y="127"/>
                  </a:cubicBezTo>
                  <a:cubicBezTo>
                    <a:pt x="270" y="126"/>
                    <a:pt x="270" y="124"/>
                    <a:pt x="269" y="121"/>
                  </a:cubicBezTo>
                  <a:lnTo>
                    <a:pt x="271" y="116"/>
                  </a:lnTo>
                  <a:lnTo>
                    <a:pt x="276" y="110"/>
                  </a:lnTo>
                  <a:lnTo>
                    <a:pt x="276" y="105"/>
                  </a:lnTo>
                  <a:lnTo>
                    <a:pt x="271" y="103"/>
                  </a:lnTo>
                  <a:lnTo>
                    <a:pt x="267" y="104"/>
                  </a:lnTo>
                  <a:cubicBezTo>
                    <a:pt x="264" y="104"/>
                    <a:pt x="262" y="104"/>
                    <a:pt x="261" y="104"/>
                  </a:cubicBezTo>
                  <a:cubicBezTo>
                    <a:pt x="261" y="104"/>
                    <a:pt x="258" y="105"/>
                    <a:pt x="254" y="106"/>
                  </a:cubicBezTo>
                  <a:lnTo>
                    <a:pt x="246" y="107"/>
                  </a:lnTo>
                  <a:lnTo>
                    <a:pt x="244" y="111"/>
                  </a:lnTo>
                  <a:lnTo>
                    <a:pt x="241" y="117"/>
                  </a:lnTo>
                  <a:lnTo>
                    <a:pt x="239" y="125"/>
                  </a:lnTo>
                  <a:lnTo>
                    <a:pt x="234" y="129"/>
                  </a:lnTo>
                  <a:lnTo>
                    <a:pt x="230" y="131"/>
                  </a:lnTo>
                  <a:cubicBezTo>
                    <a:pt x="229" y="131"/>
                    <a:pt x="228" y="131"/>
                    <a:pt x="226" y="131"/>
                  </a:cubicBezTo>
                  <a:lnTo>
                    <a:pt x="223" y="132"/>
                  </a:lnTo>
                  <a:cubicBezTo>
                    <a:pt x="221" y="133"/>
                    <a:pt x="219" y="134"/>
                    <a:pt x="219" y="134"/>
                  </a:cubicBezTo>
                  <a:cubicBezTo>
                    <a:pt x="218" y="134"/>
                    <a:pt x="218" y="134"/>
                    <a:pt x="216" y="134"/>
                  </a:cubicBezTo>
                  <a:cubicBezTo>
                    <a:pt x="216" y="134"/>
                    <a:pt x="215" y="134"/>
                    <a:pt x="214" y="134"/>
                  </a:cubicBezTo>
                  <a:cubicBezTo>
                    <a:pt x="214" y="135"/>
                    <a:pt x="213" y="135"/>
                    <a:pt x="212" y="135"/>
                  </a:cubicBezTo>
                  <a:lnTo>
                    <a:pt x="210" y="135"/>
                  </a:lnTo>
                  <a:cubicBezTo>
                    <a:pt x="210" y="135"/>
                    <a:pt x="209" y="135"/>
                    <a:pt x="208" y="135"/>
                  </a:cubicBezTo>
                  <a:lnTo>
                    <a:pt x="206" y="135"/>
                  </a:lnTo>
                  <a:cubicBezTo>
                    <a:pt x="206" y="135"/>
                    <a:pt x="204" y="134"/>
                    <a:pt x="202" y="133"/>
                  </a:cubicBezTo>
                  <a:lnTo>
                    <a:pt x="198" y="131"/>
                  </a:lnTo>
                  <a:cubicBezTo>
                    <a:pt x="197" y="131"/>
                    <a:pt x="196" y="132"/>
                    <a:pt x="196" y="132"/>
                  </a:cubicBezTo>
                  <a:cubicBezTo>
                    <a:pt x="195" y="132"/>
                    <a:pt x="194" y="131"/>
                    <a:pt x="194" y="131"/>
                  </a:cubicBezTo>
                  <a:cubicBezTo>
                    <a:pt x="192" y="129"/>
                    <a:pt x="191" y="128"/>
                    <a:pt x="191" y="128"/>
                  </a:cubicBezTo>
                  <a:cubicBezTo>
                    <a:pt x="190" y="127"/>
                    <a:pt x="189" y="125"/>
                    <a:pt x="187" y="120"/>
                  </a:cubicBezTo>
                  <a:cubicBezTo>
                    <a:pt x="183" y="116"/>
                    <a:pt x="181" y="114"/>
                    <a:pt x="181" y="113"/>
                  </a:cubicBezTo>
                  <a:cubicBezTo>
                    <a:pt x="181" y="113"/>
                    <a:pt x="180" y="110"/>
                    <a:pt x="178" y="105"/>
                  </a:cubicBezTo>
                  <a:lnTo>
                    <a:pt x="174" y="95"/>
                  </a:lnTo>
                  <a:lnTo>
                    <a:pt x="176" y="81"/>
                  </a:lnTo>
                  <a:lnTo>
                    <a:pt x="178" y="70"/>
                  </a:lnTo>
                  <a:lnTo>
                    <a:pt x="181" y="65"/>
                  </a:lnTo>
                  <a:lnTo>
                    <a:pt x="177" y="63"/>
                  </a:lnTo>
                  <a:cubicBezTo>
                    <a:pt x="175" y="62"/>
                    <a:pt x="173" y="61"/>
                    <a:pt x="172" y="61"/>
                  </a:cubicBezTo>
                  <a:cubicBezTo>
                    <a:pt x="172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69" y="62"/>
                  </a:cubicBezTo>
                  <a:lnTo>
                    <a:pt x="161" y="56"/>
                  </a:lnTo>
                  <a:lnTo>
                    <a:pt x="160" y="48"/>
                  </a:lnTo>
                  <a:lnTo>
                    <a:pt x="152" y="42"/>
                  </a:lnTo>
                  <a:cubicBezTo>
                    <a:pt x="151" y="40"/>
                    <a:pt x="150" y="38"/>
                    <a:pt x="150" y="37"/>
                  </a:cubicBezTo>
                  <a:lnTo>
                    <a:pt x="148" y="35"/>
                  </a:lnTo>
                  <a:cubicBezTo>
                    <a:pt x="148" y="34"/>
                    <a:pt x="147" y="33"/>
                    <a:pt x="147" y="33"/>
                  </a:cubicBezTo>
                  <a:cubicBezTo>
                    <a:pt x="145" y="31"/>
                    <a:pt x="144" y="30"/>
                    <a:pt x="143" y="29"/>
                  </a:cubicBezTo>
                  <a:cubicBezTo>
                    <a:pt x="142" y="29"/>
                    <a:pt x="140" y="28"/>
                    <a:pt x="137" y="27"/>
                  </a:cubicBezTo>
                  <a:lnTo>
                    <a:pt x="132" y="28"/>
                  </a:lnTo>
                  <a:cubicBezTo>
                    <a:pt x="130" y="29"/>
                    <a:pt x="129" y="30"/>
                    <a:pt x="129" y="30"/>
                  </a:cubicBezTo>
                  <a:cubicBezTo>
                    <a:pt x="129" y="31"/>
                    <a:pt x="128" y="32"/>
                    <a:pt x="127" y="33"/>
                  </a:cubicBezTo>
                  <a:lnTo>
                    <a:pt x="126" y="35"/>
                  </a:lnTo>
                  <a:cubicBezTo>
                    <a:pt x="124" y="35"/>
                    <a:pt x="123" y="34"/>
                    <a:pt x="121" y="34"/>
                  </a:cubicBezTo>
                  <a:cubicBezTo>
                    <a:pt x="120" y="34"/>
                    <a:pt x="119" y="33"/>
                    <a:pt x="117" y="32"/>
                  </a:cubicBezTo>
                  <a:lnTo>
                    <a:pt x="114" y="29"/>
                  </a:lnTo>
                  <a:cubicBezTo>
                    <a:pt x="113" y="28"/>
                    <a:pt x="112" y="27"/>
                    <a:pt x="112" y="26"/>
                  </a:cubicBezTo>
                  <a:cubicBezTo>
                    <a:pt x="112" y="25"/>
                    <a:pt x="111" y="24"/>
                    <a:pt x="111" y="23"/>
                  </a:cubicBezTo>
                  <a:lnTo>
                    <a:pt x="109" y="21"/>
                  </a:lnTo>
                  <a:lnTo>
                    <a:pt x="106" y="17"/>
                  </a:lnTo>
                  <a:lnTo>
                    <a:pt x="102" y="15"/>
                  </a:lnTo>
                  <a:lnTo>
                    <a:pt x="94" y="9"/>
                  </a:lnTo>
                  <a:lnTo>
                    <a:pt x="80" y="9"/>
                  </a:lnTo>
                  <a:lnTo>
                    <a:pt x="80" y="14"/>
                  </a:lnTo>
                  <a:lnTo>
                    <a:pt x="55" y="14"/>
                  </a:lnTo>
                  <a:lnTo>
                    <a:pt x="33" y="7"/>
                  </a:lnTo>
                  <a:cubicBezTo>
                    <a:pt x="32" y="7"/>
                    <a:pt x="30" y="6"/>
                    <a:pt x="26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1" y="3"/>
                    <a:pt x="19" y="1"/>
                  </a:cubicBezTo>
                  <a:lnTo>
                    <a:pt x="18" y="0"/>
                  </a:lnTo>
                  <a:lnTo>
                    <a:pt x="1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69" name="Freeform 823"/>
            <p:cNvSpPr>
              <a:spLocks/>
            </p:cNvSpPr>
            <p:nvPr/>
          </p:nvSpPr>
          <p:spPr bwMode="auto">
            <a:xfrm>
              <a:off x="2380220" y="3346678"/>
              <a:ext cx="35191" cy="79571"/>
            </a:xfrm>
            <a:custGeom>
              <a:avLst/>
              <a:gdLst>
                <a:gd name="T0" fmla="*/ 12 w 13"/>
                <a:gd name="T1" fmla="*/ 0 h 27"/>
                <a:gd name="T2" fmla="*/ 11 w 13"/>
                <a:gd name="T3" fmla="*/ 0 h 27"/>
                <a:gd name="T4" fmla="*/ 9 w 13"/>
                <a:gd name="T5" fmla="*/ 2 h 27"/>
                <a:gd name="T6" fmla="*/ 7 w 13"/>
                <a:gd name="T7" fmla="*/ 3 h 27"/>
                <a:gd name="T8" fmla="*/ 5 w 13"/>
                <a:gd name="T9" fmla="*/ 6 h 27"/>
                <a:gd name="T10" fmla="*/ 4 w 13"/>
                <a:gd name="T11" fmla="*/ 8 h 27"/>
                <a:gd name="T12" fmla="*/ 1 w 13"/>
                <a:gd name="T13" fmla="*/ 7 h 27"/>
                <a:gd name="T14" fmla="*/ 1 w 13"/>
                <a:gd name="T15" fmla="*/ 9 h 27"/>
                <a:gd name="T16" fmla="*/ 0 w 13"/>
                <a:gd name="T17" fmla="*/ 27 h 27"/>
                <a:gd name="T18" fmla="*/ 3 w 13"/>
                <a:gd name="T19" fmla="*/ 27 h 27"/>
                <a:gd name="T20" fmla="*/ 7 w 13"/>
                <a:gd name="T21" fmla="*/ 22 h 27"/>
                <a:gd name="T22" fmla="*/ 10 w 13"/>
                <a:gd name="T23" fmla="*/ 16 h 27"/>
                <a:gd name="T24" fmla="*/ 12 w 13"/>
                <a:gd name="T25" fmla="*/ 11 h 27"/>
                <a:gd name="T26" fmla="*/ 12 w 13"/>
                <a:gd name="T27" fmla="*/ 7 h 27"/>
                <a:gd name="T28" fmla="*/ 13 w 13"/>
                <a:gd name="T29" fmla="*/ 5 h 27"/>
                <a:gd name="T30" fmla="*/ 10 w 13"/>
                <a:gd name="T31" fmla="*/ 4 h 27"/>
                <a:gd name="T32" fmla="*/ 12 w 13"/>
                <a:gd name="T33" fmla="*/ 0 h 27"/>
                <a:gd name="T34" fmla="*/ 12 w 13"/>
                <a:gd name="T3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7">
                  <a:moveTo>
                    <a:pt x="12" y="0"/>
                  </a:moveTo>
                  <a:lnTo>
                    <a:pt x="11" y="0"/>
                  </a:lnTo>
                  <a:cubicBezTo>
                    <a:pt x="10" y="1"/>
                    <a:pt x="9" y="1"/>
                    <a:pt x="9" y="2"/>
                  </a:cubicBezTo>
                  <a:cubicBezTo>
                    <a:pt x="8" y="2"/>
                    <a:pt x="8" y="2"/>
                    <a:pt x="7" y="3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7"/>
                    <a:pt x="4" y="7"/>
                    <a:pt x="4" y="8"/>
                  </a:cubicBezTo>
                  <a:lnTo>
                    <a:pt x="1" y="7"/>
                  </a:lnTo>
                  <a:lnTo>
                    <a:pt x="1" y="9"/>
                  </a:lnTo>
                  <a:lnTo>
                    <a:pt x="0" y="27"/>
                  </a:lnTo>
                  <a:lnTo>
                    <a:pt x="3" y="27"/>
                  </a:lnTo>
                  <a:cubicBezTo>
                    <a:pt x="5" y="25"/>
                    <a:pt x="6" y="23"/>
                    <a:pt x="7" y="22"/>
                  </a:cubicBezTo>
                  <a:cubicBezTo>
                    <a:pt x="7" y="22"/>
                    <a:pt x="8" y="19"/>
                    <a:pt x="10" y="16"/>
                  </a:cubicBezTo>
                  <a:cubicBezTo>
                    <a:pt x="11" y="14"/>
                    <a:pt x="12" y="12"/>
                    <a:pt x="12" y="11"/>
                  </a:cubicBezTo>
                  <a:cubicBezTo>
                    <a:pt x="12" y="11"/>
                    <a:pt x="12" y="9"/>
                    <a:pt x="12" y="7"/>
                  </a:cubicBezTo>
                  <a:lnTo>
                    <a:pt x="13" y="5"/>
                  </a:lnTo>
                  <a:lnTo>
                    <a:pt x="10" y="4"/>
                  </a:lnTo>
                  <a:cubicBezTo>
                    <a:pt x="11" y="2"/>
                    <a:pt x="11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0" name="Freeform 824"/>
            <p:cNvSpPr>
              <a:spLocks/>
            </p:cNvSpPr>
            <p:nvPr/>
          </p:nvSpPr>
          <p:spPr bwMode="auto">
            <a:xfrm>
              <a:off x="2305250" y="3372692"/>
              <a:ext cx="99450" cy="114765"/>
            </a:xfrm>
            <a:custGeom>
              <a:avLst/>
              <a:gdLst>
                <a:gd name="T0" fmla="*/ 14 w 39"/>
                <a:gd name="T1" fmla="*/ 5 h 39"/>
                <a:gd name="T2" fmla="*/ 10 w 39"/>
                <a:gd name="T3" fmla="*/ 5 h 39"/>
                <a:gd name="T4" fmla="*/ 15 w 39"/>
                <a:gd name="T5" fmla="*/ 10 h 39"/>
                <a:gd name="T6" fmla="*/ 18 w 39"/>
                <a:gd name="T7" fmla="*/ 11 h 39"/>
                <a:gd name="T8" fmla="*/ 18 w 39"/>
                <a:gd name="T9" fmla="*/ 12 h 39"/>
                <a:gd name="T10" fmla="*/ 19 w 39"/>
                <a:gd name="T11" fmla="*/ 14 h 39"/>
                <a:gd name="T12" fmla="*/ 18 w 39"/>
                <a:gd name="T13" fmla="*/ 16 h 39"/>
                <a:gd name="T14" fmla="*/ 15 w 39"/>
                <a:gd name="T15" fmla="*/ 16 h 39"/>
                <a:gd name="T16" fmla="*/ 7 w 39"/>
                <a:gd name="T17" fmla="*/ 16 h 39"/>
                <a:gd name="T18" fmla="*/ 5 w 39"/>
                <a:gd name="T19" fmla="*/ 19 h 39"/>
                <a:gd name="T20" fmla="*/ 3 w 39"/>
                <a:gd name="T21" fmla="*/ 23 h 39"/>
                <a:gd name="T22" fmla="*/ 0 w 39"/>
                <a:gd name="T23" fmla="*/ 28 h 39"/>
                <a:gd name="T24" fmla="*/ 2 w 39"/>
                <a:gd name="T25" fmla="*/ 30 h 39"/>
                <a:gd name="T26" fmla="*/ 4 w 39"/>
                <a:gd name="T27" fmla="*/ 32 h 39"/>
                <a:gd name="T28" fmla="*/ 6 w 39"/>
                <a:gd name="T29" fmla="*/ 34 h 39"/>
                <a:gd name="T30" fmla="*/ 9 w 39"/>
                <a:gd name="T31" fmla="*/ 35 h 39"/>
                <a:gd name="T32" fmla="*/ 12 w 39"/>
                <a:gd name="T33" fmla="*/ 36 h 39"/>
                <a:gd name="T34" fmla="*/ 21 w 39"/>
                <a:gd name="T35" fmla="*/ 39 h 39"/>
                <a:gd name="T36" fmla="*/ 25 w 39"/>
                <a:gd name="T37" fmla="*/ 35 h 39"/>
                <a:gd name="T38" fmla="*/ 25 w 39"/>
                <a:gd name="T39" fmla="*/ 35 h 39"/>
                <a:gd name="T40" fmla="*/ 29 w 39"/>
                <a:gd name="T41" fmla="*/ 33 h 39"/>
                <a:gd name="T42" fmla="*/ 30 w 39"/>
                <a:gd name="T43" fmla="*/ 31 h 39"/>
                <a:gd name="T44" fmla="*/ 30 w 39"/>
                <a:gd name="T45" fmla="*/ 30 h 39"/>
                <a:gd name="T46" fmla="*/ 30 w 39"/>
                <a:gd name="T47" fmla="*/ 27 h 39"/>
                <a:gd name="T48" fmla="*/ 32 w 39"/>
                <a:gd name="T49" fmla="*/ 25 h 39"/>
                <a:gd name="T50" fmla="*/ 34 w 39"/>
                <a:gd name="T51" fmla="*/ 24 h 39"/>
                <a:gd name="T52" fmla="*/ 35 w 39"/>
                <a:gd name="T53" fmla="*/ 24 h 39"/>
                <a:gd name="T54" fmla="*/ 39 w 39"/>
                <a:gd name="T55" fmla="*/ 19 h 39"/>
                <a:gd name="T56" fmla="*/ 33 w 39"/>
                <a:gd name="T57" fmla="*/ 18 h 39"/>
                <a:gd name="T58" fmla="*/ 30 w 39"/>
                <a:gd name="T59" fmla="*/ 18 h 39"/>
                <a:gd name="T60" fmla="*/ 31 w 39"/>
                <a:gd name="T61" fmla="*/ 0 h 39"/>
                <a:gd name="T62" fmla="*/ 14 w 39"/>
                <a:gd name="T63" fmla="*/ 0 h 39"/>
                <a:gd name="T64" fmla="*/ 14 w 39"/>
                <a:gd name="T65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39">
                  <a:moveTo>
                    <a:pt x="14" y="5"/>
                  </a:moveTo>
                  <a:lnTo>
                    <a:pt x="10" y="5"/>
                  </a:lnTo>
                  <a:lnTo>
                    <a:pt x="15" y="10"/>
                  </a:ln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8" y="12"/>
                    <a:pt x="19" y="13"/>
                    <a:pt x="19" y="14"/>
                  </a:cubicBezTo>
                  <a:lnTo>
                    <a:pt x="18" y="16"/>
                  </a:lnTo>
                  <a:lnTo>
                    <a:pt x="15" y="16"/>
                  </a:lnTo>
                  <a:lnTo>
                    <a:pt x="7" y="16"/>
                  </a:lnTo>
                  <a:lnTo>
                    <a:pt x="5" y="19"/>
                  </a:lnTo>
                  <a:lnTo>
                    <a:pt x="3" y="23"/>
                  </a:lnTo>
                  <a:lnTo>
                    <a:pt x="0" y="28"/>
                  </a:lnTo>
                  <a:cubicBezTo>
                    <a:pt x="1" y="29"/>
                    <a:pt x="2" y="29"/>
                    <a:pt x="2" y="30"/>
                  </a:cubicBezTo>
                  <a:cubicBezTo>
                    <a:pt x="2" y="30"/>
                    <a:pt x="3" y="31"/>
                    <a:pt x="4" y="32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7" y="34"/>
                    <a:pt x="7" y="34"/>
                    <a:pt x="9" y="35"/>
                  </a:cubicBezTo>
                  <a:cubicBezTo>
                    <a:pt x="10" y="35"/>
                    <a:pt x="11" y="36"/>
                    <a:pt x="12" y="36"/>
                  </a:cubicBezTo>
                  <a:cubicBezTo>
                    <a:pt x="13" y="37"/>
                    <a:pt x="16" y="38"/>
                    <a:pt x="21" y="39"/>
                  </a:cubicBezTo>
                  <a:cubicBezTo>
                    <a:pt x="23" y="36"/>
                    <a:pt x="24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7" y="34"/>
                    <a:pt x="29" y="33"/>
                  </a:cubicBezTo>
                  <a:lnTo>
                    <a:pt x="30" y="31"/>
                  </a:lnTo>
                  <a:lnTo>
                    <a:pt x="30" y="30"/>
                  </a:lnTo>
                  <a:lnTo>
                    <a:pt x="30" y="27"/>
                  </a:lnTo>
                  <a:cubicBezTo>
                    <a:pt x="30" y="26"/>
                    <a:pt x="31" y="25"/>
                    <a:pt x="32" y="25"/>
                  </a:cubicBezTo>
                  <a:cubicBezTo>
                    <a:pt x="33" y="25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lnTo>
                    <a:pt x="39" y="19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31" y="0"/>
                  </a:lnTo>
                  <a:lnTo>
                    <a:pt x="14" y="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1" name="Freeform 825"/>
            <p:cNvSpPr>
              <a:spLocks/>
            </p:cNvSpPr>
            <p:nvPr/>
          </p:nvSpPr>
          <p:spPr bwMode="auto">
            <a:xfrm>
              <a:off x="2380220" y="3420128"/>
              <a:ext cx="137701" cy="81102"/>
            </a:xfrm>
            <a:custGeom>
              <a:avLst/>
              <a:gdLst>
                <a:gd name="T0" fmla="*/ 0 w 53"/>
                <a:gd name="T1" fmla="*/ 14 h 28"/>
                <a:gd name="T2" fmla="*/ 0 w 53"/>
                <a:gd name="T3" fmla="*/ 15 h 28"/>
                <a:gd name="T4" fmla="*/ 3 w 53"/>
                <a:gd name="T5" fmla="*/ 18 h 28"/>
                <a:gd name="T6" fmla="*/ 5 w 53"/>
                <a:gd name="T7" fmla="*/ 19 h 28"/>
                <a:gd name="T8" fmla="*/ 6 w 53"/>
                <a:gd name="T9" fmla="*/ 21 h 28"/>
                <a:gd name="T10" fmla="*/ 11 w 53"/>
                <a:gd name="T11" fmla="*/ 20 h 28"/>
                <a:gd name="T12" fmla="*/ 13 w 53"/>
                <a:gd name="T13" fmla="*/ 21 h 28"/>
                <a:gd name="T14" fmla="*/ 14 w 53"/>
                <a:gd name="T15" fmla="*/ 22 h 28"/>
                <a:gd name="T16" fmla="*/ 14 w 53"/>
                <a:gd name="T17" fmla="*/ 24 h 28"/>
                <a:gd name="T18" fmla="*/ 14 w 53"/>
                <a:gd name="T19" fmla="*/ 27 h 28"/>
                <a:gd name="T20" fmla="*/ 13 w 53"/>
                <a:gd name="T21" fmla="*/ 28 h 28"/>
                <a:gd name="T22" fmla="*/ 14 w 53"/>
                <a:gd name="T23" fmla="*/ 28 h 28"/>
                <a:gd name="T24" fmla="*/ 15 w 53"/>
                <a:gd name="T25" fmla="*/ 28 h 28"/>
                <a:gd name="T26" fmla="*/ 21 w 53"/>
                <a:gd name="T27" fmla="*/ 28 h 28"/>
                <a:gd name="T28" fmla="*/ 25 w 53"/>
                <a:gd name="T29" fmla="*/ 24 h 28"/>
                <a:gd name="T30" fmla="*/ 23 w 53"/>
                <a:gd name="T31" fmla="*/ 22 h 28"/>
                <a:gd name="T32" fmla="*/ 27 w 53"/>
                <a:gd name="T33" fmla="*/ 21 h 28"/>
                <a:gd name="T34" fmla="*/ 29 w 53"/>
                <a:gd name="T35" fmla="*/ 19 h 28"/>
                <a:gd name="T36" fmla="*/ 31 w 53"/>
                <a:gd name="T37" fmla="*/ 21 h 28"/>
                <a:gd name="T38" fmla="*/ 35 w 53"/>
                <a:gd name="T39" fmla="*/ 18 h 28"/>
                <a:gd name="T40" fmla="*/ 39 w 53"/>
                <a:gd name="T41" fmla="*/ 14 h 28"/>
                <a:gd name="T42" fmla="*/ 40 w 53"/>
                <a:gd name="T43" fmla="*/ 12 h 28"/>
                <a:gd name="T44" fmla="*/ 45 w 53"/>
                <a:gd name="T45" fmla="*/ 14 h 28"/>
                <a:gd name="T46" fmla="*/ 52 w 53"/>
                <a:gd name="T47" fmla="*/ 12 h 28"/>
                <a:gd name="T48" fmla="*/ 53 w 53"/>
                <a:gd name="T49" fmla="*/ 10 h 28"/>
                <a:gd name="T50" fmla="*/ 53 w 53"/>
                <a:gd name="T51" fmla="*/ 9 h 28"/>
                <a:gd name="T52" fmla="*/ 46 w 53"/>
                <a:gd name="T53" fmla="*/ 4 h 28"/>
                <a:gd name="T54" fmla="*/ 41 w 53"/>
                <a:gd name="T55" fmla="*/ 2 h 28"/>
                <a:gd name="T56" fmla="*/ 35 w 53"/>
                <a:gd name="T57" fmla="*/ 1 h 28"/>
                <a:gd name="T58" fmla="*/ 31 w 53"/>
                <a:gd name="T59" fmla="*/ 1 h 28"/>
                <a:gd name="T60" fmla="*/ 31 w 53"/>
                <a:gd name="T61" fmla="*/ 0 h 28"/>
                <a:gd name="T62" fmla="*/ 30 w 53"/>
                <a:gd name="T63" fmla="*/ 0 h 28"/>
                <a:gd name="T64" fmla="*/ 30 w 53"/>
                <a:gd name="T65" fmla="*/ 0 h 28"/>
                <a:gd name="T66" fmla="*/ 27 w 53"/>
                <a:gd name="T67" fmla="*/ 2 h 28"/>
                <a:gd name="T68" fmla="*/ 24 w 53"/>
                <a:gd name="T69" fmla="*/ 3 h 28"/>
                <a:gd name="T70" fmla="*/ 13 w 53"/>
                <a:gd name="T71" fmla="*/ 2 h 28"/>
                <a:gd name="T72" fmla="*/ 10 w 53"/>
                <a:gd name="T73" fmla="*/ 3 h 28"/>
                <a:gd name="T74" fmla="*/ 9 w 53"/>
                <a:gd name="T75" fmla="*/ 3 h 28"/>
                <a:gd name="T76" fmla="*/ 5 w 53"/>
                <a:gd name="T77" fmla="*/ 8 h 28"/>
                <a:gd name="T78" fmla="*/ 4 w 53"/>
                <a:gd name="T79" fmla="*/ 8 h 28"/>
                <a:gd name="T80" fmla="*/ 2 w 53"/>
                <a:gd name="T81" fmla="*/ 9 h 28"/>
                <a:gd name="T82" fmla="*/ 0 w 53"/>
                <a:gd name="T83" fmla="*/ 11 h 28"/>
                <a:gd name="T84" fmla="*/ 0 w 53"/>
                <a:gd name="T8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" h="28">
                  <a:moveTo>
                    <a:pt x="0" y="14"/>
                  </a:moveTo>
                  <a:lnTo>
                    <a:pt x="0" y="15"/>
                  </a:lnTo>
                  <a:lnTo>
                    <a:pt x="3" y="18"/>
                  </a:lnTo>
                  <a:lnTo>
                    <a:pt x="5" y="19"/>
                  </a:lnTo>
                  <a:cubicBezTo>
                    <a:pt x="5" y="20"/>
                    <a:pt x="5" y="21"/>
                    <a:pt x="6" y="21"/>
                  </a:cubicBezTo>
                  <a:cubicBezTo>
                    <a:pt x="7" y="21"/>
                    <a:pt x="9" y="21"/>
                    <a:pt x="11" y="20"/>
                  </a:cubicBezTo>
                  <a:cubicBezTo>
                    <a:pt x="12" y="20"/>
                    <a:pt x="12" y="20"/>
                    <a:pt x="13" y="21"/>
                  </a:cubicBezTo>
                  <a:cubicBezTo>
                    <a:pt x="13" y="21"/>
                    <a:pt x="14" y="21"/>
                    <a:pt x="14" y="22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4" y="25"/>
                    <a:pt x="14" y="26"/>
                    <a:pt x="14" y="27"/>
                  </a:cubicBezTo>
                  <a:lnTo>
                    <a:pt x="13" y="28"/>
                  </a:lnTo>
                  <a:lnTo>
                    <a:pt x="14" y="28"/>
                  </a:lnTo>
                  <a:lnTo>
                    <a:pt x="15" y="28"/>
                  </a:lnTo>
                  <a:lnTo>
                    <a:pt x="21" y="28"/>
                  </a:lnTo>
                  <a:cubicBezTo>
                    <a:pt x="24" y="26"/>
                    <a:pt x="25" y="25"/>
                    <a:pt x="25" y="24"/>
                  </a:cubicBezTo>
                  <a:cubicBezTo>
                    <a:pt x="25" y="24"/>
                    <a:pt x="24" y="23"/>
                    <a:pt x="23" y="22"/>
                  </a:cubicBezTo>
                  <a:lnTo>
                    <a:pt x="27" y="21"/>
                  </a:lnTo>
                  <a:lnTo>
                    <a:pt x="29" y="19"/>
                  </a:lnTo>
                  <a:lnTo>
                    <a:pt x="31" y="21"/>
                  </a:lnTo>
                  <a:lnTo>
                    <a:pt x="35" y="18"/>
                  </a:lnTo>
                  <a:lnTo>
                    <a:pt x="39" y="14"/>
                  </a:lnTo>
                  <a:lnTo>
                    <a:pt x="40" y="12"/>
                  </a:lnTo>
                  <a:lnTo>
                    <a:pt x="45" y="14"/>
                  </a:lnTo>
                  <a:lnTo>
                    <a:pt x="52" y="12"/>
                  </a:lnTo>
                  <a:lnTo>
                    <a:pt x="53" y="10"/>
                  </a:lnTo>
                  <a:lnTo>
                    <a:pt x="53" y="9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1" y="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7" y="2"/>
                  </a:cubicBezTo>
                  <a:lnTo>
                    <a:pt x="24" y="3"/>
                  </a:lnTo>
                  <a:lnTo>
                    <a:pt x="13" y="2"/>
                  </a:lnTo>
                  <a:lnTo>
                    <a:pt x="10" y="3"/>
                  </a:lnTo>
                  <a:lnTo>
                    <a:pt x="9" y="3"/>
                  </a:lnTo>
                  <a:lnTo>
                    <a:pt x="5" y="8"/>
                  </a:ln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2" name="Freeform 826"/>
            <p:cNvSpPr>
              <a:spLocks/>
            </p:cNvSpPr>
            <p:nvPr/>
          </p:nvSpPr>
          <p:spPr bwMode="auto">
            <a:xfrm>
              <a:off x="2357271" y="3464504"/>
              <a:ext cx="59670" cy="36725"/>
            </a:xfrm>
            <a:custGeom>
              <a:avLst/>
              <a:gdLst>
                <a:gd name="T0" fmla="*/ 12 w 23"/>
                <a:gd name="T1" fmla="*/ 3 h 13"/>
                <a:gd name="T2" fmla="*/ 9 w 23"/>
                <a:gd name="T3" fmla="*/ 0 h 13"/>
                <a:gd name="T4" fmla="*/ 8 w 23"/>
                <a:gd name="T5" fmla="*/ 2 h 13"/>
                <a:gd name="T6" fmla="*/ 4 w 23"/>
                <a:gd name="T7" fmla="*/ 4 h 13"/>
                <a:gd name="T8" fmla="*/ 4 w 23"/>
                <a:gd name="T9" fmla="*/ 4 h 13"/>
                <a:gd name="T10" fmla="*/ 0 w 23"/>
                <a:gd name="T11" fmla="*/ 8 h 13"/>
                <a:gd name="T12" fmla="*/ 0 w 23"/>
                <a:gd name="T13" fmla="*/ 8 h 13"/>
                <a:gd name="T14" fmla="*/ 8 w 23"/>
                <a:gd name="T15" fmla="*/ 10 h 13"/>
                <a:gd name="T16" fmla="*/ 12 w 23"/>
                <a:gd name="T17" fmla="*/ 11 h 13"/>
                <a:gd name="T18" fmla="*/ 15 w 23"/>
                <a:gd name="T19" fmla="*/ 12 h 13"/>
                <a:gd name="T20" fmla="*/ 21 w 23"/>
                <a:gd name="T21" fmla="*/ 13 h 13"/>
                <a:gd name="T22" fmla="*/ 22 w 23"/>
                <a:gd name="T23" fmla="*/ 13 h 13"/>
                <a:gd name="T24" fmla="*/ 22 w 23"/>
                <a:gd name="T25" fmla="*/ 13 h 13"/>
                <a:gd name="T26" fmla="*/ 23 w 23"/>
                <a:gd name="T27" fmla="*/ 12 h 13"/>
                <a:gd name="T28" fmla="*/ 23 w 23"/>
                <a:gd name="T29" fmla="*/ 9 h 13"/>
                <a:gd name="T30" fmla="*/ 23 w 23"/>
                <a:gd name="T31" fmla="*/ 7 h 13"/>
                <a:gd name="T32" fmla="*/ 22 w 23"/>
                <a:gd name="T33" fmla="*/ 6 h 13"/>
                <a:gd name="T34" fmla="*/ 20 w 23"/>
                <a:gd name="T35" fmla="*/ 5 h 13"/>
                <a:gd name="T36" fmla="*/ 15 w 23"/>
                <a:gd name="T37" fmla="*/ 6 h 13"/>
                <a:gd name="T38" fmla="*/ 14 w 23"/>
                <a:gd name="T39" fmla="*/ 4 h 13"/>
                <a:gd name="T40" fmla="*/ 12 w 23"/>
                <a:gd name="T4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" h="13">
                  <a:moveTo>
                    <a:pt x="12" y="3"/>
                  </a:moveTo>
                  <a:lnTo>
                    <a:pt x="9" y="0"/>
                  </a:lnTo>
                  <a:lnTo>
                    <a:pt x="8" y="2"/>
                  </a:ln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2" y="5"/>
                    <a:pt x="0" y="8"/>
                  </a:cubicBezTo>
                  <a:lnTo>
                    <a:pt x="0" y="8"/>
                  </a:lnTo>
                  <a:cubicBezTo>
                    <a:pt x="4" y="9"/>
                    <a:pt x="6" y="9"/>
                    <a:pt x="8" y="10"/>
                  </a:cubicBezTo>
                  <a:cubicBezTo>
                    <a:pt x="9" y="10"/>
                    <a:pt x="10" y="10"/>
                    <a:pt x="12" y="11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6" y="13"/>
                    <a:pt x="18" y="13"/>
                    <a:pt x="21" y="13"/>
                  </a:cubicBezTo>
                  <a:lnTo>
                    <a:pt x="22" y="13"/>
                  </a:lnTo>
                  <a:lnTo>
                    <a:pt x="22" y="13"/>
                  </a:lnTo>
                  <a:lnTo>
                    <a:pt x="23" y="12"/>
                  </a:lnTo>
                  <a:cubicBezTo>
                    <a:pt x="23" y="11"/>
                    <a:pt x="23" y="10"/>
                    <a:pt x="23" y="9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18" y="6"/>
                    <a:pt x="16" y="6"/>
                    <a:pt x="15" y="6"/>
                  </a:cubicBezTo>
                  <a:cubicBezTo>
                    <a:pt x="14" y="6"/>
                    <a:pt x="14" y="5"/>
                    <a:pt x="14" y="4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3" name="Freeform 827"/>
            <p:cNvSpPr>
              <a:spLocks/>
            </p:cNvSpPr>
            <p:nvPr/>
          </p:nvSpPr>
          <p:spPr bwMode="auto">
            <a:xfrm>
              <a:off x="2416941" y="3450732"/>
              <a:ext cx="108631" cy="116296"/>
            </a:xfrm>
            <a:custGeom>
              <a:avLst/>
              <a:gdLst>
                <a:gd name="T0" fmla="*/ 25 w 42"/>
                <a:gd name="T1" fmla="*/ 3 h 39"/>
                <a:gd name="T2" fmla="*/ 21 w 42"/>
                <a:gd name="T3" fmla="*/ 7 h 39"/>
                <a:gd name="T4" fmla="*/ 17 w 42"/>
                <a:gd name="T5" fmla="*/ 10 h 39"/>
                <a:gd name="T6" fmla="*/ 15 w 42"/>
                <a:gd name="T7" fmla="*/ 8 h 39"/>
                <a:gd name="T8" fmla="*/ 13 w 42"/>
                <a:gd name="T9" fmla="*/ 10 h 39"/>
                <a:gd name="T10" fmla="*/ 9 w 42"/>
                <a:gd name="T11" fmla="*/ 11 h 39"/>
                <a:gd name="T12" fmla="*/ 11 w 42"/>
                <a:gd name="T13" fmla="*/ 13 h 39"/>
                <a:gd name="T14" fmla="*/ 7 w 42"/>
                <a:gd name="T15" fmla="*/ 17 h 39"/>
                <a:gd name="T16" fmla="*/ 1 w 42"/>
                <a:gd name="T17" fmla="*/ 17 h 39"/>
                <a:gd name="T18" fmla="*/ 0 w 42"/>
                <a:gd name="T19" fmla="*/ 17 h 39"/>
                <a:gd name="T20" fmla="*/ 3 w 42"/>
                <a:gd name="T21" fmla="*/ 21 h 39"/>
                <a:gd name="T22" fmla="*/ 6 w 42"/>
                <a:gd name="T23" fmla="*/ 24 h 39"/>
                <a:gd name="T24" fmla="*/ 7 w 42"/>
                <a:gd name="T25" fmla="*/ 25 h 39"/>
                <a:gd name="T26" fmla="*/ 9 w 42"/>
                <a:gd name="T27" fmla="*/ 26 h 39"/>
                <a:gd name="T28" fmla="*/ 13 w 42"/>
                <a:gd name="T29" fmla="*/ 31 h 39"/>
                <a:gd name="T30" fmla="*/ 15 w 42"/>
                <a:gd name="T31" fmla="*/ 34 h 39"/>
                <a:gd name="T32" fmla="*/ 18 w 42"/>
                <a:gd name="T33" fmla="*/ 35 h 39"/>
                <a:gd name="T34" fmla="*/ 18 w 42"/>
                <a:gd name="T35" fmla="*/ 35 h 39"/>
                <a:gd name="T36" fmla="*/ 22 w 42"/>
                <a:gd name="T37" fmla="*/ 36 h 39"/>
                <a:gd name="T38" fmla="*/ 23 w 42"/>
                <a:gd name="T39" fmla="*/ 36 h 39"/>
                <a:gd name="T40" fmla="*/ 23 w 42"/>
                <a:gd name="T41" fmla="*/ 37 h 39"/>
                <a:gd name="T42" fmla="*/ 25 w 42"/>
                <a:gd name="T43" fmla="*/ 38 h 39"/>
                <a:gd name="T44" fmla="*/ 26 w 42"/>
                <a:gd name="T45" fmla="*/ 37 h 39"/>
                <a:gd name="T46" fmla="*/ 27 w 42"/>
                <a:gd name="T47" fmla="*/ 36 h 39"/>
                <a:gd name="T48" fmla="*/ 27 w 42"/>
                <a:gd name="T49" fmla="*/ 36 h 39"/>
                <a:gd name="T50" fmla="*/ 30 w 42"/>
                <a:gd name="T51" fmla="*/ 36 h 39"/>
                <a:gd name="T52" fmla="*/ 31 w 42"/>
                <a:gd name="T53" fmla="*/ 38 h 39"/>
                <a:gd name="T54" fmla="*/ 33 w 42"/>
                <a:gd name="T55" fmla="*/ 39 h 39"/>
                <a:gd name="T56" fmla="*/ 36 w 42"/>
                <a:gd name="T57" fmla="*/ 39 h 39"/>
                <a:gd name="T58" fmla="*/ 38 w 42"/>
                <a:gd name="T59" fmla="*/ 39 h 39"/>
                <a:gd name="T60" fmla="*/ 38 w 42"/>
                <a:gd name="T61" fmla="*/ 27 h 39"/>
                <a:gd name="T62" fmla="*/ 38 w 42"/>
                <a:gd name="T63" fmla="*/ 26 h 39"/>
                <a:gd name="T64" fmla="*/ 38 w 42"/>
                <a:gd name="T65" fmla="*/ 20 h 39"/>
                <a:gd name="T66" fmla="*/ 39 w 42"/>
                <a:gd name="T67" fmla="*/ 18 h 39"/>
                <a:gd name="T68" fmla="*/ 39 w 42"/>
                <a:gd name="T69" fmla="*/ 16 h 39"/>
                <a:gd name="T70" fmla="*/ 38 w 42"/>
                <a:gd name="T71" fmla="*/ 16 h 39"/>
                <a:gd name="T72" fmla="*/ 38 w 42"/>
                <a:gd name="T73" fmla="*/ 16 h 39"/>
                <a:gd name="T74" fmla="*/ 38 w 42"/>
                <a:gd name="T75" fmla="*/ 15 h 39"/>
                <a:gd name="T76" fmla="*/ 38 w 42"/>
                <a:gd name="T77" fmla="*/ 12 h 39"/>
                <a:gd name="T78" fmla="*/ 39 w 42"/>
                <a:gd name="T79" fmla="*/ 10 h 39"/>
                <a:gd name="T80" fmla="*/ 40 w 42"/>
                <a:gd name="T81" fmla="*/ 8 h 39"/>
                <a:gd name="T82" fmla="*/ 42 w 42"/>
                <a:gd name="T83" fmla="*/ 5 h 39"/>
                <a:gd name="T84" fmla="*/ 40 w 42"/>
                <a:gd name="T85" fmla="*/ 2 h 39"/>
                <a:gd name="T86" fmla="*/ 40 w 42"/>
                <a:gd name="T87" fmla="*/ 0 h 39"/>
                <a:gd name="T88" fmla="*/ 38 w 42"/>
                <a:gd name="T89" fmla="*/ 1 h 39"/>
                <a:gd name="T90" fmla="*/ 31 w 42"/>
                <a:gd name="T91" fmla="*/ 3 h 39"/>
                <a:gd name="T92" fmla="*/ 26 w 42"/>
                <a:gd name="T93" fmla="*/ 1 h 39"/>
                <a:gd name="T94" fmla="*/ 25 w 42"/>
                <a:gd name="T9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39">
                  <a:moveTo>
                    <a:pt x="25" y="3"/>
                  </a:moveTo>
                  <a:lnTo>
                    <a:pt x="21" y="7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9" y="11"/>
                  </a:lnTo>
                  <a:cubicBezTo>
                    <a:pt x="10" y="12"/>
                    <a:pt x="11" y="13"/>
                    <a:pt x="11" y="13"/>
                  </a:cubicBezTo>
                  <a:cubicBezTo>
                    <a:pt x="11" y="14"/>
                    <a:pt x="10" y="15"/>
                    <a:pt x="7" y="17"/>
                  </a:cubicBezTo>
                  <a:lnTo>
                    <a:pt x="1" y="17"/>
                  </a:lnTo>
                  <a:lnTo>
                    <a:pt x="0" y="17"/>
                  </a:lnTo>
                  <a:lnTo>
                    <a:pt x="3" y="21"/>
                  </a:lnTo>
                  <a:cubicBezTo>
                    <a:pt x="4" y="22"/>
                    <a:pt x="4" y="23"/>
                    <a:pt x="6" y="24"/>
                  </a:cubicBezTo>
                  <a:lnTo>
                    <a:pt x="7" y="25"/>
                  </a:lnTo>
                  <a:cubicBezTo>
                    <a:pt x="8" y="25"/>
                    <a:pt x="8" y="26"/>
                    <a:pt x="9" y="26"/>
                  </a:cubicBezTo>
                  <a:cubicBezTo>
                    <a:pt x="11" y="29"/>
                    <a:pt x="12" y="31"/>
                    <a:pt x="13" y="31"/>
                  </a:cubicBezTo>
                  <a:cubicBezTo>
                    <a:pt x="13" y="32"/>
                    <a:pt x="14" y="33"/>
                    <a:pt x="15" y="34"/>
                  </a:cubicBezTo>
                  <a:lnTo>
                    <a:pt x="18" y="35"/>
                  </a:lnTo>
                  <a:lnTo>
                    <a:pt x="18" y="35"/>
                  </a:lnTo>
                  <a:cubicBezTo>
                    <a:pt x="20" y="36"/>
                    <a:pt x="21" y="36"/>
                    <a:pt x="22" y="36"/>
                  </a:cubicBezTo>
                  <a:cubicBezTo>
                    <a:pt x="22" y="36"/>
                    <a:pt x="23" y="36"/>
                    <a:pt x="23" y="36"/>
                  </a:cubicBezTo>
                  <a:lnTo>
                    <a:pt x="23" y="37"/>
                  </a:lnTo>
                  <a:cubicBezTo>
                    <a:pt x="23" y="37"/>
                    <a:pt x="24" y="38"/>
                    <a:pt x="25" y="38"/>
                  </a:cubicBezTo>
                  <a:cubicBezTo>
                    <a:pt x="25" y="38"/>
                    <a:pt x="26" y="37"/>
                    <a:pt x="26" y="3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6"/>
                    <a:pt x="29" y="36"/>
                    <a:pt x="30" y="36"/>
                  </a:cubicBezTo>
                  <a:cubicBezTo>
                    <a:pt x="30" y="37"/>
                    <a:pt x="30" y="38"/>
                    <a:pt x="31" y="38"/>
                  </a:cubicBezTo>
                  <a:cubicBezTo>
                    <a:pt x="31" y="38"/>
                    <a:pt x="32" y="39"/>
                    <a:pt x="33" y="39"/>
                  </a:cubicBezTo>
                  <a:cubicBezTo>
                    <a:pt x="34" y="39"/>
                    <a:pt x="35" y="39"/>
                    <a:pt x="36" y="39"/>
                  </a:cubicBezTo>
                  <a:lnTo>
                    <a:pt x="38" y="39"/>
                  </a:lnTo>
                  <a:cubicBezTo>
                    <a:pt x="38" y="33"/>
                    <a:pt x="38" y="29"/>
                    <a:pt x="38" y="27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3"/>
                    <a:pt x="38" y="21"/>
                    <a:pt x="38" y="20"/>
                  </a:cubicBezTo>
                  <a:lnTo>
                    <a:pt x="39" y="18"/>
                  </a:lnTo>
                  <a:cubicBezTo>
                    <a:pt x="39" y="17"/>
                    <a:pt x="39" y="17"/>
                    <a:pt x="39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5"/>
                  </a:cubicBezTo>
                  <a:cubicBezTo>
                    <a:pt x="38" y="13"/>
                    <a:pt x="38" y="13"/>
                    <a:pt x="38" y="12"/>
                  </a:cubicBezTo>
                  <a:cubicBezTo>
                    <a:pt x="38" y="11"/>
                    <a:pt x="39" y="11"/>
                    <a:pt x="39" y="10"/>
                  </a:cubicBezTo>
                  <a:cubicBezTo>
                    <a:pt x="39" y="10"/>
                    <a:pt x="40" y="9"/>
                    <a:pt x="40" y="8"/>
                  </a:cubicBezTo>
                  <a:cubicBezTo>
                    <a:pt x="42" y="7"/>
                    <a:pt x="42" y="6"/>
                    <a:pt x="42" y="5"/>
                  </a:cubicBezTo>
                  <a:cubicBezTo>
                    <a:pt x="42" y="5"/>
                    <a:pt x="42" y="3"/>
                    <a:pt x="40" y="2"/>
                  </a:cubicBezTo>
                  <a:lnTo>
                    <a:pt x="40" y="0"/>
                  </a:lnTo>
                  <a:lnTo>
                    <a:pt x="38" y="1"/>
                  </a:lnTo>
                  <a:lnTo>
                    <a:pt x="31" y="3"/>
                  </a:lnTo>
                  <a:lnTo>
                    <a:pt x="26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4" name="Freeform 828"/>
            <p:cNvSpPr>
              <a:spLocks/>
            </p:cNvSpPr>
            <p:nvPr/>
          </p:nvSpPr>
          <p:spPr bwMode="auto">
            <a:xfrm>
              <a:off x="2516392" y="3447672"/>
              <a:ext cx="4590" cy="6121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5" name="Freeform 829"/>
            <p:cNvSpPr>
              <a:spLocks/>
            </p:cNvSpPr>
            <p:nvPr/>
          </p:nvSpPr>
          <p:spPr bwMode="auto">
            <a:xfrm>
              <a:off x="2972335" y="5020730"/>
              <a:ext cx="18360" cy="3060"/>
            </a:xfrm>
            <a:custGeom>
              <a:avLst/>
              <a:gdLst>
                <a:gd name="T0" fmla="*/ 0 w 7"/>
                <a:gd name="T1" fmla="*/ 0 h 1"/>
                <a:gd name="T2" fmla="*/ 0 w 7"/>
                <a:gd name="T3" fmla="*/ 1 h 1"/>
                <a:gd name="T4" fmla="*/ 1 w 7"/>
                <a:gd name="T5" fmla="*/ 1 h 1"/>
                <a:gd name="T6" fmla="*/ 7 w 7"/>
                <a:gd name="T7" fmla="*/ 1 h 1"/>
                <a:gd name="T8" fmla="*/ 1 w 7"/>
                <a:gd name="T9" fmla="*/ 0 h 1"/>
                <a:gd name="T10" fmla="*/ 0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lnTo>
                    <a:pt x="0" y="1"/>
                  </a:ln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4" y="1"/>
                    <a:pt x="7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6" name="Freeform 830"/>
            <p:cNvSpPr>
              <a:spLocks/>
            </p:cNvSpPr>
            <p:nvPr/>
          </p:nvSpPr>
          <p:spPr bwMode="auto">
            <a:xfrm>
              <a:off x="2718353" y="5054395"/>
              <a:ext cx="36720" cy="65800"/>
            </a:xfrm>
            <a:custGeom>
              <a:avLst/>
              <a:gdLst>
                <a:gd name="T0" fmla="*/ 12 w 14"/>
                <a:gd name="T1" fmla="*/ 11 h 22"/>
                <a:gd name="T2" fmla="*/ 12 w 14"/>
                <a:gd name="T3" fmla="*/ 10 h 22"/>
                <a:gd name="T4" fmla="*/ 12 w 14"/>
                <a:gd name="T5" fmla="*/ 9 h 22"/>
                <a:gd name="T6" fmla="*/ 10 w 14"/>
                <a:gd name="T7" fmla="*/ 6 h 22"/>
                <a:gd name="T8" fmla="*/ 11 w 14"/>
                <a:gd name="T9" fmla="*/ 5 h 22"/>
                <a:gd name="T10" fmla="*/ 11 w 14"/>
                <a:gd name="T11" fmla="*/ 4 h 22"/>
                <a:gd name="T12" fmla="*/ 10 w 14"/>
                <a:gd name="T13" fmla="*/ 4 h 22"/>
                <a:gd name="T14" fmla="*/ 10 w 14"/>
                <a:gd name="T15" fmla="*/ 1 h 22"/>
                <a:gd name="T16" fmla="*/ 8 w 14"/>
                <a:gd name="T17" fmla="*/ 0 h 22"/>
                <a:gd name="T18" fmla="*/ 7 w 14"/>
                <a:gd name="T19" fmla="*/ 0 h 22"/>
                <a:gd name="T20" fmla="*/ 6 w 14"/>
                <a:gd name="T21" fmla="*/ 0 h 22"/>
                <a:gd name="T22" fmla="*/ 6 w 14"/>
                <a:gd name="T23" fmla="*/ 1 h 22"/>
                <a:gd name="T24" fmla="*/ 7 w 14"/>
                <a:gd name="T25" fmla="*/ 3 h 22"/>
                <a:gd name="T26" fmla="*/ 8 w 14"/>
                <a:gd name="T27" fmla="*/ 3 h 22"/>
                <a:gd name="T28" fmla="*/ 7 w 14"/>
                <a:gd name="T29" fmla="*/ 4 h 22"/>
                <a:gd name="T30" fmla="*/ 5 w 14"/>
                <a:gd name="T31" fmla="*/ 4 h 22"/>
                <a:gd name="T32" fmla="*/ 4 w 14"/>
                <a:gd name="T33" fmla="*/ 7 h 22"/>
                <a:gd name="T34" fmla="*/ 3 w 14"/>
                <a:gd name="T35" fmla="*/ 6 h 22"/>
                <a:gd name="T36" fmla="*/ 1 w 14"/>
                <a:gd name="T37" fmla="*/ 6 h 22"/>
                <a:gd name="T38" fmla="*/ 0 w 14"/>
                <a:gd name="T39" fmla="*/ 7 h 22"/>
                <a:gd name="T40" fmla="*/ 0 w 14"/>
                <a:gd name="T41" fmla="*/ 9 h 22"/>
                <a:gd name="T42" fmla="*/ 3 w 14"/>
                <a:gd name="T43" fmla="*/ 10 h 22"/>
                <a:gd name="T44" fmla="*/ 3 w 14"/>
                <a:gd name="T45" fmla="*/ 12 h 22"/>
                <a:gd name="T46" fmla="*/ 3 w 14"/>
                <a:gd name="T47" fmla="*/ 13 h 22"/>
                <a:gd name="T48" fmla="*/ 3 w 14"/>
                <a:gd name="T49" fmla="*/ 14 h 22"/>
                <a:gd name="T50" fmla="*/ 3 w 14"/>
                <a:gd name="T51" fmla="*/ 16 h 22"/>
                <a:gd name="T52" fmla="*/ 6 w 14"/>
                <a:gd name="T53" fmla="*/ 17 h 22"/>
                <a:gd name="T54" fmla="*/ 6 w 14"/>
                <a:gd name="T55" fmla="*/ 15 h 22"/>
                <a:gd name="T56" fmla="*/ 7 w 14"/>
                <a:gd name="T57" fmla="*/ 12 h 22"/>
                <a:gd name="T58" fmla="*/ 8 w 14"/>
                <a:gd name="T59" fmla="*/ 11 h 22"/>
                <a:gd name="T60" fmla="*/ 9 w 14"/>
                <a:gd name="T61" fmla="*/ 13 h 22"/>
                <a:gd name="T62" fmla="*/ 8 w 14"/>
                <a:gd name="T63" fmla="*/ 14 h 22"/>
                <a:gd name="T64" fmla="*/ 7 w 14"/>
                <a:gd name="T65" fmla="*/ 16 h 22"/>
                <a:gd name="T66" fmla="*/ 7 w 14"/>
                <a:gd name="T67" fmla="*/ 19 h 22"/>
                <a:gd name="T68" fmla="*/ 7 w 14"/>
                <a:gd name="T69" fmla="*/ 19 h 22"/>
                <a:gd name="T70" fmla="*/ 8 w 14"/>
                <a:gd name="T71" fmla="*/ 20 h 22"/>
                <a:gd name="T72" fmla="*/ 9 w 14"/>
                <a:gd name="T73" fmla="*/ 22 h 22"/>
                <a:gd name="T74" fmla="*/ 10 w 14"/>
                <a:gd name="T75" fmla="*/ 22 h 22"/>
                <a:gd name="T76" fmla="*/ 14 w 14"/>
                <a:gd name="T77" fmla="*/ 19 h 22"/>
                <a:gd name="T78" fmla="*/ 14 w 14"/>
                <a:gd name="T79" fmla="*/ 18 h 22"/>
                <a:gd name="T80" fmla="*/ 13 w 14"/>
                <a:gd name="T81" fmla="*/ 16 h 22"/>
                <a:gd name="T82" fmla="*/ 12 w 14"/>
                <a:gd name="T83" fmla="*/ 13 h 22"/>
                <a:gd name="T84" fmla="*/ 11 w 14"/>
                <a:gd name="T85" fmla="*/ 12 h 22"/>
                <a:gd name="T86" fmla="*/ 12 w 14"/>
                <a:gd name="T8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" h="22">
                  <a:moveTo>
                    <a:pt x="12" y="11"/>
                  </a:move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lnTo>
                    <a:pt x="10" y="6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10" y="1"/>
                  </a:ln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lnTo>
                    <a:pt x="7" y="3"/>
                  </a:lnTo>
                  <a:lnTo>
                    <a:pt x="8" y="3"/>
                  </a:lnTo>
                  <a:cubicBezTo>
                    <a:pt x="8" y="5"/>
                    <a:pt x="7" y="5"/>
                    <a:pt x="7" y="4"/>
                  </a:cubicBezTo>
                  <a:cubicBezTo>
                    <a:pt x="6" y="3"/>
                    <a:pt x="5" y="3"/>
                    <a:pt x="5" y="4"/>
                  </a:cubicBezTo>
                  <a:lnTo>
                    <a:pt x="4" y="7"/>
                  </a:lnTo>
                  <a:lnTo>
                    <a:pt x="3" y="6"/>
                  </a:lnTo>
                  <a:cubicBezTo>
                    <a:pt x="3" y="6"/>
                    <a:pt x="2" y="6"/>
                    <a:pt x="1" y="6"/>
                  </a:cubicBezTo>
                  <a:cubicBezTo>
                    <a:pt x="1" y="6"/>
                    <a:pt x="0" y="6"/>
                    <a:pt x="0" y="7"/>
                  </a:cubicBezTo>
                  <a:lnTo>
                    <a:pt x="0" y="9"/>
                  </a:lnTo>
                  <a:lnTo>
                    <a:pt x="3" y="10"/>
                  </a:lnTo>
                  <a:cubicBezTo>
                    <a:pt x="4" y="10"/>
                    <a:pt x="5" y="11"/>
                    <a:pt x="3" y="12"/>
                  </a:cubicBezTo>
                  <a:lnTo>
                    <a:pt x="3" y="13"/>
                  </a:lnTo>
                  <a:cubicBezTo>
                    <a:pt x="3" y="13"/>
                    <a:pt x="3" y="14"/>
                    <a:pt x="3" y="14"/>
                  </a:cubicBezTo>
                  <a:lnTo>
                    <a:pt x="3" y="16"/>
                  </a:lnTo>
                  <a:lnTo>
                    <a:pt x="6" y="17"/>
                  </a:lnTo>
                  <a:lnTo>
                    <a:pt x="6" y="15"/>
                  </a:lnTo>
                  <a:cubicBezTo>
                    <a:pt x="6" y="14"/>
                    <a:pt x="6" y="13"/>
                    <a:pt x="7" y="12"/>
                  </a:cubicBezTo>
                  <a:cubicBezTo>
                    <a:pt x="7" y="11"/>
                    <a:pt x="7" y="11"/>
                    <a:pt x="8" y="11"/>
                  </a:cubicBezTo>
                  <a:lnTo>
                    <a:pt x="9" y="13"/>
                  </a:lnTo>
                  <a:lnTo>
                    <a:pt x="8" y="14"/>
                  </a:lnTo>
                  <a:cubicBezTo>
                    <a:pt x="8" y="15"/>
                    <a:pt x="7" y="16"/>
                    <a:pt x="7" y="16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20"/>
                    <a:pt x="8" y="20"/>
                    <a:pt x="8" y="20"/>
                  </a:cubicBezTo>
                  <a:lnTo>
                    <a:pt x="9" y="22"/>
                  </a:lnTo>
                  <a:cubicBezTo>
                    <a:pt x="9" y="22"/>
                    <a:pt x="10" y="22"/>
                    <a:pt x="10" y="22"/>
                  </a:cubicBezTo>
                  <a:lnTo>
                    <a:pt x="14" y="19"/>
                  </a:lnTo>
                  <a:lnTo>
                    <a:pt x="14" y="18"/>
                  </a:lnTo>
                  <a:lnTo>
                    <a:pt x="13" y="16"/>
                  </a:lnTo>
                  <a:cubicBezTo>
                    <a:pt x="13" y="15"/>
                    <a:pt x="12" y="14"/>
                    <a:pt x="12" y="13"/>
                  </a:cubicBezTo>
                  <a:cubicBezTo>
                    <a:pt x="12" y="13"/>
                    <a:pt x="12" y="13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7" name="Freeform 831"/>
            <p:cNvSpPr>
              <a:spLocks/>
            </p:cNvSpPr>
            <p:nvPr/>
          </p:nvSpPr>
          <p:spPr bwMode="auto">
            <a:xfrm>
              <a:off x="2738243" y="5109483"/>
              <a:ext cx="1530" cy="306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8" name="Freeform 832"/>
            <p:cNvSpPr>
              <a:spLocks/>
            </p:cNvSpPr>
            <p:nvPr/>
          </p:nvSpPr>
          <p:spPr bwMode="auto">
            <a:xfrm>
              <a:off x="2742833" y="5120195"/>
              <a:ext cx="3060" cy="153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79" name="Freeform 833"/>
            <p:cNvSpPr>
              <a:spLocks/>
            </p:cNvSpPr>
            <p:nvPr/>
          </p:nvSpPr>
          <p:spPr bwMode="auto">
            <a:xfrm>
              <a:off x="2739773" y="5112543"/>
              <a:ext cx="3060" cy="7652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1"/>
                    <a:pt x="1" y="2"/>
                  </a:cubicBezTo>
                  <a:lnTo>
                    <a:pt x="0" y="0"/>
                  </a:ln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0" name="Freeform 834"/>
            <p:cNvSpPr>
              <a:spLocks/>
            </p:cNvSpPr>
            <p:nvPr/>
          </p:nvSpPr>
          <p:spPr bwMode="auto">
            <a:xfrm>
              <a:off x="2776493" y="5274746"/>
              <a:ext cx="4590" cy="3060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lnTo>
                    <a:pt x="0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1" name="Freeform 835"/>
            <p:cNvSpPr>
              <a:spLocks/>
            </p:cNvSpPr>
            <p:nvPr/>
          </p:nvSpPr>
          <p:spPr bwMode="auto">
            <a:xfrm>
              <a:off x="2745893" y="5271685"/>
              <a:ext cx="99450" cy="52027"/>
            </a:xfrm>
            <a:custGeom>
              <a:avLst/>
              <a:gdLst>
                <a:gd name="T0" fmla="*/ 13 w 39"/>
                <a:gd name="T1" fmla="*/ 2 h 18"/>
                <a:gd name="T2" fmla="*/ 10 w 39"/>
                <a:gd name="T3" fmla="*/ 4 h 18"/>
                <a:gd name="T4" fmla="*/ 6 w 39"/>
                <a:gd name="T5" fmla="*/ 9 h 18"/>
                <a:gd name="T6" fmla="*/ 4 w 39"/>
                <a:gd name="T7" fmla="*/ 10 h 18"/>
                <a:gd name="T8" fmla="*/ 3 w 39"/>
                <a:gd name="T9" fmla="*/ 12 h 18"/>
                <a:gd name="T10" fmla="*/ 4 w 39"/>
                <a:gd name="T11" fmla="*/ 13 h 18"/>
                <a:gd name="T12" fmla="*/ 7 w 39"/>
                <a:gd name="T13" fmla="*/ 12 h 18"/>
                <a:gd name="T14" fmla="*/ 10 w 39"/>
                <a:gd name="T15" fmla="*/ 9 h 18"/>
                <a:gd name="T16" fmla="*/ 13 w 39"/>
                <a:gd name="T17" fmla="*/ 8 h 18"/>
                <a:gd name="T18" fmla="*/ 19 w 39"/>
                <a:gd name="T19" fmla="*/ 10 h 18"/>
                <a:gd name="T20" fmla="*/ 11 w 39"/>
                <a:gd name="T21" fmla="*/ 12 h 18"/>
                <a:gd name="T22" fmla="*/ 10 w 39"/>
                <a:gd name="T23" fmla="*/ 12 h 18"/>
                <a:gd name="T24" fmla="*/ 8 w 39"/>
                <a:gd name="T25" fmla="*/ 13 h 18"/>
                <a:gd name="T26" fmla="*/ 6 w 39"/>
                <a:gd name="T27" fmla="*/ 15 h 18"/>
                <a:gd name="T28" fmla="*/ 0 w 39"/>
                <a:gd name="T29" fmla="*/ 18 h 18"/>
                <a:gd name="T30" fmla="*/ 9 w 39"/>
                <a:gd name="T31" fmla="*/ 16 h 18"/>
                <a:gd name="T32" fmla="*/ 13 w 39"/>
                <a:gd name="T33" fmla="*/ 15 h 18"/>
                <a:gd name="T34" fmla="*/ 16 w 39"/>
                <a:gd name="T35" fmla="*/ 13 h 18"/>
                <a:gd name="T36" fmla="*/ 16 w 39"/>
                <a:gd name="T37" fmla="*/ 13 h 18"/>
                <a:gd name="T38" fmla="*/ 15 w 39"/>
                <a:gd name="T39" fmla="*/ 15 h 18"/>
                <a:gd name="T40" fmla="*/ 16 w 39"/>
                <a:gd name="T41" fmla="*/ 17 h 18"/>
                <a:gd name="T42" fmla="*/ 17 w 39"/>
                <a:gd name="T43" fmla="*/ 17 h 18"/>
                <a:gd name="T44" fmla="*/ 19 w 39"/>
                <a:gd name="T45" fmla="*/ 16 h 18"/>
                <a:gd name="T46" fmla="*/ 21 w 39"/>
                <a:gd name="T47" fmla="*/ 14 h 18"/>
                <a:gd name="T48" fmla="*/ 22 w 39"/>
                <a:gd name="T49" fmla="*/ 13 h 18"/>
                <a:gd name="T50" fmla="*/ 25 w 39"/>
                <a:gd name="T51" fmla="*/ 11 h 18"/>
                <a:gd name="T52" fmla="*/ 26 w 39"/>
                <a:gd name="T53" fmla="*/ 11 h 18"/>
                <a:gd name="T54" fmla="*/ 28 w 39"/>
                <a:gd name="T55" fmla="*/ 10 h 18"/>
                <a:gd name="T56" fmla="*/ 31 w 39"/>
                <a:gd name="T57" fmla="*/ 10 h 18"/>
                <a:gd name="T58" fmla="*/ 35 w 39"/>
                <a:gd name="T59" fmla="*/ 9 h 18"/>
                <a:gd name="T60" fmla="*/ 39 w 39"/>
                <a:gd name="T61" fmla="*/ 7 h 18"/>
                <a:gd name="T62" fmla="*/ 36 w 39"/>
                <a:gd name="T63" fmla="*/ 3 h 18"/>
                <a:gd name="T64" fmla="*/ 27 w 39"/>
                <a:gd name="T65" fmla="*/ 4 h 18"/>
                <a:gd name="T66" fmla="*/ 18 w 39"/>
                <a:gd name="T67" fmla="*/ 2 h 18"/>
                <a:gd name="T68" fmla="*/ 15 w 39"/>
                <a:gd name="T6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18">
                  <a:moveTo>
                    <a:pt x="14" y="1"/>
                  </a:moveTo>
                  <a:cubicBezTo>
                    <a:pt x="14" y="2"/>
                    <a:pt x="13" y="2"/>
                    <a:pt x="13" y="2"/>
                  </a:cubicBezTo>
                  <a:lnTo>
                    <a:pt x="12" y="2"/>
                  </a:lnTo>
                  <a:lnTo>
                    <a:pt x="10" y="4"/>
                  </a:lnTo>
                  <a:cubicBezTo>
                    <a:pt x="8" y="6"/>
                    <a:pt x="6" y="6"/>
                    <a:pt x="6" y="7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lnTo>
                    <a:pt x="3" y="11"/>
                  </a:ln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lnTo>
                    <a:pt x="4" y="13"/>
                  </a:ln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lnTo>
                    <a:pt x="10" y="9"/>
                  </a:lnTo>
                  <a:cubicBezTo>
                    <a:pt x="10" y="8"/>
                    <a:pt x="10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9"/>
                    <a:pt x="17" y="9"/>
                    <a:pt x="19" y="10"/>
                  </a:cubicBezTo>
                  <a:lnTo>
                    <a:pt x="16" y="12"/>
                  </a:lnTo>
                  <a:cubicBezTo>
                    <a:pt x="13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0" y="12"/>
                  </a:lnTo>
                  <a:cubicBezTo>
                    <a:pt x="10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4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4" y="15"/>
                    <a:pt x="2" y="15"/>
                  </a:cubicBezTo>
                  <a:lnTo>
                    <a:pt x="0" y="18"/>
                  </a:lnTo>
                  <a:lnTo>
                    <a:pt x="0" y="18"/>
                  </a:lnTo>
                  <a:cubicBezTo>
                    <a:pt x="5" y="16"/>
                    <a:pt x="8" y="16"/>
                    <a:pt x="9" y="16"/>
                  </a:cubicBezTo>
                  <a:lnTo>
                    <a:pt x="11" y="16"/>
                  </a:lnTo>
                  <a:cubicBezTo>
                    <a:pt x="11" y="16"/>
                    <a:pt x="12" y="15"/>
                    <a:pt x="13" y="15"/>
                  </a:cubicBezTo>
                  <a:cubicBezTo>
                    <a:pt x="14" y="14"/>
                    <a:pt x="15" y="13"/>
                    <a:pt x="15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lnTo>
                    <a:pt x="15" y="15"/>
                  </a:lnTo>
                  <a:cubicBezTo>
                    <a:pt x="15" y="16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lnTo>
                    <a:pt x="16" y="17"/>
                  </a:lnTo>
                  <a:cubicBezTo>
                    <a:pt x="16" y="17"/>
                    <a:pt x="16" y="17"/>
                    <a:pt x="17" y="17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lnTo>
                    <a:pt x="22" y="13"/>
                  </a:lnTo>
                  <a:cubicBezTo>
                    <a:pt x="22" y="13"/>
                    <a:pt x="22" y="13"/>
                    <a:pt x="23" y="12"/>
                  </a:cubicBezTo>
                  <a:lnTo>
                    <a:pt x="25" y="11"/>
                  </a:lnTo>
                  <a:cubicBezTo>
                    <a:pt x="25" y="11"/>
                    <a:pt x="25" y="11"/>
                    <a:pt x="26" y="11"/>
                  </a:cubicBezTo>
                  <a:lnTo>
                    <a:pt x="26" y="11"/>
                  </a:lnTo>
                  <a:lnTo>
                    <a:pt x="27" y="11"/>
                  </a:lnTo>
                  <a:cubicBezTo>
                    <a:pt x="27" y="11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2" y="9"/>
                    <a:pt x="33" y="9"/>
                    <a:pt x="34" y="9"/>
                  </a:cubicBezTo>
                  <a:cubicBezTo>
                    <a:pt x="34" y="9"/>
                    <a:pt x="35" y="9"/>
                    <a:pt x="35" y="9"/>
                  </a:cubicBezTo>
                  <a:cubicBezTo>
                    <a:pt x="36" y="9"/>
                    <a:pt x="37" y="9"/>
                    <a:pt x="37" y="9"/>
                  </a:cubicBezTo>
                  <a:lnTo>
                    <a:pt x="39" y="7"/>
                  </a:lnTo>
                  <a:lnTo>
                    <a:pt x="39" y="5"/>
                  </a:lnTo>
                  <a:cubicBezTo>
                    <a:pt x="37" y="4"/>
                    <a:pt x="36" y="3"/>
                    <a:pt x="36" y="3"/>
                  </a:cubicBezTo>
                  <a:cubicBezTo>
                    <a:pt x="35" y="3"/>
                    <a:pt x="34" y="3"/>
                    <a:pt x="32" y="4"/>
                  </a:cubicBezTo>
                  <a:cubicBezTo>
                    <a:pt x="29" y="4"/>
                    <a:pt x="27" y="4"/>
                    <a:pt x="27" y="4"/>
                  </a:cubicBezTo>
                  <a:cubicBezTo>
                    <a:pt x="26" y="4"/>
                    <a:pt x="25" y="4"/>
                    <a:pt x="22" y="3"/>
                  </a:cubicBezTo>
                  <a:cubicBezTo>
                    <a:pt x="20" y="3"/>
                    <a:pt x="19" y="3"/>
                    <a:pt x="18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4" y="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2" name="Freeform 836"/>
            <p:cNvSpPr>
              <a:spLocks/>
            </p:cNvSpPr>
            <p:nvPr/>
          </p:nvSpPr>
          <p:spPr bwMode="auto">
            <a:xfrm>
              <a:off x="2729063" y="5271685"/>
              <a:ext cx="29071" cy="29075"/>
            </a:xfrm>
            <a:custGeom>
              <a:avLst/>
              <a:gdLst>
                <a:gd name="T0" fmla="*/ 10 w 11"/>
                <a:gd name="T1" fmla="*/ 2 h 10"/>
                <a:gd name="T2" fmla="*/ 8 w 11"/>
                <a:gd name="T3" fmla="*/ 3 h 10"/>
                <a:gd name="T4" fmla="*/ 6 w 11"/>
                <a:gd name="T5" fmla="*/ 2 h 10"/>
                <a:gd name="T6" fmla="*/ 4 w 11"/>
                <a:gd name="T7" fmla="*/ 0 h 10"/>
                <a:gd name="T8" fmla="*/ 3 w 11"/>
                <a:gd name="T9" fmla="*/ 0 h 10"/>
                <a:gd name="T10" fmla="*/ 1 w 11"/>
                <a:gd name="T11" fmla="*/ 1 h 10"/>
                <a:gd name="T12" fmla="*/ 0 w 11"/>
                <a:gd name="T13" fmla="*/ 3 h 10"/>
                <a:gd name="T14" fmla="*/ 1 w 11"/>
                <a:gd name="T15" fmla="*/ 3 h 10"/>
                <a:gd name="T16" fmla="*/ 3 w 11"/>
                <a:gd name="T17" fmla="*/ 3 h 10"/>
                <a:gd name="T18" fmla="*/ 4 w 11"/>
                <a:gd name="T19" fmla="*/ 4 h 10"/>
                <a:gd name="T20" fmla="*/ 4 w 11"/>
                <a:gd name="T21" fmla="*/ 5 h 10"/>
                <a:gd name="T22" fmla="*/ 1 w 11"/>
                <a:gd name="T23" fmla="*/ 6 h 10"/>
                <a:gd name="T24" fmla="*/ 0 w 11"/>
                <a:gd name="T25" fmla="*/ 5 h 10"/>
                <a:gd name="T26" fmla="*/ 1 w 11"/>
                <a:gd name="T27" fmla="*/ 7 h 10"/>
                <a:gd name="T28" fmla="*/ 4 w 11"/>
                <a:gd name="T29" fmla="*/ 10 h 10"/>
                <a:gd name="T30" fmla="*/ 4 w 11"/>
                <a:gd name="T31" fmla="*/ 10 h 10"/>
                <a:gd name="T32" fmla="*/ 6 w 11"/>
                <a:gd name="T33" fmla="*/ 10 h 10"/>
                <a:gd name="T34" fmla="*/ 6 w 11"/>
                <a:gd name="T35" fmla="*/ 9 h 10"/>
                <a:gd name="T36" fmla="*/ 6 w 11"/>
                <a:gd name="T37" fmla="*/ 7 h 10"/>
                <a:gd name="T38" fmla="*/ 6 w 11"/>
                <a:gd name="T39" fmla="*/ 7 h 10"/>
                <a:gd name="T40" fmla="*/ 8 w 11"/>
                <a:gd name="T41" fmla="*/ 6 h 10"/>
                <a:gd name="T42" fmla="*/ 9 w 11"/>
                <a:gd name="T43" fmla="*/ 6 h 10"/>
                <a:gd name="T44" fmla="*/ 8 w 11"/>
                <a:gd name="T45" fmla="*/ 5 h 10"/>
                <a:gd name="T46" fmla="*/ 8 w 11"/>
                <a:gd name="T47" fmla="*/ 5 h 10"/>
                <a:gd name="T48" fmla="*/ 10 w 11"/>
                <a:gd name="T49" fmla="*/ 4 h 10"/>
                <a:gd name="T50" fmla="*/ 11 w 11"/>
                <a:gd name="T51" fmla="*/ 3 h 10"/>
                <a:gd name="T52" fmla="*/ 10 w 11"/>
                <a:gd name="T5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lnTo>
                    <a:pt x="8" y="3"/>
                  </a:lnTo>
                  <a:lnTo>
                    <a:pt x="6" y="2"/>
                  </a:lnTo>
                  <a:lnTo>
                    <a:pt x="4" y="0"/>
                  </a:ln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4"/>
                  </a:ln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6" y="10"/>
                  </a:lnTo>
                  <a:lnTo>
                    <a:pt x="6" y="9"/>
                  </a:lnTo>
                  <a:lnTo>
                    <a:pt x="6" y="7"/>
                  </a:lnTo>
                  <a:lnTo>
                    <a:pt x="6" y="7"/>
                  </a:lnTo>
                  <a:cubicBezTo>
                    <a:pt x="7" y="6"/>
                    <a:pt x="7" y="6"/>
                    <a:pt x="8" y="6"/>
                  </a:cubicBezTo>
                  <a:lnTo>
                    <a:pt x="9" y="6"/>
                  </a:lnTo>
                  <a:lnTo>
                    <a:pt x="8" y="5"/>
                  </a:lnTo>
                  <a:lnTo>
                    <a:pt x="8" y="5"/>
                  </a:lnTo>
                  <a:cubicBezTo>
                    <a:pt x="8" y="5"/>
                    <a:pt x="9" y="4"/>
                    <a:pt x="10" y="4"/>
                  </a:cubicBezTo>
                  <a:cubicBezTo>
                    <a:pt x="10" y="3"/>
                    <a:pt x="11" y="3"/>
                    <a:pt x="11" y="3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3" name="Freeform 837"/>
            <p:cNvSpPr>
              <a:spLocks/>
            </p:cNvSpPr>
            <p:nvPr/>
          </p:nvSpPr>
          <p:spPr bwMode="auto">
            <a:xfrm>
              <a:off x="2750483" y="5283927"/>
              <a:ext cx="1530" cy="459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1" y="0"/>
                  </a:ln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4" name="Freeform 838"/>
            <p:cNvSpPr>
              <a:spLocks/>
            </p:cNvSpPr>
            <p:nvPr/>
          </p:nvSpPr>
          <p:spPr bwMode="auto">
            <a:xfrm>
              <a:off x="2750483" y="5282397"/>
              <a:ext cx="7651" cy="1530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0 h 1"/>
                <a:gd name="T8" fmla="*/ 2 w 3"/>
                <a:gd name="T9" fmla="*/ 0 h 1"/>
                <a:gd name="T10" fmla="*/ 0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lnTo>
                    <a:pt x="2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5" name="Freeform 839"/>
            <p:cNvSpPr>
              <a:spLocks/>
            </p:cNvSpPr>
            <p:nvPr/>
          </p:nvSpPr>
          <p:spPr bwMode="auto">
            <a:xfrm>
              <a:off x="2729063" y="5238021"/>
              <a:ext cx="9180" cy="137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2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3 w 4"/>
                <a:gd name="T11" fmla="*/ 2 h 4"/>
                <a:gd name="T12" fmla="*/ 0 w 4"/>
                <a:gd name="T13" fmla="*/ 0 h 4"/>
                <a:gd name="T14" fmla="*/ 1 w 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1"/>
                    <a:pt x="3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6" name="Freeform 840"/>
            <p:cNvSpPr>
              <a:spLocks/>
            </p:cNvSpPr>
            <p:nvPr/>
          </p:nvSpPr>
          <p:spPr bwMode="auto">
            <a:xfrm>
              <a:off x="2716823" y="5238021"/>
              <a:ext cx="21420" cy="21423"/>
            </a:xfrm>
            <a:custGeom>
              <a:avLst/>
              <a:gdLst>
                <a:gd name="T0" fmla="*/ 7 w 8"/>
                <a:gd name="T1" fmla="*/ 2 h 7"/>
                <a:gd name="T2" fmla="*/ 5 w 8"/>
                <a:gd name="T3" fmla="*/ 1 h 7"/>
                <a:gd name="T4" fmla="*/ 4 w 8"/>
                <a:gd name="T5" fmla="*/ 0 h 7"/>
                <a:gd name="T6" fmla="*/ 2 w 8"/>
                <a:gd name="T7" fmla="*/ 1 h 7"/>
                <a:gd name="T8" fmla="*/ 2 w 8"/>
                <a:gd name="T9" fmla="*/ 1 h 7"/>
                <a:gd name="T10" fmla="*/ 0 w 8"/>
                <a:gd name="T11" fmla="*/ 1 h 7"/>
                <a:gd name="T12" fmla="*/ 0 w 8"/>
                <a:gd name="T13" fmla="*/ 3 h 7"/>
                <a:gd name="T14" fmla="*/ 1 w 8"/>
                <a:gd name="T15" fmla="*/ 5 h 7"/>
                <a:gd name="T16" fmla="*/ 3 w 8"/>
                <a:gd name="T17" fmla="*/ 7 h 7"/>
                <a:gd name="T18" fmla="*/ 6 w 8"/>
                <a:gd name="T19" fmla="*/ 7 h 7"/>
                <a:gd name="T20" fmla="*/ 5 w 8"/>
                <a:gd name="T21" fmla="*/ 4 h 7"/>
                <a:gd name="T22" fmla="*/ 6 w 8"/>
                <a:gd name="T23" fmla="*/ 3 h 7"/>
                <a:gd name="T24" fmla="*/ 8 w 8"/>
                <a:gd name="T25" fmla="*/ 4 h 7"/>
                <a:gd name="T26" fmla="*/ 8 w 8"/>
                <a:gd name="T27" fmla="*/ 4 h 7"/>
                <a:gd name="T28" fmla="*/ 7 w 8"/>
                <a:gd name="T2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7">
                  <a:moveTo>
                    <a:pt x="7" y="2"/>
                  </a:moveTo>
                  <a:cubicBezTo>
                    <a:pt x="7" y="2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0" y="3"/>
                  </a:lnTo>
                  <a:lnTo>
                    <a:pt x="1" y="5"/>
                  </a:lnTo>
                  <a:lnTo>
                    <a:pt x="3" y="7"/>
                  </a:lnTo>
                  <a:lnTo>
                    <a:pt x="6" y="7"/>
                  </a:lnTo>
                  <a:lnTo>
                    <a:pt x="5" y="4"/>
                  </a:lnTo>
                  <a:lnTo>
                    <a:pt x="6" y="3"/>
                  </a:lnTo>
                  <a:lnTo>
                    <a:pt x="8" y="4"/>
                  </a:ln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7" y="3"/>
                    <a:pt x="7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7" name="Freeform 841"/>
            <p:cNvSpPr>
              <a:spLocks/>
            </p:cNvSpPr>
            <p:nvPr/>
          </p:nvSpPr>
          <p:spPr bwMode="auto">
            <a:xfrm>
              <a:off x="2742833" y="5323713"/>
              <a:ext cx="3060" cy="1531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8" name="Freeform 842"/>
            <p:cNvSpPr>
              <a:spLocks/>
            </p:cNvSpPr>
            <p:nvPr/>
          </p:nvSpPr>
          <p:spPr bwMode="auto">
            <a:xfrm>
              <a:off x="3486418" y="2143930"/>
              <a:ext cx="16830" cy="15302"/>
            </a:xfrm>
            <a:custGeom>
              <a:avLst/>
              <a:gdLst>
                <a:gd name="T0" fmla="*/ 0 w 7"/>
                <a:gd name="T1" fmla="*/ 1 h 5"/>
                <a:gd name="T2" fmla="*/ 1 w 7"/>
                <a:gd name="T3" fmla="*/ 3 h 5"/>
                <a:gd name="T4" fmla="*/ 3 w 7"/>
                <a:gd name="T5" fmla="*/ 5 h 5"/>
                <a:gd name="T6" fmla="*/ 4 w 7"/>
                <a:gd name="T7" fmla="*/ 5 h 5"/>
                <a:gd name="T8" fmla="*/ 5 w 7"/>
                <a:gd name="T9" fmla="*/ 2 h 5"/>
                <a:gd name="T10" fmla="*/ 7 w 7"/>
                <a:gd name="T11" fmla="*/ 0 h 5"/>
                <a:gd name="T12" fmla="*/ 7 w 7"/>
                <a:gd name="T13" fmla="*/ 0 h 5"/>
                <a:gd name="T14" fmla="*/ 5 w 7"/>
                <a:gd name="T15" fmla="*/ 0 h 5"/>
                <a:gd name="T16" fmla="*/ 3 w 7"/>
                <a:gd name="T17" fmla="*/ 1 h 5"/>
                <a:gd name="T18" fmla="*/ 2 w 7"/>
                <a:gd name="T19" fmla="*/ 0 h 5"/>
                <a:gd name="T20" fmla="*/ 0 w 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5">
                  <a:moveTo>
                    <a:pt x="0" y="1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4" y="5"/>
                  </a:lnTo>
                  <a:lnTo>
                    <a:pt x="5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89" name="Freeform 843"/>
            <p:cNvSpPr>
              <a:spLocks/>
            </p:cNvSpPr>
            <p:nvPr/>
          </p:nvSpPr>
          <p:spPr bwMode="auto">
            <a:xfrm>
              <a:off x="2319020" y="1588463"/>
              <a:ext cx="725225" cy="206578"/>
            </a:xfrm>
            <a:custGeom>
              <a:avLst/>
              <a:gdLst>
                <a:gd name="T0" fmla="*/ 262 w 281"/>
                <a:gd name="T1" fmla="*/ 3 h 70"/>
                <a:gd name="T2" fmla="*/ 243 w 281"/>
                <a:gd name="T3" fmla="*/ 3 h 70"/>
                <a:gd name="T4" fmla="*/ 225 w 281"/>
                <a:gd name="T5" fmla="*/ 6 h 70"/>
                <a:gd name="T6" fmla="*/ 221 w 281"/>
                <a:gd name="T7" fmla="*/ 2 h 70"/>
                <a:gd name="T8" fmla="*/ 200 w 281"/>
                <a:gd name="T9" fmla="*/ 1 h 70"/>
                <a:gd name="T10" fmla="*/ 187 w 281"/>
                <a:gd name="T11" fmla="*/ 2 h 70"/>
                <a:gd name="T12" fmla="*/ 175 w 281"/>
                <a:gd name="T13" fmla="*/ 5 h 70"/>
                <a:gd name="T14" fmla="*/ 139 w 281"/>
                <a:gd name="T15" fmla="*/ 1 h 70"/>
                <a:gd name="T16" fmla="*/ 128 w 281"/>
                <a:gd name="T17" fmla="*/ 3 h 70"/>
                <a:gd name="T18" fmla="*/ 110 w 281"/>
                <a:gd name="T19" fmla="*/ 4 h 70"/>
                <a:gd name="T20" fmla="*/ 90 w 281"/>
                <a:gd name="T21" fmla="*/ 9 h 70"/>
                <a:gd name="T22" fmla="*/ 109 w 281"/>
                <a:gd name="T23" fmla="*/ 11 h 70"/>
                <a:gd name="T24" fmla="*/ 108 w 281"/>
                <a:gd name="T25" fmla="*/ 11 h 70"/>
                <a:gd name="T26" fmla="*/ 76 w 281"/>
                <a:gd name="T27" fmla="*/ 9 h 70"/>
                <a:gd name="T28" fmla="*/ 65 w 281"/>
                <a:gd name="T29" fmla="*/ 12 h 70"/>
                <a:gd name="T30" fmla="*/ 24 w 281"/>
                <a:gd name="T31" fmla="*/ 13 h 70"/>
                <a:gd name="T32" fmla="*/ 3 w 281"/>
                <a:gd name="T33" fmla="*/ 13 h 70"/>
                <a:gd name="T34" fmla="*/ 21 w 281"/>
                <a:gd name="T35" fmla="*/ 20 h 70"/>
                <a:gd name="T36" fmla="*/ 51 w 281"/>
                <a:gd name="T37" fmla="*/ 19 h 70"/>
                <a:gd name="T38" fmla="*/ 83 w 281"/>
                <a:gd name="T39" fmla="*/ 18 h 70"/>
                <a:gd name="T40" fmla="*/ 61 w 281"/>
                <a:gd name="T41" fmla="*/ 19 h 70"/>
                <a:gd name="T42" fmla="*/ 89 w 281"/>
                <a:gd name="T43" fmla="*/ 22 h 70"/>
                <a:gd name="T44" fmla="*/ 112 w 281"/>
                <a:gd name="T45" fmla="*/ 21 h 70"/>
                <a:gd name="T46" fmla="*/ 137 w 281"/>
                <a:gd name="T47" fmla="*/ 16 h 70"/>
                <a:gd name="T48" fmla="*/ 128 w 281"/>
                <a:gd name="T49" fmla="*/ 21 h 70"/>
                <a:gd name="T50" fmla="*/ 82 w 281"/>
                <a:gd name="T51" fmla="*/ 26 h 70"/>
                <a:gd name="T52" fmla="*/ 102 w 281"/>
                <a:gd name="T53" fmla="*/ 33 h 70"/>
                <a:gd name="T54" fmla="*/ 80 w 281"/>
                <a:gd name="T55" fmla="*/ 28 h 70"/>
                <a:gd name="T56" fmla="*/ 47 w 281"/>
                <a:gd name="T57" fmla="*/ 30 h 70"/>
                <a:gd name="T58" fmla="*/ 72 w 281"/>
                <a:gd name="T59" fmla="*/ 38 h 70"/>
                <a:gd name="T60" fmla="*/ 84 w 281"/>
                <a:gd name="T61" fmla="*/ 42 h 70"/>
                <a:gd name="T62" fmla="*/ 51 w 281"/>
                <a:gd name="T63" fmla="*/ 41 h 70"/>
                <a:gd name="T64" fmla="*/ 59 w 281"/>
                <a:gd name="T65" fmla="*/ 48 h 70"/>
                <a:gd name="T66" fmla="*/ 70 w 281"/>
                <a:gd name="T67" fmla="*/ 50 h 70"/>
                <a:gd name="T68" fmla="*/ 74 w 281"/>
                <a:gd name="T69" fmla="*/ 54 h 70"/>
                <a:gd name="T70" fmla="*/ 52 w 281"/>
                <a:gd name="T71" fmla="*/ 51 h 70"/>
                <a:gd name="T72" fmla="*/ 43 w 281"/>
                <a:gd name="T73" fmla="*/ 49 h 70"/>
                <a:gd name="T74" fmla="*/ 25 w 281"/>
                <a:gd name="T75" fmla="*/ 58 h 70"/>
                <a:gd name="T76" fmla="*/ 25 w 281"/>
                <a:gd name="T77" fmla="*/ 63 h 70"/>
                <a:gd name="T78" fmla="*/ 43 w 281"/>
                <a:gd name="T79" fmla="*/ 63 h 70"/>
                <a:gd name="T80" fmla="*/ 73 w 281"/>
                <a:gd name="T81" fmla="*/ 63 h 70"/>
                <a:gd name="T82" fmla="*/ 83 w 281"/>
                <a:gd name="T83" fmla="*/ 62 h 70"/>
                <a:gd name="T84" fmla="*/ 100 w 281"/>
                <a:gd name="T85" fmla="*/ 62 h 70"/>
                <a:gd name="T86" fmla="*/ 115 w 281"/>
                <a:gd name="T87" fmla="*/ 66 h 70"/>
                <a:gd name="T88" fmla="*/ 121 w 281"/>
                <a:gd name="T89" fmla="*/ 64 h 70"/>
                <a:gd name="T90" fmla="*/ 118 w 281"/>
                <a:gd name="T91" fmla="*/ 56 h 70"/>
                <a:gd name="T92" fmla="*/ 100 w 281"/>
                <a:gd name="T93" fmla="*/ 55 h 70"/>
                <a:gd name="T94" fmla="*/ 91 w 281"/>
                <a:gd name="T95" fmla="*/ 50 h 70"/>
                <a:gd name="T96" fmla="*/ 128 w 281"/>
                <a:gd name="T97" fmla="*/ 53 h 70"/>
                <a:gd name="T98" fmla="*/ 145 w 281"/>
                <a:gd name="T99" fmla="*/ 49 h 70"/>
                <a:gd name="T100" fmla="*/ 132 w 281"/>
                <a:gd name="T101" fmla="*/ 39 h 70"/>
                <a:gd name="T102" fmla="*/ 146 w 281"/>
                <a:gd name="T103" fmla="*/ 34 h 70"/>
                <a:gd name="T104" fmla="*/ 169 w 281"/>
                <a:gd name="T105" fmla="*/ 33 h 70"/>
                <a:gd name="T106" fmla="*/ 185 w 281"/>
                <a:gd name="T107" fmla="*/ 32 h 70"/>
                <a:gd name="T108" fmla="*/ 207 w 281"/>
                <a:gd name="T109" fmla="*/ 26 h 70"/>
                <a:gd name="T110" fmla="*/ 234 w 281"/>
                <a:gd name="T111" fmla="*/ 19 h 70"/>
                <a:gd name="T112" fmla="*/ 252 w 281"/>
                <a:gd name="T113" fmla="*/ 13 h 70"/>
                <a:gd name="T114" fmla="*/ 281 w 281"/>
                <a:gd name="T115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70">
                  <a:moveTo>
                    <a:pt x="275" y="6"/>
                  </a:moveTo>
                  <a:lnTo>
                    <a:pt x="267" y="7"/>
                  </a:lnTo>
                  <a:lnTo>
                    <a:pt x="262" y="6"/>
                  </a:lnTo>
                  <a:cubicBezTo>
                    <a:pt x="262" y="5"/>
                    <a:pt x="262" y="4"/>
                    <a:pt x="262" y="3"/>
                  </a:cubicBezTo>
                  <a:cubicBezTo>
                    <a:pt x="262" y="2"/>
                    <a:pt x="261" y="2"/>
                    <a:pt x="258" y="4"/>
                  </a:cubicBezTo>
                  <a:cubicBezTo>
                    <a:pt x="254" y="4"/>
                    <a:pt x="252" y="4"/>
                    <a:pt x="251" y="4"/>
                  </a:cubicBezTo>
                  <a:cubicBezTo>
                    <a:pt x="250" y="3"/>
                    <a:pt x="249" y="3"/>
                    <a:pt x="248" y="2"/>
                  </a:cubicBezTo>
                  <a:cubicBezTo>
                    <a:pt x="246" y="3"/>
                    <a:pt x="244" y="3"/>
                    <a:pt x="243" y="3"/>
                  </a:cubicBezTo>
                  <a:cubicBezTo>
                    <a:pt x="242" y="3"/>
                    <a:pt x="241" y="3"/>
                    <a:pt x="240" y="3"/>
                  </a:cubicBezTo>
                  <a:lnTo>
                    <a:pt x="232" y="3"/>
                  </a:lnTo>
                  <a:cubicBezTo>
                    <a:pt x="232" y="3"/>
                    <a:pt x="231" y="4"/>
                    <a:pt x="229" y="4"/>
                  </a:cubicBezTo>
                  <a:cubicBezTo>
                    <a:pt x="227" y="5"/>
                    <a:pt x="225" y="6"/>
                    <a:pt x="225" y="6"/>
                  </a:cubicBezTo>
                  <a:cubicBezTo>
                    <a:pt x="224" y="6"/>
                    <a:pt x="221" y="5"/>
                    <a:pt x="217" y="5"/>
                  </a:cubicBezTo>
                  <a:lnTo>
                    <a:pt x="234" y="2"/>
                  </a:lnTo>
                  <a:cubicBezTo>
                    <a:pt x="230" y="2"/>
                    <a:pt x="227" y="2"/>
                    <a:pt x="226" y="1"/>
                  </a:cubicBezTo>
                  <a:cubicBezTo>
                    <a:pt x="226" y="1"/>
                    <a:pt x="224" y="1"/>
                    <a:pt x="221" y="2"/>
                  </a:cubicBezTo>
                  <a:lnTo>
                    <a:pt x="216" y="2"/>
                  </a:lnTo>
                  <a:cubicBezTo>
                    <a:pt x="210" y="2"/>
                    <a:pt x="208" y="2"/>
                    <a:pt x="207" y="2"/>
                  </a:cubicBezTo>
                  <a:cubicBezTo>
                    <a:pt x="206" y="1"/>
                    <a:pt x="205" y="1"/>
                    <a:pt x="203" y="0"/>
                  </a:cubicBezTo>
                  <a:cubicBezTo>
                    <a:pt x="202" y="0"/>
                    <a:pt x="201" y="0"/>
                    <a:pt x="200" y="1"/>
                  </a:cubicBezTo>
                  <a:cubicBezTo>
                    <a:pt x="200" y="1"/>
                    <a:pt x="199" y="1"/>
                    <a:pt x="197" y="2"/>
                  </a:cubicBezTo>
                  <a:cubicBezTo>
                    <a:pt x="194" y="3"/>
                    <a:pt x="193" y="3"/>
                    <a:pt x="193" y="3"/>
                  </a:cubicBezTo>
                  <a:cubicBezTo>
                    <a:pt x="192" y="3"/>
                    <a:pt x="192" y="3"/>
                    <a:pt x="190" y="2"/>
                  </a:cubicBezTo>
                  <a:cubicBezTo>
                    <a:pt x="189" y="2"/>
                    <a:pt x="188" y="2"/>
                    <a:pt x="187" y="2"/>
                  </a:cubicBezTo>
                  <a:cubicBezTo>
                    <a:pt x="187" y="2"/>
                    <a:pt x="186" y="1"/>
                    <a:pt x="184" y="1"/>
                  </a:cubicBezTo>
                  <a:cubicBezTo>
                    <a:pt x="182" y="1"/>
                    <a:pt x="181" y="0"/>
                    <a:pt x="180" y="0"/>
                  </a:cubicBezTo>
                  <a:cubicBezTo>
                    <a:pt x="180" y="0"/>
                    <a:pt x="178" y="0"/>
                    <a:pt x="175" y="1"/>
                  </a:cubicBezTo>
                  <a:lnTo>
                    <a:pt x="175" y="5"/>
                  </a:lnTo>
                  <a:lnTo>
                    <a:pt x="162" y="2"/>
                  </a:lnTo>
                  <a:lnTo>
                    <a:pt x="160" y="1"/>
                  </a:lnTo>
                  <a:lnTo>
                    <a:pt x="139" y="1"/>
                  </a:lnTo>
                  <a:cubicBezTo>
                    <a:pt x="139" y="1"/>
                    <a:pt x="139" y="1"/>
                    <a:pt x="139" y="1"/>
                  </a:cubicBezTo>
                  <a:cubicBezTo>
                    <a:pt x="138" y="1"/>
                    <a:pt x="139" y="2"/>
                    <a:pt x="140" y="5"/>
                  </a:cubicBezTo>
                  <a:cubicBezTo>
                    <a:pt x="137" y="3"/>
                    <a:pt x="136" y="2"/>
                    <a:pt x="135" y="2"/>
                  </a:cubicBezTo>
                  <a:cubicBezTo>
                    <a:pt x="135" y="1"/>
                    <a:pt x="134" y="2"/>
                    <a:pt x="132" y="2"/>
                  </a:cubicBezTo>
                  <a:cubicBezTo>
                    <a:pt x="130" y="2"/>
                    <a:pt x="129" y="3"/>
                    <a:pt x="128" y="3"/>
                  </a:cubicBezTo>
                  <a:cubicBezTo>
                    <a:pt x="127" y="3"/>
                    <a:pt x="125" y="3"/>
                    <a:pt x="122" y="2"/>
                  </a:cubicBezTo>
                  <a:lnTo>
                    <a:pt x="117" y="2"/>
                  </a:lnTo>
                  <a:lnTo>
                    <a:pt x="116" y="4"/>
                  </a:lnTo>
                  <a:lnTo>
                    <a:pt x="110" y="4"/>
                  </a:lnTo>
                  <a:cubicBezTo>
                    <a:pt x="109" y="4"/>
                    <a:pt x="107" y="3"/>
                    <a:pt x="104" y="2"/>
                  </a:cubicBezTo>
                  <a:lnTo>
                    <a:pt x="102" y="5"/>
                  </a:lnTo>
                  <a:lnTo>
                    <a:pt x="84" y="7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108" y="11"/>
                  </a:lnTo>
                  <a:lnTo>
                    <a:pt x="108" y="11"/>
                  </a:lnTo>
                  <a:cubicBezTo>
                    <a:pt x="108" y="11"/>
                    <a:pt x="109" y="11"/>
                    <a:pt x="109" y="11"/>
                  </a:cubicBezTo>
                  <a:lnTo>
                    <a:pt x="114" y="12"/>
                  </a:lnTo>
                  <a:lnTo>
                    <a:pt x="109" y="11"/>
                  </a:lnTo>
                  <a:cubicBezTo>
                    <a:pt x="109" y="11"/>
                    <a:pt x="108" y="11"/>
                    <a:pt x="108" y="11"/>
                  </a:cubicBezTo>
                  <a:lnTo>
                    <a:pt x="108" y="11"/>
                  </a:lnTo>
                  <a:lnTo>
                    <a:pt x="92" y="10"/>
                  </a:lnTo>
                  <a:cubicBezTo>
                    <a:pt x="90" y="10"/>
                    <a:pt x="88" y="10"/>
                    <a:pt x="88" y="10"/>
                  </a:cubicBezTo>
                  <a:lnTo>
                    <a:pt x="83" y="9"/>
                  </a:lnTo>
                  <a:cubicBezTo>
                    <a:pt x="80" y="9"/>
                    <a:pt x="78" y="9"/>
                    <a:pt x="76" y="9"/>
                  </a:cubicBezTo>
                  <a:cubicBezTo>
                    <a:pt x="75" y="9"/>
                    <a:pt x="73" y="8"/>
                    <a:pt x="69" y="7"/>
                  </a:cubicBezTo>
                  <a:lnTo>
                    <a:pt x="64" y="7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53" y="11"/>
                  </a:lnTo>
                  <a:lnTo>
                    <a:pt x="43" y="9"/>
                  </a:lnTo>
                  <a:lnTo>
                    <a:pt x="37" y="9"/>
                  </a:lnTo>
                  <a:lnTo>
                    <a:pt x="24" y="13"/>
                  </a:lnTo>
                  <a:lnTo>
                    <a:pt x="17" y="12"/>
                  </a:lnTo>
                  <a:cubicBezTo>
                    <a:pt x="14" y="12"/>
                    <a:pt x="12" y="12"/>
                    <a:pt x="11" y="12"/>
                  </a:cubicBezTo>
                  <a:cubicBezTo>
                    <a:pt x="11" y="12"/>
                    <a:pt x="9" y="12"/>
                    <a:pt x="7" y="12"/>
                  </a:cubicBezTo>
                  <a:cubicBezTo>
                    <a:pt x="5" y="12"/>
                    <a:pt x="4" y="13"/>
                    <a:pt x="3" y="13"/>
                  </a:cubicBezTo>
                  <a:cubicBezTo>
                    <a:pt x="2" y="13"/>
                    <a:pt x="1" y="13"/>
                    <a:pt x="0" y="15"/>
                  </a:cubicBezTo>
                  <a:lnTo>
                    <a:pt x="5" y="16"/>
                  </a:lnTo>
                  <a:lnTo>
                    <a:pt x="10" y="16"/>
                  </a:lnTo>
                  <a:lnTo>
                    <a:pt x="21" y="20"/>
                  </a:lnTo>
                  <a:lnTo>
                    <a:pt x="27" y="20"/>
                  </a:lnTo>
                  <a:cubicBezTo>
                    <a:pt x="32" y="20"/>
                    <a:pt x="34" y="20"/>
                    <a:pt x="35" y="20"/>
                  </a:cubicBezTo>
                  <a:lnTo>
                    <a:pt x="45" y="20"/>
                  </a:lnTo>
                  <a:lnTo>
                    <a:pt x="51" y="19"/>
                  </a:lnTo>
                  <a:cubicBezTo>
                    <a:pt x="55" y="18"/>
                    <a:pt x="57" y="18"/>
                    <a:pt x="58" y="17"/>
                  </a:cubicBezTo>
                  <a:cubicBezTo>
                    <a:pt x="58" y="17"/>
                    <a:pt x="59" y="17"/>
                    <a:pt x="61" y="17"/>
                  </a:cubicBezTo>
                  <a:cubicBezTo>
                    <a:pt x="61" y="17"/>
                    <a:pt x="62" y="17"/>
                    <a:pt x="64" y="17"/>
                  </a:cubicBezTo>
                  <a:lnTo>
                    <a:pt x="83" y="18"/>
                  </a:lnTo>
                  <a:cubicBezTo>
                    <a:pt x="79" y="19"/>
                    <a:pt x="76" y="19"/>
                    <a:pt x="76" y="19"/>
                  </a:cubicBezTo>
                  <a:cubicBezTo>
                    <a:pt x="75" y="19"/>
                    <a:pt x="74" y="19"/>
                    <a:pt x="72" y="19"/>
                  </a:cubicBezTo>
                  <a:cubicBezTo>
                    <a:pt x="70" y="19"/>
                    <a:pt x="69" y="19"/>
                    <a:pt x="69" y="19"/>
                  </a:cubicBezTo>
                  <a:cubicBezTo>
                    <a:pt x="68" y="19"/>
                    <a:pt x="66" y="19"/>
                    <a:pt x="61" y="19"/>
                  </a:cubicBezTo>
                  <a:lnTo>
                    <a:pt x="51" y="23"/>
                  </a:lnTo>
                  <a:lnTo>
                    <a:pt x="54" y="24"/>
                  </a:lnTo>
                  <a:lnTo>
                    <a:pt x="79" y="24"/>
                  </a:lnTo>
                  <a:lnTo>
                    <a:pt x="89" y="22"/>
                  </a:lnTo>
                  <a:lnTo>
                    <a:pt x="95" y="23"/>
                  </a:lnTo>
                  <a:cubicBezTo>
                    <a:pt x="99" y="23"/>
                    <a:pt x="102" y="23"/>
                    <a:pt x="103" y="23"/>
                  </a:cubicBezTo>
                  <a:lnTo>
                    <a:pt x="109" y="23"/>
                  </a:lnTo>
                  <a:lnTo>
                    <a:pt x="112" y="21"/>
                  </a:lnTo>
                  <a:lnTo>
                    <a:pt x="113" y="19"/>
                  </a:lnTo>
                  <a:cubicBezTo>
                    <a:pt x="116" y="19"/>
                    <a:pt x="118" y="19"/>
                    <a:pt x="119" y="19"/>
                  </a:cubicBezTo>
                  <a:cubicBezTo>
                    <a:pt x="119" y="19"/>
                    <a:pt x="121" y="19"/>
                    <a:pt x="123" y="19"/>
                  </a:cubicBezTo>
                  <a:lnTo>
                    <a:pt x="137" y="16"/>
                  </a:lnTo>
                  <a:lnTo>
                    <a:pt x="141" y="16"/>
                  </a:lnTo>
                  <a:cubicBezTo>
                    <a:pt x="141" y="20"/>
                    <a:pt x="140" y="22"/>
                    <a:pt x="140" y="22"/>
                  </a:cubicBezTo>
                  <a:lnTo>
                    <a:pt x="135" y="22"/>
                  </a:lnTo>
                  <a:cubicBezTo>
                    <a:pt x="134" y="21"/>
                    <a:pt x="132" y="21"/>
                    <a:pt x="128" y="21"/>
                  </a:cubicBezTo>
                  <a:lnTo>
                    <a:pt x="125" y="24"/>
                  </a:lnTo>
                  <a:lnTo>
                    <a:pt x="122" y="22"/>
                  </a:lnTo>
                  <a:lnTo>
                    <a:pt x="113" y="24"/>
                  </a:lnTo>
                  <a:lnTo>
                    <a:pt x="82" y="26"/>
                  </a:lnTo>
                  <a:lnTo>
                    <a:pt x="83" y="27"/>
                  </a:lnTo>
                  <a:lnTo>
                    <a:pt x="86" y="29"/>
                  </a:lnTo>
                  <a:lnTo>
                    <a:pt x="94" y="31"/>
                  </a:lnTo>
                  <a:cubicBezTo>
                    <a:pt x="100" y="32"/>
                    <a:pt x="103" y="33"/>
                    <a:pt x="102" y="33"/>
                  </a:cubicBezTo>
                  <a:cubicBezTo>
                    <a:pt x="102" y="33"/>
                    <a:pt x="99" y="33"/>
                    <a:pt x="93" y="33"/>
                  </a:cubicBezTo>
                  <a:cubicBezTo>
                    <a:pt x="90" y="32"/>
                    <a:pt x="87" y="31"/>
                    <a:pt x="87" y="31"/>
                  </a:cubicBezTo>
                  <a:lnTo>
                    <a:pt x="83" y="29"/>
                  </a:lnTo>
                  <a:cubicBezTo>
                    <a:pt x="81" y="28"/>
                    <a:pt x="80" y="28"/>
                    <a:pt x="80" y="28"/>
                  </a:cubicBezTo>
                  <a:cubicBezTo>
                    <a:pt x="79" y="28"/>
                    <a:pt x="77" y="27"/>
                    <a:pt x="74" y="26"/>
                  </a:cubicBezTo>
                  <a:lnTo>
                    <a:pt x="58" y="26"/>
                  </a:lnTo>
                  <a:lnTo>
                    <a:pt x="48" y="25"/>
                  </a:lnTo>
                  <a:lnTo>
                    <a:pt x="47" y="30"/>
                  </a:lnTo>
                  <a:lnTo>
                    <a:pt x="51" y="32"/>
                  </a:lnTo>
                  <a:lnTo>
                    <a:pt x="63" y="32"/>
                  </a:lnTo>
                  <a:lnTo>
                    <a:pt x="67" y="37"/>
                  </a:lnTo>
                  <a:lnTo>
                    <a:pt x="72" y="38"/>
                  </a:lnTo>
                  <a:lnTo>
                    <a:pt x="87" y="40"/>
                  </a:lnTo>
                  <a:lnTo>
                    <a:pt x="92" y="39"/>
                  </a:lnTo>
                  <a:lnTo>
                    <a:pt x="87" y="42"/>
                  </a:lnTo>
                  <a:lnTo>
                    <a:pt x="84" y="42"/>
                  </a:lnTo>
                  <a:cubicBezTo>
                    <a:pt x="83" y="41"/>
                    <a:pt x="82" y="41"/>
                    <a:pt x="81" y="41"/>
                  </a:cubicBezTo>
                  <a:cubicBezTo>
                    <a:pt x="81" y="41"/>
                    <a:pt x="79" y="41"/>
                    <a:pt x="76" y="40"/>
                  </a:cubicBezTo>
                  <a:lnTo>
                    <a:pt x="57" y="40"/>
                  </a:lnTo>
                  <a:cubicBezTo>
                    <a:pt x="56" y="40"/>
                    <a:pt x="54" y="41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lnTo>
                    <a:pt x="49" y="43"/>
                  </a:lnTo>
                  <a:lnTo>
                    <a:pt x="55" y="46"/>
                  </a:lnTo>
                  <a:lnTo>
                    <a:pt x="59" y="48"/>
                  </a:lnTo>
                  <a:lnTo>
                    <a:pt x="67" y="43"/>
                  </a:lnTo>
                  <a:lnTo>
                    <a:pt x="68" y="45"/>
                  </a:lnTo>
                  <a:cubicBezTo>
                    <a:pt x="68" y="45"/>
                    <a:pt x="68" y="45"/>
                    <a:pt x="69" y="46"/>
                  </a:cubicBezTo>
                  <a:cubicBezTo>
                    <a:pt x="69" y="48"/>
                    <a:pt x="70" y="49"/>
                    <a:pt x="70" y="50"/>
                  </a:cubicBezTo>
                  <a:cubicBezTo>
                    <a:pt x="71" y="50"/>
                    <a:pt x="72" y="51"/>
                    <a:pt x="73" y="53"/>
                  </a:cubicBezTo>
                  <a:lnTo>
                    <a:pt x="80" y="50"/>
                  </a:lnTo>
                  <a:lnTo>
                    <a:pt x="85" y="49"/>
                  </a:lnTo>
                  <a:cubicBezTo>
                    <a:pt x="79" y="53"/>
                    <a:pt x="75" y="54"/>
                    <a:pt x="74" y="54"/>
                  </a:cubicBezTo>
                  <a:lnTo>
                    <a:pt x="66" y="55"/>
                  </a:lnTo>
                  <a:cubicBezTo>
                    <a:pt x="61" y="55"/>
                    <a:pt x="58" y="55"/>
                    <a:pt x="57" y="54"/>
                  </a:cubicBezTo>
                  <a:cubicBezTo>
                    <a:pt x="56" y="54"/>
                    <a:pt x="55" y="54"/>
                    <a:pt x="54" y="53"/>
                  </a:cubicBezTo>
                  <a:cubicBezTo>
                    <a:pt x="53" y="53"/>
                    <a:pt x="53" y="52"/>
                    <a:pt x="52" y="51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49" y="49"/>
                    <a:pt x="48" y="49"/>
                  </a:cubicBezTo>
                  <a:cubicBezTo>
                    <a:pt x="47" y="49"/>
                    <a:pt x="46" y="49"/>
                    <a:pt x="45" y="49"/>
                  </a:cubicBezTo>
                  <a:cubicBezTo>
                    <a:pt x="45" y="49"/>
                    <a:pt x="44" y="49"/>
                    <a:pt x="43" y="49"/>
                  </a:cubicBezTo>
                  <a:cubicBezTo>
                    <a:pt x="41" y="50"/>
                    <a:pt x="41" y="50"/>
                    <a:pt x="40" y="50"/>
                  </a:cubicBezTo>
                  <a:cubicBezTo>
                    <a:pt x="39" y="50"/>
                    <a:pt x="37" y="49"/>
                    <a:pt x="33" y="49"/>
                  </a:cubicBezTo>
                  <a:lnTo>
                    <a:pt x="28" y="56"/>
                  </a:lnTo>
                  <a:lnTo>
                    <a:pt x="25" y="58"/>
                  </a:lnTo>
                  <a:lnTo>
                    <a:pt x="21" y="60"/>
                  </a:lnTo>
                  <a:lnTo>
                    <a:pt x="17" y="59"/>
                  </a:lnTo>
                  <a:lnTo>
                    <a:pt x="15" y="60"/>
                  </a:lnTo>
                  <a:lnTo>
                    <a:pt x="25" y="63"/>
                  </a:lnTo>
                  <a:lnTo>
                    <a:pt x="32" y="63"/>
                  </a:lnTo>
                  <a:lnTo>
                    <a:pt x="39" y="65"/>
                  </a:lnTo>
                  <a:lnTo>
                    <a:pt x="40" y="61"/>
                  </a:lnTo>
                  <a:lnTo>
                    <a:pt x="43" y="63"/>
                  </a:lnTo>
                  <a:lnTo>
                    <a:pt x="49" y="61"/>
                  </a:lnTo>
                  <a:lnTo>
                    <a:pt x="57" y="64"/>
                  </a:lnTo>
                  <a:lnTo>
                    <a:pt x="62" y="64"/>
                  </a:lnTo>
                  <a:lnTo>
                    <a:pt x="73" y="63"/>
                  </a:lnTo>
                  <a:lnTo>
                    <a:pt x="78" y="63"/>
                  </a:lnTo>
                  <a:lnTo>
                    <a:pt x="79" y="63"/>
                  </a:lnTo>
                  <a:lnTo>
                    <a:pt x="80" y="61"/>
                  </a:lnTo>
                  <a:lnTo>
                    <a:pt x="83" y="62"/>
                  </a:lnTo>
                  <a:lnTo>
                    <a:pt x="86" y="60"/>
                  </a:lnTo>
                  <a:lnTo>
                    <a:pt x="90" y="62"/>
                  </a:lnTo>
                  <a:cubicBezTo>
                    <a:pt x="93" y="62"/>
                    <a:pt x="95" y="62"/>
                    <a:pt x="96" y="62"/>
                  </a:cubicBezTo>
                  <a:lnTo>
                    <a:pt x="100" y="62"/>
                  </a:lnTo>
                  <a:lnTo>
                    <a:pt x="100" y="66"/>
                  </a:lnTo>
                  <a:lnTo>
                    <a:pt x="104" y="66"/>
                  </a:lnTo>
                  <a:cubicBezTo>
                    <a:pt x="109" y="66"/>
                    <a:pt x="112" y="65"/>
                    <a:pt x="114" y="65"/>
                  </a:cubicBezTo>
                  <a:cubicBezTo>
                    <a:pt x="116" y="64"/>
                    <a:pt x="116" y="64"/>
                    <a:pt x="115" y="66"/>
                  </a:cubicBezTo>
                  <a:lnTo>
                    <a:pt x="113" y="69"/>
                  </a:lnTo>
                  <a:lnTo>
                    <a:pt x="117" y="70"/>
                  </a:lnTo>
                  <a:lnTo>
                    <a:pt x="117" y="67"/>
                  </a:lnTo>
                  <a:lnTo>
                    <a:pt x="121" y="64"/>
                  </a:lnTo>
                  <a:lnTo>
                    <a:pt x="126" y="63"/>
                  </a:lnTo>
                  <a:lnTo>
                    <a:pt x="125" y="61"/>
                  </a:lnTo>
                  <a:cubicBezTo>
                    <a:pt x="122" y="59"/>
                    <a:pt x="120" y="58"/>
                    <a:pt x="120" y="57"/>
                  </a:cubicBezTo>
                  <a:cubicBezTo>
                    <a:pt x="120" y="57"/>
                    <a:pt x="119" y="56"/>
                    <a:pt x="118" y="56"/>
                  </a:cubicBezTo>
                  <a:cubicBezTo>
                    <a:pt x="117" y="56"/>
                    <a:pt x="117" y="56"/>
                    <a:pt x="116" y="56"/>
                  </a:cubicBezTo>
                  <a:lnTo>
                    <a:pt x="108" y="56"/>
                  </a:lnTo>
                  <a:cubicBezTo>
                    <a:pt x="108" y="56"/>
                    <a:pt x="107" y="56"/>
                    <a:pt x="104" y="56"/>
                  </a:cubicBezTo>
                  <a:lnTo>
                    <a:pt x="100" y="55"/>
                  </a:lnTo>
                  <a:cubicBezTo>
                    <a:pt x="100" y="55"/>
                    <a:pt x="99" y="55"/>
                    <a:pt x="97" y="56"/>
                  </a:cubicBezTo>
                  <a:lnTo>
                    <a:pt x="93" y="56"/>
                  </a:lnTo>
                  <a:cubicBezTo>
                    <a:pt x="93" y="56"/>
                    <a:pt x="92" y="56"/>
                    <a:pt x="90" y="56"/>
                  </a:cubicBezTo>
                  <a:lnTo>
                    <a:pt x="91" y="50"/>
                  </a:lnTo>
                  <a:lnTo>
                    <a:pt x="95" y="52"/>
                  </a:lnTo>
                  <a:lnTo>
                    <a:pt x="100" y="54"/>
                  </a:lnTo>
                  <a:lnTo>
                    <a:pt x="119" y="55"/>
                  </a:lnTo>
                  <a:lnTo>
                    <a:pt x="128" y="53"/>
                  </a:lnTo>
                  <a:lnTo>
                    <a:pt x="129" y="51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45" y="49"/>
                  </a:lnTo>
                  <a:lnTo>
                    <a:pt x="144" y="46"/>
                  </a:lnTo>
                  <a:lnTo>
                    <a:pt x="141" y="41"/>
                  </a:lnTo>
                  <a:lnTo>
                    <a:pt x="137" y="38"/>
                  </a:lnTo>
                  <a:lnTo>
                    <a:pt x="132" y="39"/>
                  </a:lnTo>
                  <a:lnTo>
                    <a:pt x="122" y="38"/>
                  </a:lnTo>
                  <a:lnTo>
                    <a:pt x="126" y="36"/>
                  </a:lnTo>
                  <a:lnTo>
                    <a:pt x="134" y="35"/>
                  </a:lnTo>
                  <a:lnTo>
                    <a:pt x="146" y="34"/>
                  </a:lnTo>
                  <a:cubicBezTo>
                    <a:pt x="149" y="36"/>
                    <a:pt x="151" y="36"/>
                    <a:pt x="152" y="36"/>
                  </a:cubicBezTo>
                  <a:cubicBezTo>
                    <a:pt x="152" y="36"/>
                    <a:pt x="156" y="36"/>
                    <a:pt x="164" y="35"/>
                  </a:cubicBezTo>
                  <a:lnTo>
                    <a:pt x="169" y="35"/>
                  </a:lnTo>
                  <a:lnTo>
                    <a:pt x="169" y="33"/>
                  </a:lnTo>
                  <a:lnTo>
                    <a:pt x="159" y="31"/>
                  </a:lnTo>
                  <a:lnTo>
                    <a:pt x="170" y="32"/>
                  </a:lnTo>
                  <a:lnTo>
                    <a:pt x="176" y="33"/>
                  </a:lnTo>
                  <a:lnTo>
                    <a:pt x="185" y="32"/>
                  </a:lnTo>
                  <a:lnTo>
                    <a:pt x="190" y="32"/>
                  </a:lnTo>
                  <a:lnTo>
                    <a:pt x="192" y="24"/>
                  </a:lnTo>
                  <a:lnTo>
                    <a:pt x="195" y="25"/>
                  </a:lnTo>
                  <a:lnTo>
                    <a:pt x="207" y="26"/>
                  </a:lnTo>
                  <a:cubicBezTo>
                    <a:pt x="209" y="25"/>
                    <a:pt x="210" y="24"/>
                    <a:pt x="211" y="24"/>
                  </a:cubicBezTo>
                  <a:cubicBezTo>
                    <a:pt x="212" y="24"/>
                    <a:pt x="214" y="23"/>
                    <a:pt x="219" y="22"/>
                  </a:cubicBezTo>
                  <a:lnTo>
                    <a:pt x="226" y="22"/>
                  </a:lnTo>
                  <a:cubicBezTo>
                    <a:pt x="231" y="20"/>
                    <a:pt x="233" y="19"/>
                    <a:pt x="234" y="19"/>
                  </a:cubicBezTo>
                  <a:cubicBezTo>
                    <a:pt x="234" y="19"/>
                    <a:pt x="236" y="19"/>
                    <a:pt x="240" y="18"/>
                  </a:cubicBezTo>
                  <a:lnTo>
                    <a:pt x="245" y="17"/>
                  </a:lnTo>
                  <a:cubicBezTo>
                    <a:pt x="246" y="17"/>
                    <a:pt x="248" y="17"/>
                    <a:pt x="251" y="16"/>
                  </a:cubicBezTo>
                  <a:lnTo>
                    <a:pt x="252" y="13"/>
                  </a:lnTo>
                  <a:lnTo>
                    <a:pt x="257" y="13"/>
                  </a:lnTo>
                  <a:cubicBezTo>
                    <a:pt x="258" y="13"/>
                    <a:pt x="260" y="14"/>
                    <a:pt x="263" y="14"/>
                  </a:cubicBezTo>
                  <a:lnTo>
                    <a:pt x="273" y="11"/>
                  </a:lnTo>
                  <a:lnTo>
                    <a:pt x="281" y="8"/>
                  </a:lnTo>
                  <a:lnTo>
                    <a:pt x="275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0" name="Freeform 844"/>
            <p:cNvSpPr>
              <a:spLocks/>
            </p:cNvSpPr>
            <p:nvPr/>
          </p:nvSpPr>
          <p:spPr bwMode="auto">
            <a:xfrm>
              <a:off x="2729063" y="1681806"/>
              <a:ext cx="29071" cy="4591"/>
            </a:xfrm>
            <a:custGeom>
              <a:avLst/>
              <a:gdLst>
                <a:gd name="T0" fmla="*/ 10 w 11"/>
                <a:gd name="T1" fmla="*/ 2 h 2"/>
                <a:gd name="T2" fmla="*/ 11 w 11"/>
                <a:gd name="T3" fmla="*/ 1 h 2"/>
                <a:gd name="T4" fmla="*/ 0 w 11"/>
                <a:gd name="T5" fmla="*/ 0 h 2"/>
                <a:gd name="T6" fmla="*/ 10 w 1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10" y="2"/>
                  </a:moveTo>
                  <a:lnTo>
                    <a:pt x="11" y="1"/>
                  </a:lnTo>
                  <a:lnTo>
                    <a:pt x="0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1" name="Freeform 845"/>
            <p:cNvSpPr>
              <a:spLocks/>
            </p:cNvSpPr>
            <p:nvPr/>
          </p:nvSpPr>
          <p:spPr bwMode="auto">
            <a:xfrm>
              <a:off x="2557702" y="1614477"/>
              <a:ext cx="41311" cy="6121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1 h 2"/>
                <a:gd name="T4" fmla="*/ 16 w 16"/>
                <a:gd name="T5" fmla="*/ 2 h 2"/>
                <a:gd name="T6" fmla="*/ 0 w 1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lnTo>
                    <a:pt x="0" y="1"/>
                  </a:lnTo>
                  <a:lnTo>
                    <a:pt x="1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2" name="Freeform 846"/>
            <p:cNvSpPr>
              <a:spLocks/>
            </p:cNvSpPr>
            <p:nvPr/>
          </p:nvSpPr>
          <p:spPr bwMode="auto">
            <a:xfrm>
              <a:off x="2360331" y="1844008"/>
              <a:ext cx="686974" cy="328996"/>
            </a:xfrm>
            <a:custGeom>
              <a:avLst/>
              <a:gdLst>
                <a:gd name="T0" fmla="*/ 168 w 266"/>
                <a:gd name="T1" fmla="*/ 35 h 112"/>
                <a:gd name="T2" fmla="*/ 166 w 266"/>
                <a:gd name="T3" fmla="*/ 21 h 112"/>
                <a:gd name="T4" fmla="*/ 153 w 266"/>
                <a:gd name="T5" fmla="*/ 26 h 112"/>
                <a:gd name="T6" fmla="*/ 134 w 266"/>
                <a:gd name="T7" fmla="*/ 14 h 112"/>
                <a:gd name="T8" fmla="*/ 101 w 266"/>
                <a:gd name="T9" fmla="*/ 17 h 112"/>
                <a:gd name="T10" fmla="*/ 88 w 266"/>
                <a:gd name="T11" fmla="*/ 15 h 112"/>
                <a:gd name="T12" fmla="*/ 83 w 266"/>
                <a:gd name="T13" fmla="*/ 4 h 112"/>
                <a:gd name="T14" fmla="*/ 55 w 266"/>
                <a:gd name="T15" fmla="*/ 3 h 112"/>
                <a:gd name="T16" fmla="*/ 39 w 266"/>
                <a:gd name="T17" fmla="*/ 11 h 112"/>
                <a:gd name="T18" fmla="*/ 50 w 266"/>
                <a:gd name="T19" fmla="*/ 20 h 112"/>
                <a:gd name="T20" fmla="*/ 33 w 266"/>
                <a:gd name="T21" fmla="*/ 26 h 112"/>
                <a:gd name="T22" fmla="*/ 37 w 266"/>
                <a:gd name="T23" fmla="*/ 6 h 112"/>
                <a:gd name="T24" fmla="*/ 35 w 266"/>
                <a:gd name="T25" fmla="*/ 0 h 112"/>
                <a:gd name="T26" fmla="*/ 10 w 266"/>
                <a:gd name="T27" fmla="*/ 6 h 112"/>
                <a:gd name="T28" fmla="*/ 1 w 266"/>
                <a:gd name="T29" fmla="*/ 20 h 112"/>
                <a:gd name="T30" fmla="*/ 11 w 266"/>
                <a:gd name="T31" fmla="*/ 31 h 112"/>
                <a:gd name="T32" fmla="*/ 36 w 266"/>
                <a:gd name="T33" fmla="*/ 31 h 112"/>
                <a:gd name="T34" fmla="*/ 47 w 266"/>
                <a:gd name="T35" fmla="*/ 35 h 112"/>
                <a:gd name="T36" fmla="*/ 72 w 266"/>
                <a:gd name="T37" fmla="*/ 36 h 112"/>
                <a:gd name="T38" fmla="*/ 84 w 266"/>
                <a:gd name="T39" fmla="*/ 38 h 112"/>
                <a:gd name="T40" fmla="*/ 99 w 266"/>
                <a:gd name="T41" fmla="*/ 37 h 112"/>
                <a:gd name="T42" fmla="*/ 105 w 266"/>
                <a:gd name="T43" fmla="*/ 31 h 112"/>
                <a:gd name="T44" fmla="*/ 115 w 266"/>
                <a:gd name="T45" fmla="*/ 37 h 112"/>
                <a:gd name="T46" fmla="*/ 118 w 266"/>
                <a:gd name="T47" fmla="*/ 42 h 112"/>
                <a:gd name="T48" fmla="*/ 128 w 266"/>
                <a:gd name="T49" fmla="*/ 42 h 112"/>
                <a:gd name="T50" fmla="*/ 122 w 266"/>
                <a:gd name="T51" fmla="*/ 47 h 112"/>
                <a:gd name="T52" fmla="*/ 131 w 266"/>
                <a:gd name="T53" fmla="*/ 45 h 112"/>
                <a:gd name="T54" fmla="*/ 135 w 266"/>
                <a:gd name="T55" fmla="*/ 49 h 112"/>
                <a:gd name="T56" fmla="*/ 132 w 266"/>
                <a:gd name="T57" fmla="*/ 61 h 112"/>
                <a:gd name="T58" fmla="*/ 144 w 266"/>
                <a:gd name="T59" fmla="*/ 54 h 112"/>
                <a:gd name="T60" fmla="*/ 152 w 266"/>
                <a:gd name="T61" fmla="*/ 54 h 112"/>
                <a:gd name="T62" fmla="*/ 143 w 266"/>
                <a:gd name="T63" fmla="*/ 48 h 112"/>
                <a:gd name="T64" fmla="*/ 148 w 266"/>
                <a:gd name="T65" fmla="*/ 52 h 112"/>
                <a:gd name="T66" fmla="*/ 158 w 266"/>
                <a:gd name="T67" fmla="*/ 53 h 112"/>
                <a:gd name="T68" fmla="*/ 163 w 266"/>
                <a:gd name="T69" fmla="*/ 66 h 112"/>
                <a:gd name="T70" fmla="*/ 178 w 266"/>
                <a:gd name="T71" fmla="*/ 65 h 112"/>
                <a:gd name="T72" fmla="*/ 180 w 266"/>
                <a:gd name="T73" fmla="*/ 69 h 112"/>
                <a:gd name="T74" fmla="*/ 171 w 266"/>
                <a:gd name="T75" fmla="*/ 66 h 112"/>
                <a:gd name="T76" fmla="*/ 153 w 266"/>
                <a:gd name="T77" fmla="*/ 67 h 112"/>
                <a:gd name="T78" fmla="*/ 151 w 266"/>
                <a:gd name="T79" fmla="*/ 77 h 112"/>
                <a:gd name="T80" fmla="*/ 138 w 266"/>
                <a:gd name="T81" fmla="*/ 89 h 112"/>
                <a:gd name="T82" fmla="*/ 153 w 266"/>
                <a:gd name="T83" fmla="*/ 86 h 112"/>
                <a:gd name="T84" fmla="*/ 163 w 266"/>
                <a:gd name="T85" fmla="*/ 92 h 112"/>
                <a:gd name="T86" fmla="*/ 167 w 266"/>
                <a:gd name="T87" fmla="*/ 97 h 112"/>
                <a:gd name="T88" fmla="*/ 179 w 266"/>
                <a:gd name="T89" fmla="*/ 105 h 112"/>
                <a:gd name="T90" fmla="*/ 192 w 266"/>
                <a:gd name="T91" fmla="*/ 104 h 112"/>
                <a:gd name="T92" fmla="*/ 224 w 266"/>
                <a:gd name="T93" fmla="*/ 110 h 112"/>
                <a:gd name="T94" fmla="*/ 234 w 266"/>
                <a:gd name="T95" fmla="*/ 91 h 112"/>
                <a:gd name="T96" fmla="*/ 217 w 266"/>
                <a:gd name="T97" fmla="*/ 83 h 112"/>
                <a:gd name="T98" fmla="*/ 209 w 266"/>
                <a:gd name="T99" fmla="*/ 68 h 112"/>
                <a:gd name="T100" fmla="*/ 222 w 266"/>
                <a:gd name="T101" fmla="*/ 73 h 112"/>
                <a:gd name="T102" fmla="*/ 240 w 266"/>
                <a:gd name="T103" fmla="*/ 80 h 112"/>
                <a:gd name="T104" fmla="*/ 255 w 266"/>
                <a:gd name="T105" fmla="*/ 70 h 112"/>
                <a:gd name="T106" fmla="*/ 258 w 266"/>
                <a:gd name="T107" fmla="*/ 65 h 112"/>
                <a:gd name="T108" fmla="*/ 243 w 266"/>
                <a:gd name="T109" fmla="*/ 61 h 112"/>
                <a:gd name="T110" fmla="*/ 222 w 266"/>
                <a:gd name="T111" fmla="*/ 53 h 112"/>
                <a:gd name="T112" fmla="*/ 211 w 266"/>
                <a:gd name="T113" fmla="*/ 52 h 112"/>
                <a:gd name="T114" fmla="*/ 194 w 266"/>
                <a:gd name="T115" fmla="*/ 46 h 112"/>
                <a:gd name="T116" fmla="*/ 208 w 266"/>
                <a:gd name="T117" fmla="*/ 45 h 112"/>
                <a:gd name="T118" fmla="*/ 211 w 266"/>
                <a:gd name="T119" fmla="*/ 40 h 112"/>
                <a:gd name="T120" fmla="*/ 191 w 266"/>
                <a:gd name="T121" fmla="*/ 3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" h="112">
                  <a:moveTo>
                    <a:pt x="184" y="27"/>
                  </a:moveTo>
                  <a:lnTo>
                    <a:pt x="179" y="28"/>
                  </a:lnTo>
                  <a:cubicBezTo>
                    <a:pt x="178" y="28"/>
                    <a:pt x="176" y="28"/>
                    <a:pt x="176" y="29"/>
                  </a:cubicBezTo>
                  <a:cubicBezTo>
                    <a:pt x="175" y="29"/>
                    <a:pt x="174" y="30"/>
                    <a:pt x="173" y="32"/>
                  </a:cubicBezTo>
                  <a:cubicBezTo>
                    <a:pt x="173" y="33"/>
                    <a:pt x="172" y="34"/>
                    <a:pt x="171" y="35"/>
                  </a:cubicBezTo>
                  <a:cubicBezTo>
                    <a:pt x="169" y="35"/>
                    <a:pt x="168" y="35"/>
                    <a:pt x="168" y="35"/>
                  </a:cubicBezTo>
                  <a:cubicBezTo>
                    <a:pt x="168" y="35"/>
                    <a:pt x="167" y="34"/>
                    <a:pt x="164" y="33"/>
                  </a:cubicBezTo>
                  <a:cubicBezTo>
                    <a:pt x="162" y="31"/>
                    <a:pt x="161" y="30"/>
                    <a:pt x="161" y="30"/>
                  </a:cubicBezTo>
                  <a:cubicBezTo>
                    <a:pt x="161" y="30"/>
                    <a:pt x="161" y="30"/>
                    <a:pt x="162" y="29"/>
                  </a:cubicBezTo>
                  <a:cubicBezTo>
                    <a:pt x="162" y="28"/>
                    <a:pt x="163" y="27"/>
                    <a:pt x="163" y="27"/>
                  </a:cubicBezTo>
                  <a:cubicBezTo>
                    <a:pt x="163" y="26"/>
                    <a:pt x="164" y="25"/>
                    <a:pt x="166" y="23"/>
                  </a:cubicBezTo>
                  <a:lnTo>
                    <a:pt x="166" y="21"/>
                  </a:lnTo>
                  <a:cubicBezTo>
                    <a:pt x="163" y="21"/>
                    <a:pt x="162" y="20"/>
                    <a:pt x="161" y="20"/>
                  </a:cubicBezTo>
                  <a:cubicBezTo>
                    <a:pt x="161" y="20"/>
                    <a:pt x="160" y="21"/>
                    <a:pt x="159" y="21"/>
                  </a:cubicBezTo>
                  <a:cubicBezTo>
                    <a:pt x="158" y="21"/>
                    <a:pt x="158" y="22"/>
                    <a:pt x="157" y="22"/>
                  </a:cubicBezTo>
                  <a:cubicBezTo>
                    <a:pt x="157" y="22"/>
                    <a:pt x="157" y="23"/>
                    <a:pt x="156" y="23"/>
                  </a:cubicBezTo>
                  <a:cubicBezTo>
                    <a:pt x="155" y="24"/>
                    <a:pt x="154" y="24"/>
                    <a:pt x="154" y="24"/>
                  </a:cubicBezTo>
                  <a:cubicBezTo>
                    <a:pt x="154" y="25"/>
                    <a:pt x="154" y="25"/>
                    <a:pt x="153" y="26"/>
                  </a:cubicBezTo>
                  <a:lnTo>
                    <a:pt x="145" y="19"/>
                  </a:lnTo>
                  <a:cubicBezTo>
                    <a:pt x="143" y="21"/>
                    <a:pt x="143" y="21"/>
                    <a:pt x="142" y="22"/>
                  </a:cubicBezTo>
                  <a:cubicBezTo>
                    <a:pt x="142" y="22"/>
                    <a:pt x="140" y="23"/>
                    <a:pt x="137" y="24"/>
                  </a:cubicBezTo>
                  <a:lnTo>
                    <a:pt x="139" y="18"/>
                  </a:lnTo>
                  <a:lnTo>
                    <a:pt x="138" y="14"/>
                  </a:lnTo>
                  <a:lnTo>
                    <a:pt x="134" y="14"/>
                  </a:lnTo>
                  <a:lnTo>
                    <a:pt x="120" y="10"/>
                  </a:lnTo>
                  <a:lnTo>
                    <a:pt x="113" y="18"/>
                  </a:lnTo>
                  <a:cubicBezTo>
                    <a:pt x="110" y="18"/>
                    <a:pt x="109" y="17"/>
                    <a:pt x="108" y="17"/>
                  </a:cubicBezTo>
                  <a:cubicBezTo>
                    <a:pt x="108" y="17"/>
                    <a:pt x="107" y="16"/>
                    <a:pt x="105" y="16"/>
                  </a:cubicBezTo>
                  <a:cubicBezTo>
                    <a:pt x="103" y="15"/>
                    <a:pt x="102" y="15"/>
                    <a:pt x="102" y="15"/>
                  </a:cubicBezTo>
                  <a:lnTo>
                    <a:pt x="101" y="17"/>
                  </a:lnTo>
                  <a:cubicBezTo>
                    <a:pt x="100" y="17"/>
                    <a:pt x="99" y="18"/>
                    <a:pt x="99" y="17"/>
                  </a:cubicBezTo>
                  <a:cubicBezTo>
                    <a:pt x="99" y="17"/>
                    <a:pt x="99" y="16"/>
                    <a:pt x="98" y="13"/>
                  </a:cubicBezTo>
                  <a:lnTo>
                    <a:pt x="95" y="14"/>
                  </a:lnTo>
                  <a:lnTo>
                    <a:pt x="91" y="15"/>
                  </a:lnTo>
                  <a:cubicBezTo>
                    <a:pt x="88" y="15"/>
                    <a:pt x="86" y="16"/>
                    <a:pt x="86" y="17"/>
                  </a:cubicBezTo>
                  <a:lnTo>
                    <a:pt x="88" y="15"/>
                  </a:lnTo>
                  <a:cubicBezTo>
                    <a:pt x="90" y="13"/>
                    <a:pt x="91" y="11"/>
                    <a:pt x="90" y="11"/>
                  </a:cubicBezTo>
                  <a:cubicBezTo>
                    <a:pt x="90" y="10"/>
                    <a:pt x="90" y="9"/>
                    <a:pt x="90" y="8"/>
                  </a:cubicBezTo>
                  <a:cubicBezTo>
                    <a:pt x="89" y="8"/>
                    <a:pt x="89" y="8"/>
                    <a:pt x="89" y="7"/>
                  </a:cubicBezTo>
                  <a:cubicBezTo>
                    <a:pt x="89" y="7"/>
                    <a:pt x="89" y="7"/>
                    <a:pt x="88" y="7"/>
                  </a:cubicBezTo>
                  <a:cubicBezTo>
                    <a:pt x="88" y="7"/>
                    <a:pt x="87" y="6"/>
                    <a:pt x="85" y="5"/>
                  </a:cubicBezTo>
                  <a:cubicBezTo>
                    <a:pt x="84" y="5"/>
                    <a:pt x="83" y="4"/>
                    <a:pt x="83" y="4"/>
                  </a:cubicBezTo>
                  <a:cubicBezTo>
                    <a:pt x="83" y="4"/>
                    <a:pt x="81" y="3"/>
                    <a:pt x="79" y="2"/>
                  </a:cubicBezTo>
                  <a:cubicBezTo>
                    <a:pt x="75" y="1"/>
                    <a:pt x="73" y="1"/>
                    <a:pt x="72" y="1"/>
                  </a:cubicBezTo>
                  <a:lnTo>
                    <a:pt x="67" y="1"/>
                  </a:lnTo>
                  <a:lnTo>
                    <a:pt x="62" y="2"/>
                  </a:lnTo>
                  <a:cubicBezTo>
                    <a:pt x="60" y="3"/>
                    <a:pt x="59" y="3"/>
                    <a:pt x="58" y="3"/>
                  </a:cubicBezTo>
                  <a:lnTo>
                    <a:pt x="55" y="3"/>
                  </a:lnTo>
                  <a:cubicBezTo>
                    <a:pt x="53" y="3"/>
                    <a:pt x="52" y="3"/>
                    <a:pt x="52" y="3"/>
                  </a:cubicBezTo>
                  <a:cubicBezTo>
                    <a:pt x="51" y="4"/>
                    <a:pt x="50" y="4"/>
                    <a:pt x="47" y="5"/>
                  </a:cubicBezTo>
                  <a:cubicBezTo>
                    <a:pt x="46" y="6"/>
                    <a:pt x="44" y="7"/>
                    <a:pt x="44" y="7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39" y="10"/>
                    <a:pt x="39" y="11"/>
                  </a:cubicBezTo>
                  <a:lnTo>
                    <a:pt x="38" y="13"/>
                  </a:lnTo>
                  <a:cubicBezTo>
                    <a:pt x="38" y="13"/>
                    <a:pt x="38" y="14"/>
                    <a:pt x="37" y="16"/>
                  </a:cubicBezTo>
                  <a:cubicBezTo>
                    <a:pt x="38" y="17"/>
                    <a:pt x="38" y="17"/>
                    <a:pt x="38" y="17"/>
                  </a:cubicBezTo>
                  <a:lnTo>
                    <a:pt x="42" y="18"/>
                  </a:lnTo>
                  <a:cubicBezTo>
                    <a:pt x="43" y="19"/>
                    <a:pt x="45" y="19"/>
                    <a:pt x="47" y="20"/>
                  </a:cubicBezTo>
                  <a:cubicBezTo>
                    <a:pt x="49" y="20"/>
                    <a:pt x="50" y="20"/>
                    <a:pt x="50" y="20"/>
                  </a:cubicBezTo>
                  <a:cubicBezTo>
                    <a:pt x="50" y="21"/>
                    <a:pt x="49" y="22"/>
                    <a:pt x="49" y="23"/>
                  </a:cubicBezTo>
                  <a:lnTo>
                    <a:pt x="49" y="26"/>
                  </a:lnTo>
                  <a:lnTo>
                    <a:pt x="44" y="26"/>
                  </a:lnTo>
                  <a:cubicBezTo>
                    <a:pt x="41" y="26"/>
                    <a:pt x="39" y="26"/>
                    <a:pt x="39" y="26"/>
                  </a:cubicBezTo>
                  <a:lnTo>
                    <a:pt x="36" y="26"/>
                  </a:lnTo>
                  <a:cubicBezTo>
                    <a:pt x="34" y="26"/>
                    <a:pt x="33" y="26"/>
                    <a:pt x="33" y="26"/>
                  </a:cubicBezTo>
                  <a:cubicBezTo>
                    <a:pt x="33" y="26"/>
                    <a:pt x="32" y="26"/>
                    <a:pt x="30" y="26"/>
                  </a:cubicBezTo>
                  <a:lnTo>
                    <a:pt x="33" y="20"/>
                  </a:lnTo>
                  <a:lnTo>
                    <a:pt x="33" y="15"/>
                  </a:ln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0"/>
                    <a:pt x="32" y="9"/>
                  </a:cubicBezTo>
                  <a:cubicBezTo>
                    <a:pt x="35" y="7"/>
                    <a:pt x="36" y="6"/>
                    <a:pt x="37" y="6"/>
                  </a:cubicBezTo>
                  <a:cubicBezTo>
                    <a:pt x="37" y="6"/>
                    <a:pt x="37" y="6"/>
                    <a:pt x="38" y="5"/>
                  </a:cubicBezTo>
                  <a:cubicBezTo>
                    <a:pt x="39" y="5"/>
                    <a:pt x="40" y="4"/>
                    <a:pt x="41" y="3"/>
                  </a:cubicBezTo>
                  <a:cubicBezTo>
                    <a:pt x="44" y="2"/>
                    <a:pt x="46" y="1"/>
                    <a:pt x="46" y="1"/>
                  </a:cubicBezTo>
                  <a:cubicBezTo>
                    <a:pt x="46" y="1"/>
                    <a:pt x="46" y="1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39" y="0"/>
                    <a:pt x="35" y="0"/>
                  </a:cubicBezTo>
                  <a:lnTo>
                    <a:pt x="29" y="0"/>
                  </a:lnTo>
                  <a:cubicBezTo>
                    <a:pt x="29" y="0"/>
                    <a:pt x="27" y="0"/>
                    <a:pt x="26" y="0"/>
                  </a:cubicBezTo>
                  <a:lnTo>
                    <a:pt x="19" y="2"/>
                  </a:lnTo>
                  <a:cubicBezTo>
                    <a:pt x="18" y="3"/>
                    <a:pt x="17" y="3"/>
                    <a:pt x="16" y="3"/>
                  </a:cubicBezTo>
                  <a:cubicBezTo>
                    <a:pt x="16" y="3"/>
                    <a:pt x="15" y="4"/>
                    <a:pt x="13" y="5"/>
                  </a:cubicBezTo>
                  <a:cubicBezTo>
                    <a:pt x="11" y="5"/>
                    <a:pt x="11" y="5"/>
                    <a:pt x="10" y="6"/>
                  </a:cubicBezTo>
                  <a:cubicBezTo>
                    <a:pt x="10" y="6"/>
                    <a:pt x="9" y="6"/>
                    <a:pt x="9" y="7"/>
                  </a:cubicBezTo>
                  <a:lnTo>
                    <a:pt x="9" y="9"/>
                  </a:lnTo>
                  <a:cubicBezTo>
                    <a:pt x="8" y="9"/>
                    <a:pt x="7" y="11"/>
                    <a:pt x="5" y="13"/>
                  </a:cubicBezTo>
                  <a:lnTo>
                    <a:pt x="4" y="17"/>
                  </a:ln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1" y="19"/>
                    <a:pt x="1" y="20"/>
                  </a:cubicBezTo>
                  <a:cubicBezTo>
                    <a:pt x="1" y="21"/>
                    <a:pt x="2" y="21"/>
                    <a:pt x="2" y="22"/>
                  </a:cubicBezTo>
                  <a:cubicBezTo>
                    <a:pt x="3" y="22"/>
                    <a:pt x="4" y="23"/>
                    <a:pt x="5" y="25"/>
                  </a:cubicBezTo>
                  <a:cubicBezTo>
                    <a:pt x="5" y="26"/>
                    <a:pt x="6" y="26"/>
                    <a:pt x="7" y="27"/>
                  </a:cubicBezTo>
                  <a:cubicBezTo>
                    <a:pt x="8" y="28"/>
                    <a:pt x="8" y="28"/>
                    <a:pt x="8" y="29"/>
                  </a:cubicBezTo>
                  <a:cubicBezTo>
                    <a:pt x="9" y="29"/>
                    <a:pt x="9" y="29"/>
                    <a:pt x="10" y="30"/>
                  </a:cubicBezTo>
                  <a:cubicBezTo>
                    <a:pt x="10" y="31"/>
                    <a:pt x="11" y="31"/>
                    <a:pt x="11" y="31"/>
                  </a:cubicBezTo>
                  <a:cubicBezTo>
                    <a:pt x="11" y="31"/>
                    <a:pt x="12" y="32"/>
                    <a:pt x="15" y="32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3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27" y="34"/>
                    <a:pt x="29" y="33"/>
                    <a:pt x="33" y="33"/>
                  </a:cubicBezTo>
                  <a:lnTo>
                    <a:pt x="36" y="31"/>
                  </a:lnTo>
                  <a:cubicBezTo>
                    <a:pt x="36" y="33"/>
                    <a:pt x="37" y="34"/>
                    <a:pt x="37" y="34"/>
                  </a:cubicBezTo>
                  <a:cubicBezTo>
                    <a:pt x="38" y="34"/>
                    <a:pt x="38" y="35"/>
                    <a:pt x="39" y="35"/>
                  </a:cubicBezTo>
                  <a:cubicBezTo>
                    <a:pt x="39" y="35"/>
                    <a:pt x="40" y="35"/>
                    <a:pt x="40" y="35"/>
                  </a:cubicBezTo>
                  <a:cubicBezTo>
                    <a:pt x="40" y="35"/>
                    <a:pt x="41" y="35"/>
                    <a:pt x="41" y="35"/>
                  </a:cubicBezTo>
                  <a:cubicBezTo>
                    <a:pt x="42" y="35"/>
                    <a:pt x="43" y="35"/>
                    <a:pt x="43" y="35"/>
                  </a:cubicBezTo>
                  <a:lnTo>
                    <a:pt x="47" y="35"/>
                  </a:lnTo>
                  <a:cubicBezTo>
                    <a:pt x="47" y="35"/>
                    <a:pt x="50" y="35"/>
                    <a:pt x="54" y="35"/>
                  </a:cubicBezTo>
                  <a:cubicBezTo>
                    <a:pt x="54" y="35"/>
                    <a:pt x="55" y="35"/>
                    <a:pt x="55" y="35"/>
                  </a:cubicBezTo>
                  <a:cubicBezTo>
                    <a:pt x="58" y="35"/>
                    <a:pt x="59" y="36"/>
                    <a:pt x="60" y="36"/>
                  </a:cubicBezTo>
                  <a:cubicBezTo>
                    <a:pt x="60" y="36"/>
                    <a:pt x="62" y="35"/>
                    <a:pt x="66" y="35"/>
                  </a:cubicBezTo>
                  <a:lnTo>
                    <a:pt x="66" y="32"/>
                  </a:lnTo>
                  <a:lnTo>
                    <a:pt x="72" y="36"/>
                  </a:lnTo>
                  <a:lnTo>
                    <a:pt x="76" y="36"/>
                  </a:lnTo>
                  <a:cubicBezTo>
                    <a:pt x="78" y="35"/>
                    <a:pt x="80" y="35"/>
                    <a:pt x="80" y="36"/>
                  </a:cubicBezTo>
                  <a:cubicBezTo>
                    <a:pt x="80" y="36"/>
                    <a:pt x="81" y="36"/>
                    <a:pt x="81" y="37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4" y="38"/>
                    <a:pt x="84" y="38"/>
                  </a:cubicBezTo>
                  <a:cubicBezTo>
                    <a:pt x="85" y="38"/>
                    <a:pt x="87" y="38"/>
                    <a:pt x="90" y="38"/>
                  </a:cubicBez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40"/>
                    <a:pt x="95" y="39"/>
                  </a:cubicBezTo>
                  <a:cubicBezTo>
                    <a:pt x="96" y="39"/>
                    <a:pt x="97" y="39"/>
                    <a:pt x="97" y="39"/>
                  </a:cubicBezTo>
                  <a:cubicBezTo>
                    <a:pt x="97" y="39"/>
                    <a:pt x="98" y="38"/>
                    <a:pt x="98" y="38"/>
                  </a:cubicBezTo>
                  <a:lnTo>
                    <a:pt x="99" y="37"/>
                  </a:lnTo>
                  <a:cubicBezTo>
                    <a:pt x="99" y="37"/>
                    <a:pt x="100" y="36"/>
                    <a:pt x="101" y="36"/>
                  </a:cubicBezTo>
                  <a:cubicBezTo>
                    <a:pt x="102" y="36"/>
                    <a:pt x="104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6"/>
                    <a:pt x="102" y="35"/>
                    <a:pt x="100" y="32"/>
                  </a:cubicBezTo>
                  <a:cubicBezTo>
                    <a:pt x="101" y="31"/>
                    <a:pt x="101" y="31"/>
                    <a:pt x="102" y="31"/>
                  </a:cubicBezTo>
                  <a:cubicBezTo>
                    <a:pt x="103" y="30"/>
                    <a:pt x="104" y="30"/>
                    <a:pt x="105" y="31"/>
                  </a:cubicBezTo>
                  <a:cubicBezTo>
                    <a:pt x="105" y="31"/>
                    <a:pt x="106" y="31"/>
                    <a:pt x="107" y="31"/>
                  </a:cubicBezTo>
                  <a:cubicBezTo>
                    <a:pt x="108" y="32"/>
                    <a:pt x="109" y="32"/>
                    <a:pt x="109" y="32"/>
                  </a:cubicBezTo>
                  <a:cubicBezTo>
                    <a:pt x="109" y="32"/>
                    <a:pt x="110" y="33"/>
                    <a:pt x="111" y="33"/>
                  </a:cubicBezTo>
                  <a:cubicBezTo>
                    <a:pt x="111" y="33"/>
                    <a:pt x="112" y="33"/>
                    <a:pt x="113" y="34"/>
                  </a:cubicBezTo>
                  <a:cubicBezTo>
                    <a:pt x="113" y="34"/>
                    <a:pt x="114" y="35"/>
                    <a:pt x="114" y="36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7"/>
                    <a:pt x="115" y="38"/>
                    <a:pt x="115" y="38"/>
                  </a:cubicBezTo>
                  <a:lnTo>
                    <a:pt x="115" y="38"/>
                  </a:lnTo>
                  <a:cubicBezTo>
                    <a:pt x="115" y="38"/>
                    <a:pt x="115" y="39"/>
                    <a:pt x="115" y="38"/>
                  </a:cubicBezTo>
                  <a:cubicBezTo>
                    <a:pt x="116" y="38"/>
                    <a:pt x="118" y="38"/>
                    <a:pt x="119" y="37"/>
                  </a:cubicBezTo>
                  <a:cubicBezTo>
                    <a:pt x="117" y="39"/>
                    <a:pt x="116" y="40"/>
                    <a:pt x="117" y="40"/>
                  </a:cubicBezTo>
                  <a:cubicBezTo>
                    <a:pt x="117" y="40"/>
                    <a:pt x="117" y="41"/>
                    <a:pt x="118" y="42"/>
                  </a:cubicBezTo>
                  <a:cubicBezTo>
                    <a:pt x="118" y="42"/>
                    <a:pt x="119" y="43"/>
                    <a:pt x="119" y="43"/>
                  </a:cubicBezTo>
                  <a:cubicBezTo>
                    <a:pt x="121" y="43"/>
                    <a:pt x="122" y="43"/>
                    <a:pt x="123" y="42"/>
                  </a:cubicBezTo>
                  <a:cubicBezTo>
                    <a:pt x="123" y="42"/>
                    <a:pt x="124" y="42"/>
                    <a:pt x="125" y="42"/>
                  </a:cubicBezTo>
                  <a:cubicBezTo>
                    <a:pt x="125" y="41"/>
                    <a:pt x="126" y="41"/>
                    <a:pt x="126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8" y="41"/>
                    <a:pt x="128" y="42"/>
                    <a:pt x="128" y="42"/>
                  </a:cubicBezTo>
                  <a:cubicBezTo>
                    <a:pt x="129" y="43"/>
                    <a:pt x="129" y="43"/>
                    <a:pt x="128" y="43"/>
                  </a:cubicBezTo>
                  <a:lnTo>
                    <a:pt x="127" y="43"/>
                  </a:ln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4"/>
                    <a:pt x="124" y="45"/>
                  </a:cubicBezTo>
                  <a:cubicBezTo>
                    <a:pt x="123" y="45"/>
                    <a:pt x="123" y="45"/>
                    <a:pt x="123" y="46"/>
                  </a:cubicBezTo>
                  <a:lnTo>
                    <a:pt x="122" y="47"/>
                  </a:lnTo>
                  <a:cubicBezTo>
                    <a:pt x="122" y="47"/>
                    <a:pt x="122" y="47"/>
                    <a:pt x="123" y="48"/>
                  </a:cubicBezTo>
                  <a:cubicBezTo>
                    <a:pt x="123" y="48"/>
                    <a:pt x="124" y="48"/>
                    <a:pt x="124" y="48"/>
                  </a:cubicBezTo>
                  <a:cubicBezTo>
                    <a:pt x="124" y="48"/>
                    <a:pt x="124" y="48"/>
                    <a:pt x="125" y="48"/>
                  </a:cubicBezTo>
                  <a:cubicBezTo>
                    <a:pt x="126" y="48"/>
                    <a:pt x="126" y="48"/>
                    <a:pt x="128" y="47"/>
                  </a:cubicBezTo>
                  <a:cubicBezTo>
                    <a:pt x="130" y="46"/>
                    <a:pt x="130" y="46"/>
                    <a:pt x="130" y="46"/>
                  </a:cubicBezTo>
                  <a:cubicBezTo>
                    <a:pt x="130" y="46"/>
                    <a:pt x="131" y="46"/>
                    <a:pt x="131" y="45"/>
                  </a:cubicBezTo>
                  <a:cubicBezTo>
                    <a:pt x="132" y="45"/>
                    <a:pt x="132" y="45"/>
                    <a:pt x="133" y="45"/>
                  </a:cubicBezTo>
                  <a:cubicBezTo>
                    <a:pt x="133" y="45"/>
                    <a:pt x="133" y="45"/>
                    <a:pt x="133" y="45"/>
                  </a:cubicBezTo>
                  <a:lnTo>
                    <a:pt x="133" y="45"/>
                  </a:lnTo>
                  <a:cubicBezTo>
                    <a:pt x="133" y="45"/>
                    <a:pt x="134" y="45"/>
                    <a:pt x="134" y="46"/>
                  </a:cubicBezTo>
                  <a:lnTo>
                    <a:pt x="134" y="48"/>
                  </a:lnTo>
                  <a:cubicBezTo>
                    <a:pt x="134" y="48"/>
                    <a:pt x="134" y="48"/>
                    <a:pt x="135" y="49"/>
                  </a:cubicBezTo>
                  <a:cubicBezTo>
                    <a:pt x="135" y="49"/>
                    <a:pt x="136" y="50"/>
                    <a:pt x="136" y="50"/>
                  </a:cubicBezTo>
                  <a:cubicBezTo>
                    <a:pt x="136" y="51"/>
                    <a:pt x="137" y="51"/>
                    <a:pt x="138" y="52"/>
                  </a:cubicBezTo>
                  <a:lnTo>
                    <a:pt x="136" y="54"/>
                  </a:lnTo>
                  <a:cubicBezTo>
                    <a:pt x="135" y="56"/>
                    <a:pt x="134" y="58"/>
                    <a:pt x="133" y="58"/>
                  </a:cubicBezTo>
                  <a:cubicBezTo>
                    <a:pt x="133" y="58"/>
                    <a:pt x="133" y="59"/>
                    <a:pt x="133" y="59"/>
                  </a:cubicBezTo>
                  <a:cubicBezTo>
                    <a:pt x="132" y="60"/>
                    <a:pt x="132" y="60"/>
                    <a:pt x="132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2" y="62"/>
                    <a:pt x="132" y="62"/>
                    <a:pt x="133" y="62"/>
                  </a:cubicBezTo>
                  <a:cubicBezTo>
                    <a:pt x="133" y="62"/>
                    <a:pt x="134" y="61"/>
                    <a:pt x="136" y="59"/>
                  </a:cubicBezTo>
                  <a:lnTo>
                    <a:pt x="137" y="56"/>
                  </a:lnTo>
                  <a:lnTo>
                    <a:pt x="140" y="54"/>
                  </a:lnTo>
                  <a:cubicBezTo>
                    <a:pt x="142" y="54"/>
                    <a:pt x="143" y="54"/>
                    <a:pt x="144" y="54"/>
                  </a:cubicBezTo>
                  <a:cubicBezTo>
                    <a:pt x="144" y="54"/>
                    <a:pt x="145" y="54"/>
                    <a:pt x="146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51" y="55"/>
                    <a:pt x="152" y="55"/>
                    <a:pt x="153" y="55"/>
                  </a:cubicBezTo>
                  <a:cubicBezTo>
                    <a:pt x="153" y="55"/>
                    <a:pt x="154" y="55"/>
                    <a:pt x="154" y="55"/>
                  </a:cubicBezTo>
                  <a:cubicBezTo>
                    <a:pt x="155" y="54"/>
                    <a:pt x="155" y="54"/>
                    <a:pt x="154" y="54"/>
                  </a:cubicBezTo>
                  <a:lnTo>
                    <a:pt x="152" y="54"/>
                  </a:lnTo>
                  <a:cubicBezTo>
                    <a:pt x="151" y="54"/>
                    <a:pt x="150" y="54"/>
                    <a:pt x="149" y="54"/>
                  </a:cubicBezTo>
                  <a:cubicBezTo>
                    <a:pt x="148" y="54"/>
                    <a:pt x="146" y="54"/>
                    <a:pt x="143" y="53"/>
                  </a:cubicBezTo>
                  <a:lnTo>
                    <a:pt x="140" y="53"/>
                  </a:lnTo>
                  <a:lnTo>
                    <a:pt x="139" y="49"/>
                  </a:lnTo>
                  <a:cubicBezTo>
                    <a:pt x="140" y="49"/>
                    <a:pt x="140" y="49"/>
                    <a:pt x="141" y="49"/>
                  </a:cubicBezTo>
                  <a:cubicBezTo>
                    <a:pt x="141" y="49"/>
                    <a:pt x="142" y="49"/>
                    <a:pt x="143" y="48"/>
                  </a:cubicBezTo>
                  <a:cubicBezTo>
                    <a:pt x="144" y="48"/>
                    <a:pt x="145" y="48"/>
                    <a:pt x="145" y="48"/>
                  </a:cubicBezTo>
                  <a:cubicBezTo>
                    <a:pt x="146" y="48"/>
                    <a:pt x="146" y="48"/>
                    <a:pt x="146" y="48"/>
                  </a:cubicBezTo>
                  <a:lnTo>
                    <a:pt x="147" y="48"/>
                  </a:lnTo>
                  <a:cubicBezTo>
                    <a:pt x="148" y="48"/>
                    <a:pt x="148" y="48"/>
                    <a:pt x="149" y="49"/>
                  </a:cubicBezTo>
                  <a:cubicBezTo>
                    <a:pt x="149" y="51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lnTo>
                    <a:pt x="149" y="52"/>
                  </a:lnTo>
                  <a:cubicBezTo>
                    <a:pt x="150" y="52"/>
                    <a:pt x="150" y="52"/>
                    <a:pt x="150" y="52"/>
                  </a:cubicBezTo>
                  <a:lnTo>
                    <a:pt x="154" y="52"/>
                  </a:lnTo>
                  <a:cubicBezTo>
                    <a:pt x="154" y="52"/>
                    <a:pt x="154" y="52"/>
                    <a:pt x="154" y="52"/>
                  </a:cubicBezTo>
                  <a:cubicBezTo>
                    <a:pt x="155" y="52"/>
                    <a:pt x="155" y="52"/>
                    <a:pt x="156" y="52"/>
                  </a:cubicBezTo>
                  <a:cubicBezTo>
                    <a:pt x="157" y="53"/>
                    <a:pt x="158" y="53"/>
                    <a:pt x="158" y="53"/>
                  </a:cubicBezTo>
                  <a:lnTo>
                    <a:pt x="159" y="55"/>
                  </a:lnTo>
                  <a:cubicBezTo>
                    <a:pt x="159" y="55"/>
                    <a:pt x="160" y="56"/>
                    <a:pt x="160" y="57"/>
                  </a:cubicBezTo>
                  <a:cubicBezTo>
                    <a:pt x="161" y="57"/>
                    <a:pt x="161" y="58"/>
                    <a:pt x="163" y="60"/>
                  </a:cubicBezTo>
                  <a:lnTo>
                    <a:pt x="163" y="63"/>
                  </a:lnTo>
                  <a:lnTo>
                    <a:pt x="159" y="64"/>
                  </a:lnTo>
                  <a:lnTo>
                    <a:pt x="163" y="66"/>
                  </a:lnTo>
                  <a:cubicBezTo>
                    <a:pt x="164" y="66"/>
                    <a:pt x="165" y="66"/>
                    <a:pt x="166" y="66"/>
                  </a:cubicBezTo>
                  <a:cubicBezTo>
                    <a:pt x="166" y="66"/>
                    <a:pt x="167" y="66"/>
                    <a:pt x="169" y="66"/>
                  </a:cubicBezTo>
                  <a:cubicBezTo>
                    <a:pt x="170" y="67"/>
                    <a:pt x="171" y="67"/>
                    <a:pt x="171" y="66"/>
                  </a:cubicBezTo>
                  <a:cubicBezTo>
                    <a:pt x="172" y="66"/>
                    <a:pt x="173" y="65"/>
                    <a:pt x="175" y="64"/>
                  </a:cubicBezTo>
                  <a:cubicBezTo>
                    <a:pt x="176" y="64"/>
                    <a:pt x="177" y="64"/>
                    <a:pt x="177" y="64"/>
                  </a:cubicBezTo>
                  <a:cubicBezTo>
                    <a:pt x="177" y="64"/>
                    <a:pt x="178" y="65"/>
                    <a:pt x="178" y="65"/>
                  </a:cubicBezTo>
                  <a:cubicBezTo>
                    <a:pt x="178" y="66"/>
                    <a:pt x="179" y="66"/>
                    <a:pt x="180" y="67"/>
                  </a:cubicBezTo>
                  <a:cubicBezTo>
                    <a:pt x="180" y="67"/>
                    <a:pt x="182" y="67"/>
                    <a:pt x="183" y="67"/>
                  </a:cubicBezTo>
                  <a:cubicBezTo>
                    <a:pt x="184" y="68"/>
                    <a:pt x="185" y="68"/>
                    <a:pt x="186" y="68"/>
                  </a:cubicBezTo>
                  <a:lnTo>
                    <a:pt x="188" y="68"/>
                  </a:lnTo>
                  <a:cubicBezTo>
                    <a:pt x="187" y="68"/>
                    <a:pt x="187" y="68"/>
                    <a:pt x="186" y="68"/>
                  </a:cubicBezTo>
                  <a:cubicBezTo>
                    <a:pt x="183" y="69"/>
                    <a:pt x="181" y="69"/>
                    <a:pt x="180" y="69"/>
                  </a:cubicBezTo>
                  <a:cubicBezTo>
                    <a:pt x="180" y="69"/>
                    <a:pt x="179" y="69"/>
                    <a:pt x="178" y="69"/>
                  </a:cubicBezTo>
                  <a:cubicBezTo>
                    <a:pt x="177" y="70"/>
                    <a:pt x="177" y="70"/>
                    <a:pt x="176" y="70"/>
                  </a:cubicBezTo>
                  <a:lnTo>
                    <a:pt x="174" y="73"/>
                  </a:lnTo>
                  <a:cubicBezTo>
                    <a:pt x="173" y="73"/>
                    <a:pt x="173" y="72"/>
                    <a:pt x="173" y="70"/>
                  </a:cubicBezTo>
                  <a:cubicBezTo>
                    <a:pt x="172" y="69"/>
                    <a:pt x="172" y="68"/>
                    <a:pt x="171" y="69"/>
                  </a:cubicBezTo>
                  <a:cubicBezTo>
                    <a:pt x="170" y="68"/>
                    <a:pt x="170" y="68"/>
                    <a:pt x="171" y="66"/>
                  </a:cubicBezTo>
                  <a:cubicBezTo>
                    <a:pt x="171" y="67"/>
                    <a:pt x="170" y="67"/>
                    <a:pt x="169" y="66"/>
                  </a:cubicBezTo>
                  <a:cubicBezTo>
                    <a:pt x="167" y="66"/>
                    <a:pt x="166" y="66"/>
                    <a:pt x="166" y="66"/>
                  </a:cubicBezTo>
                  <a:cubicBezTo>
                    <a:pt x="165" y="66"/>
                    <a:pt x="164" y="66"/>
                    <a:pt x="163" y="66"/>
                  </a:cubicBezTo>
                  <a:lnTo>
                    <a:pt x="159" y="64"/>
                  </a:lnTo>
                  <a:lnTo>
                    <a:pt x="158" y="65"/>
                  </a:lnTo>
                  <a:cubicBezTo>
                    <a:pt x="155" y="66"/>
                    <a:pt x="154" y="67"/>
                    <a:pt x="153" y="67"/>
                  </a:cubicBezTo>
                  <a:cubicBezTo>
                    <a:pt x="152" y="67"/>
                    <a:pt x="150" y="68"/>
                    <a:pt x="147" y="69"/>
                  </a:cubicBezTo>
                  <a:cubicBezTo>
                    <a:pt x="145" y="70"/>
                    <a:pt x="144" y="70"/>
                    <a:pt x="143" y="70"/>
                  </a:cubicBezTo>
                  <a:cubicBezTo>
                    <a:pt x="143" y="70"/>
                    <a:pt x="143" y="71"/>
                    <a:pt x="143" y="71"/>
                  </a:cubicBezTo>
                  <a:cubicBezTo>
                    <a:pt x="143" y="71"/>
                    <a:pt x="143" y="72"/>
                    <a:pt x="143" y="72"/>
                  </a:cubicBezTo>
                  <a:cubicBezTo>
                    <a:pt x="143" y="72"/>
                    <a:pt x="145" y="73"/>
                    <a:pt x="148" y="75"/>
                  </a:cubicBezTo>
                  <a:lnTo>
                    <a:pt x="151" y="77"/>
                  </a:lnTo>
                  <a:lnTo>
                    <a:pt x="136" y="79"/>
                  </a:lnTo>
                  <a:cubicBezTo>
                    <a:pt x="136" y="79"/>
                    <a:pt x="136" y="79"/>
                    <a:pt x="136" y="80"/>
                  </a:cubicBezTo>
                  <a:cubicBezTo>
                    <a:pt x="136" y="81"/>
                    <a:pt x="137" y="82"/>
                    <a:pt x="137" y="82"/>
                  </a:cubicBezTo>
                  <a:lnTo>
                    <a:pt x="136" y="85"/>
                  </a:lnTo>
                  <a:lnTo>
                    <a:pt x="137" y="87"/>
                  </a:lnTo>
                  <a:cubicBezTo>
                    <a:pt x="138" y="88"/>
                    <a:pt x="138" y="89"/>
                    <a:pt x="138" y="89"/>
                  </a:cubicBezTo>
                  <a:lnTo>
                    <a:pt x="142" y="88"/>
                  </a:lnTo>
                  <a:lnTo>
                    <a:pt x="144" y="89"/>
                  </a:lnTo>
                  <a:cubicBezTo>
                    <a:pt x="146" y="89"/>
                    <a:pt x="146" y="89"/>
                    <a:pt x="147" y="89"/>
                  </a:cubicBezTo>
                  <a:lnTo>
                    <a:pt x="149" y="88"/>
                  </a:lnTo>
                  <a:cubicBezTo>
                    <a:pt x="150" y="88"/>
                    <a:pt x="150" y="88"/>
                    <a:pt x="151" y="88"/>
                  </a:cubicBezTo>
                  <a:cubicBezTo>
                    <a:pt x="151" y="87"/>
                    <a:pt x="152" y="87"/>
                    <a:pt x="153" y="86"/>
                  </a:cubicBezTo>
                  <a:cubicBezTo>
                    <a:pt x="153" y="87"/>
                    <a:pt x="154" y="88"/>
                    <a:pt x="154" y="88"/>
                  </a:cubicBezTo>
                  <a:cubicBezTo>
                    <a:pt x="154" y="88"/>
                    <a:pt x="154" y="89"/>
                    <a:pt x="155" y="89"/>
                  </a:cubicBezTo>
                  <a:cubicBezTo>
                    <a:pt x="156" y="89"/>
                    <a:pt x="156" y="90"/>
                    <a:pt x="156" y="90"/>
                  </a:cubicBezTo>
                  <a:cubicBezTo>
                    <a:pt x="156" y="90"/>
                    <a:pt x="157" y="90"/>
                    <a:pt x="158" y="90"/>
                  </a:cubicBezTo>
                  <a:cubicBezTo>
                    <a:pt x="160" y="91"/>
                    <a:pt x="161" y="91"/>
                    <a:pt x="161" y="91"/>
                  </a:cubicBezTo>
                  <a:cubicBezTo>
                    <a:pt x="161" y="91"/>
                    <a:pt x="162" y="92"/>
                    <a:pt x="163" y="92"/>
                  </a:cubicBezTo>
                  <a:cubicBezTo>
                    <a:pt x="164" y="92"/>
                    <a:pt x="165" y="92"/>
                    <a:pt x="165" y="93"/>
                  </a:cubicBezTo>
                  <a:cubicBezTo>
                    <a:pt x="165" y="93"/>
                    <a:pt x="165" y="93"/>
                    <a:pt x="165" y="94"/>
                  </a:cubicBezTo>
                  <a:cubicBezTo>
                    <a:pt x="164" y="94"/>
                    <a:pt x="164" y="95"/>
                    <a:pt x="164" y="95"/>
                  </a:cubicBezTo>
                  <a:cubicBezTo>
                    <a:pt x="164" y="95"/>
                    <a:pt x="165" y="95"/>
                    <a:pt x="166" y="95"/>
                  </a:cubicBezTo>
                  <a:cubicBezTo>
                    <a:pt x="168" y="95"/>
                    <a:pt x="169" y="96"/>
                    <a:pt x="169" y="96"/>
                  </a:cubicBezTo>
                  <a:cubicBezTo>
                    <a:pt x="169" y="96"/>
                    <a:pt x="168" y="96"/>
                    <a:pt x="167" y="97"/>
                  </a:cubicBezTo>
                  <a:cubicBezTo>
                    <a:pt x="168" y="99"/>
                    <a:pt x="170" y="100"/>
                    <a:pt x="170" y="100"/>
                  </a:cubicBezTo>
                  <a:cubicBezTo>
                    <a:pt x="170" y="100"/>
                    <a:pt x="171" y="100"/>
                    <a:pt x="172" y="101"/>
                  </a:cubicBezTo>
                  <a:cubicBezTo>
                    <a:pt x="173" y="101"/>
                    <a:pt x="174" y="102"/>
                    <a:pt x="175" y="102"/>
                  </a:cubicBezTo>
                  <a:cubicBezTo>
                    <a:pt x="175" y="102"/>
                    <a:pt x="176" y="103"/>
                    <a:pt x="176" y="104"/>
                  </a:cubicBezTo>
                  <a:cubicBezTo>
                    <a:pt x="177" y="105"/>
                    <a:pt x="178" y="106"/>
                    <a:pt x="178" y="106"/>
                  </a:cubicBezTo>
                  <a:cubicBezTo>
                    <a:pt x="178" y="106"/>
                    <a:pt x="179" y="106"/>
                    <a:pt x="179" y="105"/>
                  </a:cubicBezTo>
                  <a:cubicBezTo>
                    <a:pt x="179" y="105"/>
                    <a:pt x="180" y="105"/>
                    <a:pt x="180" y="105"/>
                  </a:cubicBezTo>
                  <a:cubicBezTo>
                    <a:pt x="180" y="105"/>
                    <a:pt x="181" y="105"/>
                    <a:pt x="182" y="104"/>
                  </a:cubicBezTo>
                  <a:cubicBezTo>
                    <a:pt x="183" y="104"/>
                    <a:pt x="183" y="103"/>
                    <a:pt x="183" y="103"/>
                  </a:cubicBezTo>
                  <a:lnTo>
                    <a:pt x="185" y="103"/>
                  </a:lnTo>
                  <a:cubicBezTo>
                    <a:pt x="186" y="103"/>
                    <a:pt x="187" y="103"/>
                    <a:pt x="188" y="103"/>
                  </a:cubicBezTo>
                  <a:cubicBezTo>
                    <a:pt x="188" y="103"/>
                    <a:pt x="190" y="103"/>
                    <a:pt x="192" y="104"/>
                  </a:cubicBezTo>
                  <a:lnTo>
                    <a:pt x="197" y="107"/>
                  </a:lnTo>
                  <a:cubicBezTo>
                    <a:pt x="199" y="108"/>
                    <a:pt x="201" y="109"/>
                    <a:pt x="201" y="109"/>
                  </a:cubicBezTo>
                  <a:lnTo>
                    <a:pt x="207" y="109"/>
                  </a:lnTo>
                  <a:lnTo>
                    <a:pt x="214" y="111"/>
                  </a:lnTo>
                  <a:cubicBezTo>
                    <a:pt x="216" y="111"/>
                    <a:pt x="218" y="112"/>
                    <a:pt x="218" y="112"/>
                  </a:cubicBezTo>
                  <a:cubicBezTo>
                    <a:pt x="218" y="112"/>
                    <a:pt x="220" y="111"/>
                    <a:pt x="224" y="110"/>
                  </a:cubicBezTo>
                  <a:lnTo>
                    <a:pt x="228" y="103"/>
                  </a:lnTo>
                  <a:cubicBezTo>
                    <a:pt x="229" y="103"/>
                    <a:pt x="229" y="102"/>
                    <a:pt x="230" y="102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1" y="102"/>
                    <a:pt x="232" y="101"/>
                    <a:pt x="232" y="101"/>
                  </a:cubicBezTo>
                  <a:cubicBezTo>
                    <a:pt x="232" y="101"/>
                    <a:pt x="233" y="100"/>
                    <a:pt x="234" y="98"/>
                  </a:cubicBezTo>
                  <a:lnTo>
                    <a:pt x="234" y="91"/>
                  </a:lnTo>
                  <a:lnTo>
                    <a:pt x="228" y="89"/>
                  </a:lnTo>
                  <a:lnTo>
                    <a:pt x="227" y="85"/>
                  </a:lnTo>
                  <a:cubicBezTo>
                    <a:pt x="225" y="84"/>
                    <a:pt x="224" y="84"/>
                    <a:pt x="224" y="84"/>
                  </a:cubicBezTo>
                  <a:lnTo>
                    <a:pt x="221" y="84"/>
                  </a:lnTo>
                  <a:cubicBezTo>
                    <a:pt x="220" y="84"/>
                    <a:pt x="219" y="84"/>
                    <a:pt x="219" y="84"/>
                  </a:cubicBezTo>
                  <a:cubicBezTo>
                    <a:pt x="218" y="84"/>
                    <a:pt x="218" y="84"/>
                    <a:pt x="217" y="83"/>
                  </a:cubicBezTo>
                  <a:cubicBezTo>
                    <a:pt x="216" y="83"/>
                    <a:pt x="215" y="82"/>
                    <a:pt x="215" y="82"/>
                  </a:cubicBezTo>
                  <a:cubicBezTo>
                    <a:pt x="215" y="82"/>
                    <a:pt x="214" y="83"/>
                    <a:pt x="214" y="84"/>
                  </a:cubicBezTo>
                  <a:lnTo>
                    <a:pt x="205" y="74"/>
                  </a:lnTo>
                  <a:lnTo>
                    <a:pt x="198" y="71"/>
                  </a:lnTo>
                  <a:lnTo>
                    <a:pt x="203" y="69"/>
                  </a:lnTo>
                  <a:cubicBezTo>
                    <a:pt x="207" y="68"/>
                    <a:pt x="208" y="68"/>
                    <a:pt x="209" y="68"/>
                  </a:cubicBezTo>
                  <a:lnTo>
                    <a:pt x="212" y="68"/>
                  </a:lnTo>
                  <a:cubicBezTo>
                    <a:pt x="214" y="68"/>
                    <a:pt x="215" y="68"/>
                    <a:pt x="216" y="68"/>
                  </a:cubicBezTo>
                  <a:cubicBezTo>
                    <a:pt x="216" y="68"/>
                    <a:pt x="216" y="69"/>
                    <a:pt x="217" y="69"/>
                  </a:cubicBezTo>
                  <a:cubicBezTo>
                    <a:pt x="218" y="70"/>
                    <a:pt x="219" y="71"/>
                    <a:pt x="219" y="71"/>
                  </a:cubicBezTo>
                  <a:lnTo>
                    <a:pt x="221" y="72"/>
                  </a:lnTo>
                  <a:cubicBezTo>
                    <a:pt x="221" y="72"/>
                    <a:pt x="222" y="72"/>
                    <a:pt x="222" y="73"/>
                  </a:cubicBezTo>
                  <a:cubicBezTo>
                    <a:pt x="222" y="73"/>
                    <a:pt x="223" y="72"/>
                    <a:pt x="225" y="71"/>
                  </a:cubicBezTo>
                  <a:lnTo>
                    <a:pt x="225" y="73"/>
                  </a:lnTo>
                  <a:cubicBezTo>
                    <a:pt x="227" y="73"/>
                    <a:pt x="229" y="73"/>
                    <a:pt x="229" y="73"/>
                  </a:cubicBezTo>
                  <a:cubicBezTo>
                    <a:pt x="230" y="72"/>
                    <a:pt x="231" y="72"/>
                    <a:pt x="234" y="70"/>
                  </a:cubicBezTo>
                  <a:lnTo>
                    <a:pt x="236" y="70"/>
                  </a:lnTo>
                  <a:lnTo>
                    <a:pt x="240" y="80"/>
                  </a:lnTo>
                  <a:cubicBezTo>
                    <a:pt x="242" y="82"/>
                    <a:pt x="243" y="83"/>
                    <a:pt x="243" y="83"/>
                  </a:cubicBezTo>
                  <a:cubicBezTo>
                    <a:pt x="243" y="83"/>
                    <a:pt x="244" y="83"/>
                    <a:pt x="244" y="83"/>
                  </a:cubicBezTo>
                  <a:lnTo>
                    <a:pt x="248" y="73"/>
                  </a:lnTo>
                  <a:cubicBezTo>
                    <a:pt x="253" y="73"/>
                    <a:pt x="256" y="73"/>
                    <a:pt x="257" y="73"/>
                  </a:cubicBezTo>
                  <a:cubicBezTo>
                    <a:pt x="258" y="73"/>
                    <a:pt x="258" y="72"/>
                    <a:pt x="258" y="71"/>
                  </a:cubicBezTo>
                  <a:lnTo>
                    <a:pt x="255" y="70"/>
                  </a:lnTo>
                  <a:cubicBezTo>
                    <a:pt x="258" y="70"/>
                    <a:pt x="260" y="70"/>
                    <a:pt x="261" y="70"/>
                  </a:cubicBezTo>
                  <a:cubicBezTo>
                    <a:pt x="262" y="70"/>
                    <a:pt x="263" y="70"/>
                    <a:pt x="264" y="70"/>
                  </a:cubicBezTo>
                  <a:lnTo>
                    <a:pt x="259" y="68"/>
                  </a:lnTo>
                  <a:lnTo>
                    <a:pt x="266" y="67"/>
                  </a:lnTo>
                  <a:cubicBezTo>
                    <a:pt x="266" y="66"/>
                    <a:pt x="265" y="65"/>
                    <a:pt x="264" y="65"/>
                  </a:cubicBezTo>
                  <a:lnTo>
                    <a:pt x="258" y="65"/>
                  </a:lnTo>
                  <a:cubicBezTo>
                    <a:pt x="255" y="65"/>
                    <a:pt x="252" y="65"/>
                    <a:pt x="252" y="65"/>
                  </a:cubicBezTo>
                  <a:cubicBezTo>
                    <a:pt x="252" y="64"/>
                    <a:pt x="251" y="64"/>
                    <a:pt x="250" y="63"/>
                  </a:cubicBezTo>
                  <a:lnTo>
                    <a:pt x="247" y="63"/>
                  </a:lnTo>
                  <a:lnTo>
                    <a:pt x="249" y="60"/>
                  </a:lnTo>
                  <a:lnTo>
                    <a:pt x="247" y="60"/>
                  </a:lnTo>
                  <a:lnTo>
                    <a:pt x="243" y="61"/>
                  </a:lnTo>
                  <a:lnTo>
                    <a:pt x="241" y="60"/>
                  </a:lnTo>
                  <a:lnTo>
                    <a:pt x="240" y="57"/>
                  </a:lnTo>
                  <a:lnTo>
                    <a:pt x="235" y="55"/>
                  </a:lnTo>
                  <a:lnTo>
                    <a:pt x="229" y="54"/>
                  </a:lnTo>
                  <a:lnTo>
                    <a:pt x="225" y="54"/>
                  </a:lnTo>
                  <a:lnTo>
                    <a:pt x="222" y="53"/>
                  </a:lnTo>
                  <a:cubicBezTo>
                    <a:pt x="221" y="52"/>
                    <a:pt x="220" y="52"/>
                    <a:pt x="220" y="52"/>
                  </a:cubicBezTo>
                  <a:cubicBezTo>
                    <a:pt x="219" y="53"/>
                    <a:pt x="219" y="53"/>
                    <a:pt x="219" y="54"/>
                  </a:cubicBezTo>
                  <a:cubicBezTo>
                    <a:pt x="218" y="53"/>
                    <a:pt x="217" y="52"/>
                    <a:pt x="217" y="52"/>
                  </a:cubicBezTo>
                  <a:cubicBezTo>
                    <a:pt x="216" y="52"/>
                    <a:pt x="216" y="52"/>
                    <a:pt x="215" y="52"/>
                  </a:cubicBezTo>
                  <a:cubicBezTo>
                    <a:pt x="214" y="53"/>
                    <a:pt x="214" y="53"/>
                    <a:pt x="213" y="53"/>
                  </a:cubicBezTo>
                  <a:cubicBezTo>
                    <a:pt x="213" y="53"/>
                    <a:pt x="212" y="53"/>
                    <a:pt x="211" y="52"/>
                  </a:cubicBezTo>
                  <a:cubicBezTo>
                    <a:pt x="209" y="50"/>
                    <a:pt x="208" y="49"/>
                    <a:pt x="207" y="49"/>
                  </a:cubicBezTo>
                  <a:cubicBezTo>
                    <a:pt x="207" y="49"/>
                    <a:pt x="206" y="49"/>
                    <a:pt x="204" y="48"/>
                  </a:cubicBezTo>
                  <a:cubicBezTo>
                    <a:pt x="202" y="48"/>
                    <a:pt x="201" y="47"/>
                    <a:pt x="201" y="47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200" y="47"/>
                    <a:pt x="199" y="47"/>
                    <a:pt x="197" y="47"/>
                  </a:cubicBezTo>
                  <a:cubicBezTo>
                    <a:pt x="195" y="46"/>
                    <a:pt x="194" y="46"/>
                    <a:pt x="194" y="46"/>
                  </a:cubicBezTo>
                  <a:cubicBezTo>
                    <a:pt x="194" y="46"/>
                    <a:pt x="193" y="46"/>
                    <a:pt x="192" y="45"/>
                  </a:cubicBezTo>
                  <a:lnTo>
                    <a:pt x="192" y="43"/>
                  </a:lnTo>
                  <a:cubicBezTo>
                    <a:pt x="193" y="43"/>
                    <a:pt x="194" y="43"/>
                    <a:pt x="195" y="43"/>
                  </a:cubicBezTo>
                  <a:cubicBezTo>
                    <a:pt x="195" y="43"/>
                    <a:pt x="196" y="43"/>
                    <a:pt x="198" y="43"/>
                  </a:cubicBezTo>
                  <a:cubicBezTo>
                    <a:pt x="200" y="44"/>
                    <a:pt x="201" y="44"/>
                    <a:pt x="202" y="44"/>
                  </a:cubicBezTo>
                  <a:cubicBezTo>
                    <a:pt x="202" y="44"/>
                    <a:pt x="205" y="44"/>
                    <a:pt x="208" y="45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211" y="45"/>
                    <a:pt x="213" y="46"/>
                    <a:pt x="214" y="45"/>
                  </a:cubicBezTo>
                  <a:cubicBezTo>
                    <a:pt x="216" y="45"/>
                    <a:pt x="216" y="44"/>
                    <a:pt x="216" y="44"/>
                  </a:cubicBezTo>
                  <a:cubicBezTo>
                    <a:pt x="216" y="43"/>
                    <a:pt x="216" y="43"/>
                    <a:pt x="215" y="41"/>
                  </a:cubicBezTo>
                  <a:cubicBezTo>
                    <a:pt x="213" y="41"/>
                    <a:pt x="211" y="40"/>
                    <a:pt x="211" y="40"/>
                  </a:cubicBezTo>
                  <a:lnTo>
                    <a:pt x="207" y="40"/>
                  </a:lnTo>
                  <a:cubicBezTo>
                    <a:pt x="205" y="40"/>
                    <a:pt x="204" y="40"/>
                    <a:pt x="203" y="40"/>
                  </a:cubicBezTo>
                  <a:cubicBezTo>
                    <a:pt x="202" y="39"/>
                    <a:pt x="201" y="39"/>
                    <a:pt x="199" y="39"/>
                  </a:cubicBezTo>
                  <a:lnTo>
                    <a:pt x="196" y="39"/>
                  </a:lnTo>
                  <a:cubicBezTo>
                    <a:pt x="195" y="39"/>
                    <a:pt x="194" y="39"/>
                    <a:pt x="194" y="39"/>
                  </a:cubicBezTo>
                  <a:cubicBezTo>
                    <a:pt x="193" y="39"/>
                    <a:pt x="192" y="39"/>
                    <a:pt x="191" y="39"/>
                  </a:cubicBezTo>
                  <a:lnTo>
                    <a:pt x="192" y="38"/>
                  </a:lnTo>
                  <a:lnTo>
                    <a:pt x="194" y="36"/>
                  </a:lnTo>
                  <a:cubicBezTo>
                    <a:pt x="194" y="34"/>
                    <a:pt x="193" y="33"/>
                    <a:pt x="193" y="33"/>
                  </a:cubicBezTo>
                  <a:cubicBezTo>
                    <a:pt x="193" y="33"/>
                    <a:pt x="192" y="32"/>
                    <a:pt x="191" y="31"/>
                  </a:cubicBezTo>
                  <a:lnTo>
                    <a:pt x="184" y="2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3" name="Freeform 847"/>
            <p:cNvSpPr>
              <a:spLocks/>
            </p:cNvSpPr>
            <p:nvPr/>
          </p:nvSpPr>
          <p:spPr bwMode="auto">
            <a:xfrm>
              <a:off x="2897364" y="1972546"/>
              <a:ext cx="1530" cy="306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4" name="Freeform 848"/>
            <p:cNvSpPr>
              <a:spLocks/>
            </p:cNvSpPr>
            <p:nvPr/>
          </p:nvSpPr>
          <p:spPr bwMode="auto">
            <a:xfrm>
              <a:off x="2840754" y="2042936"/>
              <a:ext cx="4590" cy="1531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5" name="Freeform 849"/>
            <p:cNvSpPr>
              <a:spLocks/>
            </p:cNvSpPr>
            <p:nvPr/>
          </p:nvSpPr>
          <p:spPr bwMode="auto">
            <a:xfrm>
              <a:off x="2582182" y="1844008"/>
              <a:ext cx="100981" cy="30604"/>
            </a:xfrm>
            <a:custGeom>
              <a:avLst/>
              <a:gdLst>
                <a:gd name="T0" fmla="*/ 15 w 39"/>
                <a:gd name="T1" fmla="*/ 9 h 10"/>
                <a:gd name="T2" fmla="*/ 19 w 39"/>
                <a:gd name="T3" fmla="*/ 9 h 10"/>
                <a:gd name="T4" fmla="*/ 23 w 39"/>
                <a:gd name="T5" fmla="*/ 9 h 10"/>
                <a:gd name="T6" fmla="*/ 28 w 39"/>
                <a:gd name="T7" fmla="*/ 10 h 10"/>
                <a:gd name="T8" fmla="*/ 32 w 39"/>
                <a:gd name="T9" fmla="*/ 9 h 10"/>
                <a:gd name="T10" fmla="*/ 33 w 39"/>
                <a:gd name="T11" fmla="*/ 9 h 10"/>
                <a:gd name="T12" fmla="*/ 36 w 39"/>
                <a:gd name="T13" fmla="*/ 8 h 10"/>
                <a:gd name="T14" fmla="*/ 39 w 39"/>
                <a:gd name="T15" fmla="*/ 9 h 10"/>
                <a:gd name="T16" fmla="*/ 32 w 39"/>
                <a:gd name="T17" fmla="*/ 2 h 10"/>
                <a:gd name="T18" fmla="*/ 19 w 39"/>
                <a:gd name="T19" fmla="*/ 2 h 10"/>
                <a:gd name="T20" fmla="*/ 10 w 39"/>
                <a:gd name="T21" fmla="*/ 1 h 10"/>
                <a:gd name="T22" fmla="*/ 0 w 39"/>
                <a:gd name="T23" fmla="*/ 0 h 10"/>
                <a:gd name="T24" fmla="*/ 4 w 39"/>
                <a:gd name="T25" fmla="*/ 5 h 10"/>
                <a:gd name="T26" fmla="*/ 5 w 39"/>
                <a:gd name="T27" fmla="*/ 6 h 10"/>
                <a:gd name="T28" fmla="*/ 8 w 39"/>
                <a:gd name="T29" fmla="*/ 10 h 10"/>
                <a:gd name="T30" fmla="*/ 12 w 39"/>
                <a:gd name="T31" fmla="*/ 10 h 10"/>
                <a:gd name="T32" fmla="*/ 15 w 39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">
                  <a:moveTo>
                    <a:pt x="15" y="9"/>
                  </a:moveTo>
                  <a:cubicBezTo>
                    <a:pt x="17" y="9"/>
                    <a:pt x="19" y="9"/>
                    <a:pt x="19" y="9"/>
                  </a:cubicBezTo>
                  <a:cubicBezTo>
                    <a:pt x="19" y="9"/>
                    <a:pt x="21" y="9"/>
                    <a:pt x="23" y="9"/>
                  </a:cubicBezTo>
                  <a:cubicBezTo>
                    <a:pt x="26" y="9"/>
                    <a:pt x="28" y="10"/>
                    <a:pt x="28" y="10"/>
                  </a:cubicBezTo>
                  <a:cubicBezTo>
                    <a:pt x="28" y="10"/>
                    <a:pt x="30" y="9"/>
                    <a:pt x="32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7" y="8"/>
                    <a:pt x="37" y="9"/>
                    <a:pt x="39" y="9"/>
                  </a:cubicBezTo>
                  <a:lnTo>
                    <a:pt x="32" y="2"/>
                  </a:lnTo>
                  <a:lnTo>
                    <a:pt x="19" y="2"/>
                  </a:lnTo>
                  <a:lnTo>
                    <a:pt x="10" y="1"/>
                  </a:lnTo>
                  <a:lnTo>
                    <a:pt x="0" y="0"/>
                  </a:lnTo>
                  <a:cubicBezTo>
                    <a:pt x="2" y="3"/>
                    <a:pt x="4" y="4"/>
                    <a:pt x="4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6" y="7"/>
                    <a:pt x="7" y="8"/>
                    <a:pt x="8" y="10"/>
                  </a:cubicBezTo>
                  <a:cubicBezTo>
                    <a:pt x="10" y="10"/>
                    <a:pt x="11" y="10"/>
                    <a:pt x="12" y="10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6" name="Freeform 850"/>
            <p:cNvSpPr>
              <a:spLocks/>
            </p:cNvSpPr>
            <p:nvPr/>
          </p:nvSpPr>
          <p:spPr bwMode="auto">
            <a:xfrm>
              <a:off x="2285360" y="1764437"/>
              <a:ext cx="313653" cy="64269"/>
            </a:xfrm>
            <a:custGeom>
              <a:avLst/>
              <a:gdLst>
                <a:gd name="T0" fmla="*/ 115 w 121"/>
                <a:gd name="T1" fmla="*/ 10 h 22"/>
                <a:gd name="T2" fmla="*/ 112 w 121"/>
                <a:gd name="T3" fmla="*/ 10 h 22"/>
                <a:gd name="T4" fmla="*/ 109 w 121"/>
                <a:gd name="T5" fmla="*/ 9 h 22"/>
                <a:gd name="T6" fmla="*/ 103 w 121"/>
                <a:gd name="T7" fmla="*/ 9 h 22"/>
                <a:gd name="T8" fmla="*/ 96 w 121"/>
                <a:gd name="T9" fmla="*/ 9 h 22"/>
                <a:gd name="T10" fmla="*/ 92 w 121"/>
                <a:gd name="T11" fmla="*/ 9 h 22"/>
                <a:gd name="T12" fmla="*/ 88 w 121"/>
                <a:gd name="T13" fmla="*/ 8 h 22"/>
                <a:gd name="T14" fmla="*/ 85 w 121"/>
                <a:gd name="T15" fmla="*/ 8 h 22"/>
                <a:gd name="T16" fmla="*/ 81 w 121"/>
                <a:gd name="T17" fmla="*/ 10 h 22"/>
                <a:gd name="T18" fmla="*/ 69 w 121"/>
                <a:gd name="T19" fmla="*/ 10 h 22"/>
                <a:gd name="T20" fmla="*/ 68 w 121"/>
                <a:gd name="T21" fmla="*/ 13 h 22"/>
                <a:gd name="T22" fmla="*/ 59 w 121"/>
                <a:gd name="T23" fmla="*/ 13 h 22"/>
                <a:gd name="T24" fmla="*/ 55 w 121"/>
                <a:gd name="T25" fmla="*/ 11 h 22"/>
                <a:gd name="T26" fmla="*/ 53 w 121"/>
                <a:gd name="T27" fmla="*/ 12 h 22"/>
                <a:gd name="T28" fmla="*/ 47 w 121"/>
                <a:gd name="T29" fmla="*/ 11 h 22"/>
                <a:gd name="T30" fmla="*/ 45 w 121"/>
                <a:gd name="T31" fmla="*/ 12 h 22"/>
                <a:gd name="T32" fmla="*/ 40 w 121"/>
                <a:gd name="T33" fmla="*/ 11 h 22"/>
                <a:gd name="T34" fmla="*/ 39 w 121"/>
                <a:gd name="T35" fmla="*/ 11 h 22"/>
                <a:gd name="T36" fmla="*/ 39 w 121"/>
                <a:gd name="T37" fmla="*/ 6 h 22"/>
                <a:gd name="T38" fmla="*/ 36 w 121"/>
                <a:gd name="T39" fmla="*/ 4 h 22"/>
                <a:gd name="T40" fmla="*/ 30 w 121"/>
                <a:gd name="T41" fmla="*/ 3 h 22"/>
                <a:gd name="T42" fmla="*/ 28 w 121"/>
                <a:gd name="T43" fmla="*/ 3 h 22"/>
                <a:gd name="T44" fmla="*/ 21 w 121"/>
                <a:gd name="T45" fmla="*/ 3 h 22"/>
                <a:gd name="T46" fmla="*/ 17 w 121"/>
                <a:gd name="T47" fmla="*/ 1 h 22"/>
                <a:gd name="T48" fmla="*/ 5 w 121"/>
                <a:gd name="T49" fmla="*/ 1 h 22"/>
                <a:gd name="T50" fmla="*/ 2 w 121"/>
                <a:gd name="T51" fmla="*/ 0 h 22"/>
                <a:gd name="T52" fmla="*/ 0 w 121"/>
                <a:gd name="T53" fmla="*/ 3 h 22"/>
                <a:gd name="T54" fmla="*/ 9 w 121"/>
                <a:gd name="T55" fmla="*/ 9 h 22"/>
                <a:gd name="T56" fmla="*/ 13 w 121"/>
                <a:gd name="T57" fmla="*/ 14 h 22"/>
                <a:gd name="T58" fmla="*/ 14 w 121"/>
                <a:gd name="T59" fmla="*/ 19 h 22"/>
                <a:gd name="T60" fmla="*/ 17 w 121"/>
                <a:gd name="T61" fmla="*/ 20 h 22"/>
                <a:gd name="T62" fmla="*/ 20 w 121"/>
                <a:gd name="T63" fmla="*/ 19 h 22"/>
                <a:gd name="T64" fmla="*/ 26 w 121"/>
                <a:gd name="T65" fmla="*/ 20 h 22"/>
                <a:gd name="T66" fmla="*/ 31 w 121"/>
                <a:gd name="T67" fmla="*/ 21 h 22"/>
                <a:gd name="T68" fmla="*/ 44 w 121"/>
                <a:gd name="T69" fmla="*/ 18 h 22"/>
                <a:gd name="T70" fmla="*/ 44 w 121"/>
                <a:gd name="T71" fmla="*/ 20 h 22"/>
                <a:gd name="T72" fmla="*/ 61 w 121"/>
                <a:gd name="T73" fmla="*/ 21 h 22"/>
                <a:gd name="T74" fmla="*/ 63 w 121"/>
                <a:gd name="T75" fmla="*/ 20 h 22"/>
                <a:gd name="T76" fmla="*/ 73 w 121"/>
                <a:gd name="T77" fmla="*/ 20 h 22"/>
                <a:gd name="T78" fmla="*/ 73 w 121"/>
                <a:gd name="T79" fmla="*/ 19 h 22"/>
                <a:gd name="T80" fmla="*/ 78 w 121"/>
                <a:gd name="T81" fmla="*/ 19 h 22"/>
                <a:gd name="T82" fmla="*/ 80 w 121"/>
                <a:gd name="T83" fmla="*/ 21 h 22"/>
                <a:gd name="T84" fmla="*/ 85 w 121"/>
                <a:gd name="T85" fmla="*/ 20 h 22"/>
                <a:gd name="T86" fmla="*/ 88 w 121"/>
                <a:gd name="T87" fmla="*/ 17 h 22"/>
                <a:gd name="T88" fmla="*/ 93 w 121"/>
                <a:gd name="T89" fmla="*/ 20 h 22"/>
                <a:gd name="T90" fmla="*/ 96 w 121"/>
                <a:gd name="T91" fmla="*/ 21 h 22"/>
                <a:gd name="T92" fmla="*/ 98 w 121"/>
                <a:gd name="T93" fmla="*/ 22 h 22"/>
                <a:gd name="T94" fmla="*/ 101 w 121"/>
                <a:gd name="T95" fmla="*/ 21 h 22"/>
                <a:gd name="T96" fmla="*/ 104 w 121"/>
                <a:gd name="T97" fmla="*/ 21 h 22"/>
                <a:gd name="T98" fmla="*/ 110 w 121"/>
                <a:gd name="T99" fmla="*/ 21 h 22"/>
                <a:gd name="T100" fmla="*/ 118 w 121"/>
                <a:gd name="T101" fmla="*/ 20 h 22"/>
                <a:gd name="T102" fmla="*/ 121 w 121"/>
                <a:gd name="T103" fmla="*/ 16 h 22"/>
                <a:gd name="T104" fmla="*/ 119 w 121"/>
                <a:gd name="T105" fmla="*/ 10 h 22"/>
                <a:gd name="T106" fmla="*/ 115 w 121"/>
                <a:gd name="T10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22">
                  <a:moveTo>
                    <a:pt x="115" y="10"/>
                  </a:moveTo>
                  <a:cubicBezTo>
                    <a:pt x="115" y="10"/>
                    <a:pt x="114" y="10"/>
                    <a:pt x="112" y="10"/>
                  </a:cubicBezTo>
                  <a:cubicBezTo>
                    <a:pt x="112" y="9"/>
                    <a:pt x="110" y="9"/>
                    <a:pt x="109" y="9"/>
                  </a:cubicBezTo>
                  <a:lnTo>
                    <a:pt x="103" y="9"/>
                  </a:lnTo>
                  <a:cubicBezTo>
                    <a:pt x="99" y="9"/>
                    <a:pt x="96" y="9"/>
                    <a:pt x="96" y="9"/>
                  </a:cubicBezTo>
                  <a:cubicBezTo>
                    <a:pt x="95" y="9"/>
                    <a:pt x="94" y="9"/>
                    <a:pt x="92" y="9"/>
                  </a:cubicBezTo>
                  <a:cubicBezTo>
                    <a:pt x="90" y="8"/>
                    <a:pt x="89" y="8"/>
                    <a:pt x="88" y="8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4" y="9"/>
                    <a:pt x="83" y="9"/>
                    <a:pt x="81" y="10"/>
                  </a:cubicBezTo>
                  <a:lnTo>
                    <a:pt x="69" y="10"/>
                  </a:lnTo>
                  <a:lnTo>
                    <a:pt x="68" y="13"/>
                  </a:lnTo>
                  <a:lnTo>
                    <a:pt x="59" y="13"/>
                  </a:lnTo>
                  <a:lnTo>
                    <a:pt x="55" y="11"/>
                  </a:lnTo>
                  <a:lnTo>
                    <a:pt x="53" y="12"/>
                  </a:lnTo>
                  <a:lnTo>
                    <a:pt x="47" y="11"/>
                  </a:lnTo>
                  <a:lnTo>
                    <a:pt x="45" y="12"/>
                  </a:lnTo>
                  <a:lnTo>
                    <a:pt x="40" y="11"/>
                  </a:lnTo>
                  <a:lnTo>
                    <a:pt x="39" y="11"/>
                  </a:lnTo>
                  <a:lnTo>
                    <a:pt x="39" y="6"/>
                  </a:lnTo>
                  <a:lnTo>
                    <a:pt x="36" y="4"/>
                  </a:lnTo>
                  <a:cubicBezTo>
                    <a:pt x="33" y="4"/>
                    <a:pt x="31" y="3"/>
                    <a:pt x="30" y="3"/>
                  </a:cubicBezTo>
                  <a:cubicBezTo>
                    <a:pt x="30" y="3"/>
                    <a:pt x="29" y="3"/>
                    <a:pt x="28" y="3"/>
                  </a:cubicBezTo>
                  <a:cubicBezTo>
                    <a:pt x="26" y="3"/>
                    <a:pt x="24" y="3"/>
                    <a:pt x="21" y="3"/>
                  </a:cubicBezTo>
                  <a:lnTo>
                    <a:pt x="17" y="1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9"/>
                  </a:lnTo>
                  <a:lnTo>
                    <a:pt x="13" y="14"/>
                  </a:lnTo>
                  <a:lnTo>
                    <a:pt x="14" y="19"/>
                  </a:lnTo>
                  <a:lnTo>
                    <a:pt x="17" y="20"/>
                  </a:lnTo>
                  <a:lnTo>
                    <a:pt x="20" y="19"/>
                  </a:lnTo>
                  <a:lnTo>
                    <a:pt x="26" y="20"/>
                  </a:lnTo>
                  <a:lnTo>
                    <a:pt x="31" y="21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61" y="21"/>
                  </a:lnTo>
                  <a:lnTo>
                    <a:pt x="63" y="20"/>
                  </a:lnTo>
                  <a:lnTo>
                    <a:pt x="73" y="20"/>
                  </a:lnTo>
                  <a:cubicBezTo>
                    <a:pt x="72" y="19"/>
                    <a:pt x="72" y="19"/>
                    <a:pt x="73" y="19"/>
                  </a:cubicBezTo>
                  <a:cubicBezTo>
                    <a:pt x="73" y="19"/>
                    <a:pt x="75" y="19"/>
                    <a:pt x="78" y="19"/>
                  </a:cubicBezTo>
                  <a:lnTo>
                    <a:pt x="80" y="21"/>
                  </a:lnTo>
                  <a:lnTo>
                    <a:pt x="85" y="20"/>
                  </a:lnTo>
                  <a:lnTo>
                    <a:pt x="88" y="17"/>
                  </a:lnTo>
                  <a:cubicBezTo>
                    <a:pt x="91" y="19"/>
                    <a:pt x="92" y="19"/>
                    <a:pt x="93" y="20"/>
                  </a:cubicBezTo>
                  <a:cubicBezTo>
                    <a:pt x="93" y="20"/>
                    <a:pt x="94" y="20"/>
                    <a:pt x="96" y="21"/>
                  </a:cubicBezTo>
                  <a:cubicBezTo>
                    <a:pt x="97" y="21"/>
                    <a:pt x="98" y="22"/>
                    <a:pt x="98" y="22"/>
                  </a:cubicBezTo>
                  <a:lnTo>
                    <a:pt x="101" y="21"/>
                  </a:lnTo>
                  <a:cubicBezTo>
                    <a:pt x="103" y="21"/>
                    <a:pt x="104" y="21"/>
                    <a:pt x="104" y="21"/>
                  </a:cubicBezTo>
                  <a:cubicBezTo>
                    <a:pt x="105" y="21"/>
                    <a:pt x="107" y="21"/>
                    <a:pt x="110" y="21"/>
                  </a:cubicBezTo>
                  <a:lnTo>
                    <a:pt x="118" y="20"/>
                  </a:lnTo>
                  <a:lnTo>
                    <a:pt x="121" y="16"/>
                  </a:lnTo>
                  <a:lnTo>
                    <a:pt x="119" y="10"/>
                  </a:lnTo>
                  <a:lnTo>
                    <a:pt x="115" y="1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7" name="Freeform 851"/>
            <p:cNvSpPr>
              <a:spLocks/>
            </p:cNvSpPr>
            <p:nvPr/>
          </p:nvSpPr>
          <p:spPr bwMode="auto">
            <a:xfrm>
              <a:off x="2620432" y="1951123"/>
              <a:ext cx="27540" cy="21423"/>
            </a:xfrm>
            <a:custGeom>
              <a:avLst/>
              <a:gdLst>
                <a:gd name="T0" fmla="*/ 5 w 10"/>
                <a:gd name="T1" fmla="*/ 5 h 8"/>
                <a:gd name="T2" fmla="*/ 6 w 10"/>
                <a:gd name="T3" fmla="*/ 8 h 8"/>
                <a:gd name="T4" fmla="*/ 9 w 10"/>
                <a:gd name="T5" fmla="*/ 7 h 8"/>
                <a:gd name="T6" fmla="*/ 9 w 10"/>
                <a:gd name="T7" fmla="*/ 6 h 8"/>
                <a:gd name="T8" fmla="*/ 8 w 10"/>
                <a:gd name="T9" fmla="*/ 4 h 8"/>
                <a:gd name="T10" fmla="*/ 10 w 10"/>
                <a:gd name="T11" fmla="*/ 3 h 8"/>
                <a:gd name="T12" fmla="*/ 10 w 10"/>
                <a:gd name="T13" fmla="*/ 1 h 8"/>
                <a:gd name="T14" fmla="*/ 9 w 10"/>
                <a:gd name="T15" fmla="*/ 0 h 8"/>
                <a:gd name="T16" fmla="*/ 9 w 10"/>
                <a:gd name="T17" fmla="*/ 0 h 8"/>
                <a:gd name="T18" fmla="*/ 5 w 10"/>
                <a:gd name="T19" fmla="*/ 2 h 8"/>
                <a:gd name="T20" fmla="*/ 3 w 10"/>
                <a:gd name="T21" fmla="*/ 2 h 8"/>
                <a:gd name="T22" fmla="*/ 0 w 10"/>
                <a:gd name="T23" fmla="*/ 5 h 8"/>
                <a:gd name="T24" fmla="*/ 5 w 10"/>
                <a:gd name="T2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8">
                  <a:moveTo>
                    <a:pt x="5" y="5"/>
                  </a:moveTo>
                  <a:lnTo>
                    <a:pt x="6" y="8"/>
                  </a:lnTo>
                  <a:cubicBezTo>
                    <a:pt x="7" y="8"/>
                    <a:pt x="8" y="8"/>
                    <a:pt x="9" y="7"/>
                  </a:cubicBezTo>
                  <a:cubicBezTo>
                    <a:pt x="10" y="7"/>
                    <a:pt x="10" y="7"/>
                    <a:pt x="9" y="6"/>
                  </a:cubicBezTo>
                  <a:lnTo>
                    <a:pt x="8" y="4"/>
                  </a:lnTo>
                  <a:cubicBezTo>
                    <a:pt x="9" y="4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lnTo>
                    <a:pt x="5" y="2"/>
                  </a:lnTo>
                  <a:lnTo>
                    <a:pt x="3" y="2"/>
                  </a:lnTo>
                  <a:lnTo>
                    <a:pt x="0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8" name="Freeform 852"/>
            <p:cNvSpPr>
              <a:spLocks/>
            </p:cNvSpPr>
            <p:nvPr/>
          </p:nvSpPr>
          <p:spPr bwMode="auto">
            <a:xfrm>
              <a:off x="2651033" y="2073540"/>
              <a:ext cx="59670" cy="32135"/>
            </a:xfrm>
            <a:custGeom>
              <a:avLst/>
              <a:gdLst>
                <a:gd name="T0" fmla="*/ 14 w 24"/>
                <a:gd name="T1" fmla="*/ 11 h 11"/>
                <a:gd name="T2" fmla="*/ 17 w 24"/>
                <a:gd name="T3" fmla="*/ 11 h 11"/>
                <a:gd name="T4" fmla="*/ 19 w 24"/>
                <a:gd name="T5" fmla="*/ 10 h 11"/>
                <a:gd name="T6" fmla="*/ 24 w 24"/>
                <a:gd name="T7" fmla="*/ 10 h 11"/>
                <a:gd name="T8" fmla="*/ 23 w 24"/>
                <a:gd name="T9" fmla="*/ 5 h 11"/>
                <a:gd name="T10" fmla="*/ 19 w 24"/>
                <a:gd name="T11" fmla="*/ 1 h 11"/>
                <a:gd name="T12" fmla="*/ 7 w 24"/>
                <a:gd name="T13" fmla="*/ 0 h 11"/>
                <a:gd name="T14" fmla="*/ 5 w 24"/>
                <a:gd name="T15" fmla="*/ 0 h 11"/>
                <a:gd name="T16" fmla="*/ 3 w 24"/>
                <a:gd name="T17" fmla="*/ 0 h 11"/>
                <a:gd name="T18" fmla="*/ 4 w 24"/>
                <a:gd name="T19" fmla="*/ 0 h 11"/>
                <a:gd name="T20" fmla="*/ 0 w 24"/>
                <a:gd name="T21" fmla="*/ 6 h 11"/>
                <a:gd name="T22" fmla="*/ 0 w 24"/>
                <a:gd name="T23" fmla="*/ 8 h 11"/>
                <a:gd name="T24" fmla="*/ 0 w 24"/>
                <a:gd name="T25" fmla="*/ 10 h 11"/>
                <a:gd name="T26" fmla="*/ 4 w 24"/>
                <a:gd name="T27" fmla="*/ 11 h 11"/>
                <a:gd name="T28" fmla="*/ 7 w 24"/>
                <a:gd name="T29" fmla="*/ 11 h 11"/>
                <a:gd name="T30" fmla="*/ 8 w 24"/>
                <a:gd name="T31" fmla="*/ 11 h 11"/>
                <a:gd name="T32" fmla="*/ 14 w 24"/>
                <a:gd name="T3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11">
                  <a:moveTo>
                    <a:pt x="14" y="11"/>
                  </a:moveTo>
                  <a:lnTo>
                    <a:pt x="17" y="11"/>
                  </a:lnTo>
                  <a:cubicBezTo>
                    <a:pt x="18" y="10"/>
                    <a:pt x="19" y="10"/>
                    <a:pt x="19" y="10"/>
                  </a:cubicBezTo>
                  <a:cubicBezTo>
                    <a:pt x="19" y="10"/>
                    <a:pt x="21" y="10"/>
                    <a:pt x="24" y="10"/>
                  </a:cubicBezTo>
                  <a:lnTo>
                    <a:pt x="23" y="5"/>
                  </a:lnTo>
                  <a:lnTo>
                    <a:pt x="19" y="1"/>
                  </a:lnTo>
                  <a:lnTo>
                    <a:pt x="7" y="0"/>
                  </a:lnTo>
                  <a:cubicBezTo>
                    <a:pt x="7" y="0"/>
                    <a:pt x="6" y="0"/>
                    <a:pt x="5" y="0"/>
                  </a:cubicBezTo>
                  <a:lnTo>
                    <a:pt x="3" y="0"/>
                  </a:lnTo>
                  <a:cubicBezTo>
                    <a:pt x="3" y="0"/>
                    <a:pt x="3" y="0"/>
                    <a:pt x="4" y="0"/>
                  </a:cubicBezTo>
                  <a:lnTo>
                    <a:pt x="0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4" y="11"/>
                  </a:ln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599" name="Freeform 853"/>
            <p:cNvSpPr>
              <a:spLocks/>
            </p:cNvSpPr>
            <p:nvPr/>
          </p:nvSpPr>
          <p:spPr bwMode="auto">
            <a:xfrm>
              <a:off x="2658682" y="2117917"/>
              <a:ext cx="24480" cy="13771"/>
            </a:xfrm>
            <a:custGeom>
              <a:avLst/>
              <a:gdLst>
                <a:gd name="T0" fmla="*/ 10 w 10"/>
                <a:gd name="T1" fmla="*/ 3 h 5"/>
                <a:gd name="T2" fmla="*/ 8 w 10"/>
                <a:gd name="T3" fmla="*/ 3 h 5"/>
                <a:gd name="T4" fmla="*/ 6 w 10"/>
                <a:gd name="T5" fmla="*/ 1 h 5"/>
                <a:gd name="T6" fmla="*/ 5 w 10"/>
                <a:gd name="T7" fmla="*/ 1 h 5"/>
                <a:gd name="T8" fmla="*/ 4 w 10"/>
                <a:gd name="T9" fmla="*/ 0 h 5"/>
                <a:gd name="T10" fmla="*/ 2 w 10"/>
                <a:gd name="T11" fmla="*/ 0 h 5"/>
                <a:gd name="T12" fmla="*/ 2 w 10"/>
                <a:gd name="T13" fmla="*/ 1 h 5"/>
                <a:gd name="T14" fmla="*/ 1 w 10"/>
                <a:gd name="T15" fmla="*/ 1 h 5"/>
                <a:gd name="T16" fmla="*/ 1 w 10"/>
                <a:gd name="T17" fmla="*/ 1 h 5"/>
                <a:gd name="T18" fmla="*/ 0 w 10"/>
                <a:gd name="T19" fmla="*/ 2 h 5"/>
                <a:gd name="T20" fmla="*/ 0 w 10"/>
                <a:gd name="T21" fmla="*/ 3 h 5"/>
                <a:gd name="T22" fmla="*/ 2 w 10"/>
                <a:gd name="T23" fmla="*/ 3 h 5"/>
                <a:gd name="T24" fmla="*/ 7 w 10"/>
                <a:gd name="T25" fmla="*/ 5 h 5"/>
                <a:gd name="T26" fmla="*/ 9 w 10"/>
                <a:gd name="T27" fmla="*/ 5 h 5"/>
                <a:gd name="T28" fmla="*/ 10 w 10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5">
                  <a:moveTo>
                    <a:pt x="10" y="3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8" y="2"/>
                    <a:pt x="7" y="2"/>
                    <a:pt x="6" y="1"/>
                  </a:cubicBezTo>
                  <a:lnTo>
                    <a:pt x="5" y="1"/>
                  </a:lnTo>
                  <a:lnTo>
                    <a:pt x="4" y="0"/>
                  </a:lnTo>
                  <a:cubicBezTo>
                    <a:pt x="3" y="0"/>
                    <a:pt x="3" y="0"/>
                    <a:pt x="2" y="0"/>
                  </a:cubicBezTo>
                  <a:lnTo>
                    <a:pt x="2" y="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lnTo>
                    <a:pt x="7" y="5"/>
                  </a:lnTo>
                  <a:cubicBezTo>
                    <a:pt x="7" y="5"/>
                    <a:pt x="8" y="5"/>
                    <a:pt x="9" y="5"/>
                  </a:cubicBezTo>
                  <a:cubicBezTo>
                    <a:pt x="9" y="4"/>
                    <a:pt x="10" y="4"/>
                    <a:pt x="10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0" name="Freeform 854"/>
            <p:cNvSpPr>
              <a:spLocks/>
            </p:cNvSpPr>
            <p:nvPr/>
          </p:nvSpPr>
          <p:spPr bwMode="auto">
            <a:xfrm>
              <a:off x="2729063" y="2143930"/>
              <a:ext cx="10711" cy="9181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1 h 3"/>
                <a:gd name="T4" fmla="*/ 1 w 5"/>
                <a:gd name="T5" fmla="*/ 0 h 3"/>
                <a:gd name="T6" fmla="*/ 0 w 5"/>
                <a:gd name="T7" fmla="*/ 1 h 3"/>
                <a:gd name="T8" fmla="*/ 1 w 5"/>
                <a:gd name="T9" fmla="*/ 3 h 3"/>
                <a:gd name="T10" fmla="*/ 4 w 5"/>
                <a:gd name="T11" fmla="*/ 3 h 3"/>
                <a:gd name="T12" fmla="*/ 5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4" y="3"/>
                  </a:lnTo>
                  <a:cubicBezTo>
                    <a:pt x="4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1" name="Freeform 855"/>
            <p:cNvSpPr>
              <a:spLocks/>
            </p:cNvSpPr>
            <p:nvPr/>
          </p:nvSpPr>
          <p:spPr bwMode="auto">
            <a:xfrm>
              <a:off x="2430711" y="2061299"/>
              <a:ext cx="146881" cy="73450"/>
            </a:xfrm>
            <a:custGeom>
              <a:avLst/>
              <a:gdLst>
                <a:gd name="T0" fmla="*/ 54 w 57"/>
                <a:gd name="T1" fmla="*/ 22 h 25"/>
                <a:gd name="T2" fmla="*/ 57 w 57"/>
                <a:gd name="T3" fmla="*/ 22 h 25"/>
                <a:gd name="T4" fmla="*/ 50 w 57"/>
                <a:gd name="T5" fmla="*/ 13 h 25"/>
                <a:gd name="T6" fmla="*/ 47 w 57"/>
                <a:gd name="T7" fmla="*/ 12 h 25"/>
                <a:gd name="T8" fmla="*/ 43 w 57"/>
                <a:gd name="T9" fmla="*/ 11 h 25"/>
                <a:gd name="T10" fmla="*/ 40 w 57"/>
                <a:gd name="T11" fmla="*/ 10 h 25"/>
                <a:gd name="T12" fmla="*/ 38 w 57"/>
                <a:gd name="T13" fmla="*/ 9 h 25"/>
                <a:gd name="T14" fmla="*/ 34 w 57"/>
                <a:gd name="T15" fmla="*/ 7 h 25"/>
                <a:gd name="T16" fmla="*/ 30 w 57"/>
                <a:gd name="T17" fmla="*/ 5 h 25"/>
                <a:gd name="T18" fmla="*/ 27 w 57"/>
                <a:gd name="T19" fmla="*/ 4 h 25"/>
                <a:gd name="T20" fmla="*/ 24 w 57"/>
                <a:gd name="T21" fmla="*/ 5 h 25"/>
                <a:gd name="T22" fmla="*/ 24 w 57"/>
                <a:gd name="T23" fmla="*/ 5 h 25"/>
                <a:gd name="T24" fmla="*/ 22 w 57"/>
                <a:gd name="T25" fmla="*/ 5 h 25"/>
                <a:gd name="T26" fmla="*/ 21 w 57"/>
                <a:gd name="T27" fmla="*/ 6 h 25"/>
                <a:gd name="T28" fmla="*/ 19 w 57"/>
                <a:gd name="T29" fmla="*/ 6 h 25"/>
                <a:gd name="T30" fmla="*/ 13 w 57"/>
                <a:gd name="T31" fmla="*/ 0 h 25"/>
                <a:gd name="T32" fmla="*/ 10 w 57"/>
                <a:gd name="T33" fmla="*/ 3 h 25"/>
                <a:gd name="T34" fmla="*/ 9 w 57"/>
                <a:gd name="T35" fmla="*/ 7 h 25"/>
                <a:gd name="T36" fmla="*/ 7 w 57"/>
                <a:gd name="T37" fmla="*/ 11 h 25"/>
                <a:gd name="T38" fmla="*/ 8 w 57"/>
                <a:gd name="T39" fmla="*/ 14 h 25"/>
                <a:gd name="T40" fmla="*/ 9 w 57"/>
                <a:gd name="T41" fmla="*/ 16 h 25"/>
                <a:gd name="T42" fmla="*/ 8 w 57"/>
                <a:gd name="T43" fmla="*/ 17 h 25"/>
                <a:gd name="T44" fmla="*/ 0 w 57"/>
                <a:gd name="T45" fmla="*/ 21 h 25"/>
                <a:gd name="T46" fmla="*/ 7 w 57"/>
                <a:gd name="T47" fmla="*/ 21 h 25"/>
                <a:gd name="T48" fmla="*/ 11 w 57"/>
                <a:gd name="T49" fmla="*/ 20 h 25"/>
                <a:gd name="T50" fmla="*/ 13 w 57"/>
                <a:gd name="T51" fmla="*/ 21 h 25"/>
                <a:gd name="T52" fmla="*/ 15 w 57"/>
                <a:gd name="T53" fmla="*/ 22 h 25"/>
                <a:gd name="T54" fmla="*/ 17 w 57"/>
                <a:gd name="T55" fmla="*/ 25 h 25"/>
                <a:gd name="T56" fmla="*/ 25 w 57"/>
                <a:gd name="T57" fmla="*/ 22 h 25"/>
                <a:gd name="T58" fmla="*/ 28 w 57"/>
                <a:gd name="T59" fmla="*/ 20 h 25"/>
                <a:gd name="T60" fmla="*/ 32 w 57"/>
                <a:gd name="T61" fmla="*/ 20 h 25"/>
                <a:gd name="T62" fmla="*/ 38 w 57"/>
                <a:gd name="T63" fmla="*/ 16 h 25"/>
                <a:gd name="T64" fmla="*/ 38 w 57"/>
                <a:gd name="T65" fmla="*/ 19 h 25"/>
                <a:gd name="T66" fmla="*/ 41 w 57"/>
                <a:gd name="T67" fmla="*/ 20 h 25"/>
                <a:gd name="T68" fmla="*/ 45 w 57"/>
                <a:gd name="T69" fmla="*/ 21 h 25"/>
                <a:gd name="T70" fmla="*/ 47 w 57"/>
                <a:gd name="T71" fmla="*/ 22 h 25"/>
                <a:gd name="T72" fmla="*/ 49 w 57"/>
                <a:gd name="T73" fmla="*/ 22 h 25"/>
                <a:gd name="T74" fmla="*/ 54 w 57"/>
                <a:gd name="T7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25">
                  <a:moveTo>
                    <a:pt x="54" y="22"/>
                  </a:moveTo>
                  <a:cubicBezTo>
                    <a:pt x="55" y="22"/>
                    <a:pt x="56" y="22"/>
                    <a:pt x="57" y="22"/>
                  </a:cubicBezTo>
                  <a:lnTo>
                    <a:pt x="50" y="13"/>
                  </a:lnTo>
                  <a:cubicBezTo>
                    <a:pt x="48" y="12"/>
                    <a:pt x="47" y="12"/>
                    <a:pt x="47" y="12"/>
                  </a:cubicBezTo>
                  <a:cubicBezTo>
                    <a:pt x="47" y="12"/>
                    <a:pt x="46" y="12"/>
                    <a:pt x="43" y="11"/>
                  </a:cubicBezTo>
                  <a:cubicBezTo>
                    <a:pt x="41" y="10"/>
                    <a:pt x="40" y="10"/>
                    <a:pt x="40" y="10"/>
                  </a:cubicBezTo>
                  <a:cubicBezTo>
                    <a:pt x="40" y="10"/>
                    <a:pt x="39" y="9"/>
                    <a:pt x="38" y="9"/>
                  </a:cubicBezTo>
                  <a:cubicBezTo>
                    <a:pt x="36" y="8"/>
                    <a:pt x="35" y="7"/>
                    <a:pt x="34" y="7"/>
                  </a:cubicBezTo>
                  <a:lnTo>
                    <a:pt x="30" y="5"/>
                  </a:lnTo>
                  <a:cubicBezTo>
                    <a:pt x="28" y="5"/>
                    <a:pt x="27" y="4"/>
                    <a:pt x="27" y="4"/>
                  </a:cubicBezTo>
                  <a:cubicBezTo>
                    <a:pt x="26" y="4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2" y="5"/>
                    <a:pt x="22" y="5"/>
                  </a:cubicBezTo>
                  <a:lnTo>
                    <a:pt x="21" y="6"/>
                  </a:lnTo>
                  <a:cubicBezTo>
                    <a:pt x="20" y="6"/>
                    <a:pt x="19" y="7"/>
                    <a:pt x="19" y="6"/>
                  </a:cubicBezTo>
                  <a:cubicBezTo>
                    <a:pt x="19" y="6"/>
                    <a:pt x="17" y="4"/>
                    <a:pt x="13" y="0"/>
                  </a:cubicBezTo>
                  <a:lnTo>
                    <a:pt x="10" y="3"/>
                  </a:lnTo>
                  <a:cubicBezTo>
                    <a:pt x="9" y="5"/>
                    <a:pt x="9" y="7"/>
                    <a:pt x="9" y="7"/>
                  </a:cubicBezTo>
                  <a:cubicBezTo>
                    <a:pt x="9" y="7"/>
                    <a:pt x="8" y="9"/>
                    <a:pt x="7" y="11"/>
                  </a:cubicBezTo>
                  <a:lnTo>
                    <a:pt x="8" y="14"/>
                  </a:lnTo>
                  <a:cubicBezTo>
                    <a:pt x="8" y="15"/>
                    <a:pt x="9" y="16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lnTo>
                    <a:pt x="0" y="21"/>
                  </a:lnTo>
                  <a:lnTo>
                    <a:pt x="7" y="21"/>
                  </a:lnTo>
                  <a:cubicBezTo>
                    <a:pt x="9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1"/>
                  </a:cubicBezTo>
                  <a:cubicBezTo>
                    <a:pt x="14" y="21"/>
                    <a:pt x="15" y="22"/>
                    <a:pt x="15" y="22"/>
                  </a:cubicBezTo>
                  <a:cubicBezTo>
                    <a:pt x="15" y="22"/>
                    <a:pt x="16" y="24"/>
                    <a:pt x="17" y="25"/>
                  </a:cubicBezTo>
                  <a:lnTo>
                    <a:pt x="25" y="22"/>
                  </a:lnTo>
                  <a:cubicBezTo>
                    <a:pt x="26" y="21"/>
                    <a:pt x="28" y="20"/>
                    <a:pt x="28" y="20"/>
                  </a:cubicBezTo>
                  <a:cubicBezTo>
                    <a:pt x="28" y="20"/>
                    <a:pt x="30" y="20"/>
                    <a:pt x="32" y="20"/>
                  </a:cubicBezTo>
                  <a:lnTo>
                    <a:pt x="38" y="16"/>
                  </a:lnTo>
                  <a:cubicBezTo>
                    <a:pt x="38" y="17"/>
                    <a:pt x="38" y="19"/>
                    <a:pt x="38" y="19"/>
                  </a:cubicBezTo>
                  <a:cubicBezTo>
                    <a:pt x="39" y="19"/>
                    <a:pt x="40" y="20"/>
                    <a:pt x="41" y="20"/>
                  </a:cubicBezTo>
                  <a:cubicBezTo>
                    <a:pt x="42" y="20"/>
                    <a:pt x="43" y="21"/>
                    <a:pt x="45" y="21"/>
                  </a:cubicBezTo>
                  <a:cubicBezTo>
                    <a:pt x="46" y="22"/>
                    <a:pt x="47" y="22"/>
                    <a:pt x="47" y="22"/>
                  </a:cubicBezTo>
                  <a:cubicBezTo>
                    <a:pt x="48" y="22"/>
                    <a:pt x="49" y="22"/>
                    <a:pt x="49" y="22"/>
                  </a:cubicBezTo>
                  <a:lnTo>
                    <a:pt x="54" y="2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2" name="Freeform 856"/>
            <p:cNvSpPr>
              <a:spLocks/>
            </p:cNvSpPr>
            <p:nvPr/>
          </p:nvSpPr>
          <p:spPr bwMode="auto">
            <a:xfrm>
              <a:off x="2542401" y="2134749"/>
              <a:ext cx="15300" cy="15302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5 h 5"/>
                <a:gd name="T4" fmla="*/ 4 w 5"/>
                <a:gd name="T5" fmla="*/ 3 h 5"/>
                <a:gd name="T6" fmla="*/ 3 w 5"/>
                <a:gd name="T7" fmla="*/ 2 h 5"/>
                <a:gd name="T8" fmla="*/ 2 w 5"/>
                <a:gd name="T9" fmla="*/ 1 h 5"/>
                <a:gd name="T10" fmla="*/ 0 w 5"/>
                <a:gd name="T11" fmla="*/ 0 h 5"/>
                <a:gd name="T12" fmla="*/ 0 w 5"/>
                <a:gd name="T13" fmla="*/ 3 h 5"/>
                <a:gd name="T14" fmla="*/ 3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5"/>
                  </a:lnTo>
                  <a:cubicBezTo>
                    <a:pt x="5" y="4"/>
                    <a:pt x="5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3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3" name="Freeform 857"/>
            <p:cNvSpPr>
              <a:spLocks/>
            </p:cNvSpPr>
            <p:nvPr/>
          </p:nvSpPr>
          <p:spPr bwMode="auto">
            <a:xfrm>
              <a:off x="2644913" y="2111796"/>
              <a:ext cx="15300" cy="7651"/>
            </a:xfrm>
            <a:custGeom>
              <a:avLst/>
              <a:gdLst>
                <a:gd name="T0" fmla="*/ 6 w 6"/>
                <a:gd name="T1" fmla="*/ 0 h 3"/>
                <a:gd name="T2" fmla="*/ 4 w 6"/>
                <a:gd name="T3" fmla="*/ 0 h 3"/>
                <a:gd name="T4" fmla="*/ 2 w 6"/>
                <a:gd name="T5" fmla="*/ 0 h 3"/>
                <a:gd name="T6" fmla="*/ 0 w 6"/>
                <a:gd name="T7" fmla="*/ 1 h 3"/>
                <a:gd name="T8" fmla="*/ 1 w 6"/>
                <a:gd name="T9" fmla="*/ 3 h 3"/>
                <a:gd name="T10" fmla="*/ 2 w 6"/>
                <a:gd name="T11" fmla="*/ 3 h 3"/>
                <a:gd name="T12" fmla="*/ 3 w 6"/>
                <a:gd name="T13" fmla="*/ 3 h 3"/>
                <a:gd name="T14" fmla="*/ 4 w 6"/>
                <a:gd name="T15" fmla="*/ 2 h 3"/>
                <a:gd name="T16" fmla="*/ 5 w 6"/>
                <a:gd name="T17" fmla="*/ 1 h 3"/>
                <a:gd name="T18" fmla="*/ 6 w 6"/>
                <a:gd name="T19" fmla="*/ 1 h 3"/>
                <a:gd name="T20" fmla="*/ 6 w 6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lnTo>
                    <a:pt x="2" y="0"/>
                  </a:ln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lnTo>
                    <a:pt x="3" y="3"/>
                  </a:lnTo>
                  <a:cubicBezTo>
                    <a:pt x="3" y="3"/>
                    <a:pt x="4" y="2"/>
                    <a:pt x="4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4" name="Freeform 858"/>
            <p:cNvSpPr>
              <a:spLocks/>
            </p:cNvSpPr>
            <p:nvPr/>
          </p:nvSpPr>
          <p:spPr bwMode="auto">
            <a:xfrm>
              <a:off x="2629612" y="2122507"/>
              <a:ext cx="30600" cy="18363"/>
            </a:xfrm>
            <a:custGeom>
              <a:avLst/>
              <a:gdLst>
                <a:gd name="T0" fmla="*/ 11 w 12"/>
                <a:gd name="T1" fmla="*/ 2 h 6"/>
                <a:gd name="T2" fmla="*/ 10 w 12"/>
                <a:gd name="T3" fmla="*/ 1 h 6"/>
                <a:gd name="T4" fmla="*/ 10 w 12"/>
                <a:gd name="T5" fmla="*/ 1 h 6"/>
                <a:gd name="T6" fmla="*/ 8 w 12"/>
                <a:gd name="T7" fmla="*/ 1 h 6"/>
                <a:gd name="T8" fmla="*/ 6 w 12"/>
                <a:gd name="T9" fmla="*/ 0 h 6"/>
                <a:gd name="T10" fmla="*/ 4 w 12"/>
                <a:gd name="T11" fmla="*/ 0 h 6"/>
                <a:gd name="T12" fmla="*/ 3 w 12"/>
                <a:gd name="T13" fmla="*/ 1 h 6"/>
                <a:gd name="T14" fmla="*/ 0 w 12"/>
                <a:gd name="T15" fmla="*/ 2 h 6"/>
                <a:gd name="T16" fmla="*/ 1 w 12"/>
                <a:gd name="T17" fmla="*/ 3 h 6"/>
                <a:gd name="T18" fmla="*/ 3 w 12"/>
                <a:gd name="T19" fmla="*/ 4 h 6"/>
                <a:gd name="T20" fmla="*/ 5 w 12"/>
                <a:gd name="T21" fmla="*/ 5 h 6"/>
                <a:gd name="T22" fmla="*/ 6 w 12"/>
                <a:gd name="T23" fmla="*/ 5 h 6"/>
                <a:gd name="T24" fmla="*/ 10 w 12"/>
                <a:gd name="T25" fmla="*/ 6 h 6"/>
                <a:gd name="T26" fmla="*/ 10 w 12"/>
                <a:gd name="T27" fmla="*/ 5 h 6"/>
                <a:gd name="T28" fmla="*/ 12 w 12"/>
                <a:gd name="T29" fmla="*/ 3 h 6"/>
                <a:gd name="T30" fmla="*/ 11 w 12"/>
                <a:gd name="T3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6">
                  <a:moveTo>
                    <a:pt x="11" y="2"/>
                  </a:moveTo>
                  <a:cubicBezTo>
                    <a:pt x="10" y="2"/>
                    <a:pt x="10" y="1"/>
                    <a:pt x="10" y="1"/>
                  </a:cubicBezTo>
                  <a:lnTo>
                    <a:pt x="10" y="1"/>
                  </a:lnTo>
                  <a:cubicBezTo>
                    <a:pt x="10" y="1"/>
                    <a:pt x="9" y="1"/>
                    <a:pt x="8" y="1"/>
                  </a:cubicBezTo>
                  <a:lnTo>
                    <a:pt x="6" y="0"/>
                  </a:lnTo>
                  <a:cubicBezTo>
                    <a:pt x="6" y="0"/>
                    <a:pt x="5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4" y="4"/>
                    <a:pt x="5" y="5"/>
                  </a:cubicBezTo>
                  <a:lnTo>
                    <a:pt x="6" y="5"/>
                  </a:lnTo>
                  <a:cubicBezTo>
                    <a:pt x="7" y="5"/>
                    <a:pt x="8" y="5"/>
                    <a:pt x="10" y="6"/>
                  </a:cubicBezTo>
                  <a:lnTo>
                    <a:pt x="10" y="5"/>
                  </a:lnTo>
                  <a:cubicBezTo>
                    <a:pt x="11" y="4"/>
                    <a:pt x="12" y="4"/>
                    <a:pt x="12" y="3"/>
                  </a:cubicBezTo>
                  <a:cubicBezTo>
                    <a:pt x="12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5" name="Freeform 859"/>
            <p:cNvSpPr>
              <a:spLocks/>
            </p:cNvSpPr>
            <p:nvPr/>
          </p:nvSpPr>
          <p:spPr bwMode="auto">
            <a:xfrm>
              <a:off x="2602072" y="2153111"/>
              <a:ext cx="10710" cy="30604"/>
            </a:xfrm>
            <a:custGeom>
              <a:avLst/>
              <a:gdLst>
                <a:gd name="T0" fmla="*/ 3 w 5"/>
                <a:gd name="T1" fmla="*/ 8 h 11"/>
                <a:gd name="T2" fmla="*/ 5 w 5"/>
                <a:gd name="T3" fmla="*/ 1 h 11"/>
                <a:gd name="T4" fmla="*/ 4 w 5"/>
                <a:gd name="T5" fmla="*/ 0 h 11"/>
                <a:gd name="T6" fmla="*/ 2 w 5"/>
                <a:gd name="T7" fmla="*/ 1 h 11"/>
                <a:gd name="T8" fmla="*/ 2 w 5"/>
                <a:gd name="T9" fmla="*/ 6 h 11"/>
                <a:gd name="T10" fmla="*/ 0 w 5"/>
                <a:gd name="T11" fmla="*/ 10 h 11"/>
                <a:gd name="T12" fmla="*/ 2 w 5"/>
                <a:gd name="T13" fmla="*/ 11 h 11"/>
                <a:gd name="T14" fmla="*/ 3 w 5"/>
                <a:gd name="T1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3" y="8"/>
                  </a:moveTo>
                  <a:lnTo>
                    <a:pt x="5" y="1"/>
                  </a:lnTo>
                  <a:cubicBezTo>
                    <a:pt x="5" y="1"/>
                    <a:pt x="5" y="0"/>
                    <a:pt x="4" y="0"/>
                  </a:cubicBezTo>
                  <a:lnTo>
                    <a:pt x="2" y="1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6" name="Freeform 860"/>
            <p:cNvSpPr>
              <a:spLocks/>
            </p:cNvSpPr>
            <p:nvPr/>
          </p:nvSpPr>
          <p:spPr bwMode="auto">
            <a:xfrm>
              <a:off x="2594422" y="2313784"/>
              <a:ext cx="18360" cy="16832"/>
            </a:xfrm>
            <a:custGeom>
              <a:avLst/>
              <a:gdLst>
                <a:gd name="T0" fmla="*/ 0 w 7"/>
                <a:gd name="T1" fmla="*/ 5 h 6"/>
                <a:gd name="T2" fmla="*/ 0 w 7"/>
                <a:gd name="T3" fmla="*/ 6 h 6"/>
                <a:gd name="T4" fmla="*/ 3 w 7"/>
                <a:gd name="T5" fmla="*/ 6 h 6"/>
                <a:gd name="T6" fmla="*/ 7 w 7"/>
                <a:gd name="T7" fmla="*/ 1 h 6"/>
                <a:gd name="T8" fmla="*/ 5 w 7"/>
                <a:gd name="T9" fmla="*/ 1 h 6"/>
                <a:gd name="T10" fmla="*/ 2 w 7"/>
                <a:gd name="T11" fmla="*/ 2 h 6"/>
                <a:gd name="T12" fmla="*/ 0 w 7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0" y="5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7" y="1"/>
                  </a:lnTo>
                  <a:cubicBezTo>
                    <a:pt x="6" y="0"/>
                    <a:pt x="5" y="0"/>
                    <a:pt x="5" y="1"/>
                  </a:cubicBezTo>
                  <a:cubicBezTo>
                    <a:pt x="4" y="1"/>
                    <a:pt x="3" y="2"/>
                    <a:pt x="2" y="2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7" name="Freeform 861"/>
            <p:cNvSpPr>
              <a:spLocks/>
            </p:cNvSpPr>
            <p:nvPr/>
          </p:nvSpPr>
          <p:spPr bwMode="auto">
            <a:xfrm>
              <a:off x="2612782" y="2313784"/>
              <a:ext cx="21420" cy="22953"/>
            </a:xfrm>
            <a:custGeom>
              <a:avLst/>
              <a:gdLst>
                <a:gd name="T0" fmla="*/ 1 w 8"/>
                <a:gd name="T1" fmla="*/ 3 h 8"/>
                <a:gd name="T2" fmla="*/ 0 w 8"/>
                <a:gd name="T3" fmla="*/ 6 h 8"/>
                <a:gd name="T4" fmla="*/ 2 w 8"/>
                <a:gd name="T5" fmla="*/ 8 h 8"/>
                <a:gd name="T6" fmla="*/ 2 w 8"/>
                <a:gd name="T7" fmla="*/ 5 h 8"/>
                <a:gd name="T8" fmla="*/ 5 w 8"/>
                <a:gd name="T9" fmla="*/ 5 h 8"/>
                <a:gd name="T10" fmla="*/ 8 w 8"/>
                <a:gd name="T11" fmla="*/ 3 h 8"/>
                <a:gd name="T12" fmla="*/ 8 w 8"/>
                <a:gd name="T13" fmla="*/ 1 h 8"/>
                <a:gd name="T14" fmla="*/ 6 w 8"/>
                <a:gd name="T15" fmla="*/ 1 h 8"/>
                <a:gd name="T16" fmla="*/ 4 w 8"/>
                <a:gd name="T17" fmla="*/ 3 h 8"/>
                <a:gd name="T18" fmla="*/ 4 w 8"/>
                <a:gd name="T19" fmla="*/ 1 h 8"/>
                <a:gd name="T20" fmla="*/ 2 w 8"/>
                <a:gd name="T21" fmla="*/ 0 h 8"/>
                <a:gd name="T22" fmla="*/ 2 w 8"/>
                <a:gd name="T23" fmla="*/ 2 h 8"/>
                <a:gd name="T24" fmla="*/ 1 w 8"/>
                <a:gd name="T2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1" y="3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2" y="5"/>
                  </a:lnTo>
                  <a:lnTo>
                    <a:pt x="5" y="5"/>
                  </a:lnTo>
                  <a:lnTo>
                    <a:pt x="8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4" y="3"/>
                  </a:lnTo>
                  <a:lnTo>
                    <a:pt x="4" y="1"/>
                  </a:lnTo>
                  <a:cubicBezTo>
                    <a:pt x="4" y="0"/>
                    <a:pt x="3" y="0"/>
                    <a:pt x="2" y="0"/>
                  </a:cubicBezTo>
                  <a:lnTo>
                    <a:pt x="2" y="2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8" name="Freeform 862"/>
            <p:cNvSpPr>
              <a:spLocks/>
            </p:cNvSpPr>
            <p:nvPr/>
          </p:nvSpPr>
          <p:spPr bwMode="auto">
            <a:xfrm>
              <a:off x="2953975" y="2153111"/>
              <a:ext cx="18360" cy="9181"/>
            </a:xfrm>
            <a:custGeom>
              <a:avLst/>
              <a:gdLst>
                <a:gd name="T0" fmla="*/ 7 w 7"/>
                <a:gd name="T1" fmla="*/ 0 h 3"/>
                <a:gd name="T2" fmla="*/ 6 w 7"/>
                <a:gd name="T3" fmla="*/ 0 h 3"/>
                <a:gd name="T4" fmla="*/ 4 w 7"/>
                <a:gd name="T5" fmla="*/ 0 h 3"/>
                <a:gd name="T6" fmla="*/ 3 w 7"/>
                <a:gd name="T7" fmla="*/ 0 h 3"/>
                <a:gd name="T8" fmla="*/ 2 w 7"/>
                <a:gd name="T9" fmla="*/ 0 h 3"/>
                <a:gd name="T10" fmla="*/ 1 w 7"/>
                <a:gd name="T11" fmla="*/ 0 h 3"/>
                <a:gd name="T12" fmla="*/ 0 w 7"/>
                <a:gd name="T13" fmla="*/ 2 h 3"/>
                <a:gd name="T14" fmla="*/ 2 w 7"/>
                <a:gd name="T15" fmla="*/ 3 h 3"/>
                <a:gd name="T16" fmla="*/ 4 w 7"/>
                <a:gd name="T17" fmla="*/ 3 h 3"/>
                <a:gd name="T18" fmla="*/ 7 w 7"/>
                <a:gd name="T19" fmla="*/ 2 h 3"/>
                <a:gd name="T20" fmla="*/ 7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lnTo>
                    <a:pt x="4" y="0"/>
                  </a:lnTo>
                  <a:cubicBezTo>
                    <a:pt x="4" y="0"/>
                    <a:pt x="3" y="0"/>
                    <a:pt x="3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2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2"/>
                    <a:pt x="7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09" name="Freeform 863"/>
            <p:cNvSpPr>
              <a:spLocks/>
            </p:cNvSpPr>
            <p:nvPr/>
          </p:nvSpPr>
          <p:spPr bwMode="auto">
            <a:xfrm>
              <a:off x="2953975" y="2174534"/>
              <a:ext cx="12240" cy="16833"/>
            </a:xfrm>
            <a:custGeom>
              <a:avLst/>
              <a:gdLst>
                <a:gd name="T0" fmla="*/ 3 w 5"/>
                <a:gd name="T1" fmla="*/ 0 h 5"/>
                <a:gd name="T2" fmla="*/ 1 w 5"/>
                <a:gd name="T3" fmla="*/ 1 h 5"/>
                <a:gd name="T4" fmla="*/ 1 w 5"/>
                <a:gd name="T5" fmla="*/ 2 h 5"/>
                <a:gd name="T6" fmla="*/ 0 w 5"/>
                <a:gd name="T7" fmla="*/ 4 h 5"/>
                <a:gd name="T8" fmla="*/ 1 w 5"/>
                <a:gd name="T9" fmla="*/ 5 h 5"/>
                <a:gd name="T10" fmla="*/ 2 w 5"/>
                <a:gd name="T11" fmla="*/ 5 h 5"/>
                <a:gd name="T12" fmla="*/ 3 w 5"/>
                <a:gd name="T13" fmla="*/ 5 h 5"/>
                <a:gd name="T14" fmla="*/ 4 w 5"/>
                <a:gd name="T15" fmla="*/ 2 h 5"/>
                <a:gd name="T16" fmla="*/ 5 w 5"/>
                <a:gd name="T17" fmla="*/ 1 h 5"/>
                <a:gd name="T18" fmla="*/ 3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2" y="5"/>
                  </a:ln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3" y="3"/>
                    <a:pt x="4" y="2"/>
                  </a:cubicBezTo>
                  <a:lnTo>
                    <a:pt x="5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0" name="Freeform 864"/>
            <p:cNvSpPr>
              <a:spLocks/>
            </p:cNvSpPr>
            <p:nvPr/>
          </p:nvSpPr>
          <p:spPr bwMode="auto">
            <a:xfrm>
              <a:off x="2882064" y="2202078"/>
              <a:ext cx="7651" cy="18363"/>
            </a:xfrm>
            <a:custGeom>
              <a:avLst/>
              <a:gdLst>
                <a:gd name="T0" fmla="*/ 1 w 3"/>
                <a:gd name="T1" fmla="*/ 0 h 6"/>
                <a:gd name="T2" fmla="*/ 0 w 3"/>
                <a:gd name="T3" fmla="*/ 2 h 6"/>
                <a:gd name="T4" fmla="*/ 0 w 3"/>
                <a:gd name="T5" fmla="*/ 3 h 6"/>
                <a:gd name="T6" fmla="*/ 0 w 3"/>
                <a:gd name="T7" fmla="*/ 4 h 6"/>
                <a:gd name="T8" fmla="*/ 0 w 3"/>
                <a:gd name="T9" fmla="*/ 4 h 6"/>
                <a:gd name="T10" fmla="*/ 0 w 3"/>
                <a:gd name="T11" fmla="*/ 5 h 6"/>
                <a:gd name="T12" fmla="*/ 1 w 3"/>
                <a:gd name="T13" fmla="*/ 5 h 6"/>
                <a:gd name="T14" fmla="*/ 3 w 3"/>
                <a:gd name="T15" fmla="*/ 6 h 6"/>
                <a:gd name="T16" fmla="*/ 3 w 3"/>
                <a:gd name="T17" fmla="*/ 5 h 6"/>
                <a:gd name="T18" fmla="*/ 3 w 3"/>
                <a:gd name="T19" fmla="*/ 2 h 6"/>
                <a:gd name="T20" fmla="*/ 3 w 3"/>
                <a:gd name="T21" fmla="*/ 1 h 6"/>
                <a:gd name="T22" fmla="*/ 1 w 3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0" y="2"/>
                  </a:ln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5"/>
                  </a:ln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1" name="Freeform 865"/>
            <p:cNvSpPr>
              <a:spLocks/>
            </p:cNvSpPr>
            <p:nvPr/>
          </p:nvSpPr>
          <p:spPr bwMode="auto">
            <a:xfrm>
              <a:off x="2984575" y="2498940"/>
              <a:ext cx="47430" cy="22954"/>
            </a:xfrm>
            <a:custGeom>
              <a:avLst/>
              <a:gdLst>
                <a:gd name="T0" fmla="*/ 6 w 18"/>
                <a:gd name="T1" fmla="*/ 6 h 8"/>
                <a:gd name="T2" fmla="*/ 9 w 18"/>
                <a:gd name="T3" fmla="*/ 7 h 8"/>
                <a:gd name="T4" fmla="*/ 12 w 18"/>
                <a:gd name="T5" fmla="*/ 8 h 8"/>
                <a:gd name="T6" fmla="*/ 17 w 18"/>
                <a:gd name="T7" fmla="*/ 7 h 8"/>
                <a:gd name="T8" fmla="*/ 17 w 18"/>
                <a:gd name="T9" fmla="*/ 5 h 8"/>
                <a:gd name="T10" fmla="*/ 9 w 18"/>
                <a:gd name="T11" fmla="*/ 3 h 8"/>
                <a:gd name="T12" fmla="*/ 5 w 18"/>
                <a:gd name="T13" fmla="*/ 1 h 8"/>
                <a:gd name="T14" fmla="*/ 2 w 18"/>
                <a:gd name="T15" fmla="*/ 0 h 8"/>
                <a:gd name="T16" fmla="*/ 0 w 18"/>
                <a:gd name="T17" fmla="*/ 5 h 8"/>
                <a:gd name="T18" fmla="*/ 6 w 18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8">
                  <a:moveTo>
                    <a:pt x="6" y="6"/>
                  </a:moveTo>
                  <a:lnTo>
                    <a:pt x="9" y="7"/>
                  </a:lnTo>
                  <a:cubicBezTo>
                    <a:pt x="10" y="7"/>
                    <a:pt x="11" y="8"/>
                    <a:pt x="12" y="8"/>
                  </a:cubicBezTo>
                  <a:cubicBezTo>
                    <a:pt x="13" y="8"/>
                    <a:pt x="14" y="8"/>
                    <a:pt x="17" y="7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6" y="4"/>
                    <a:pt x="14" y="4"/>
                    <a:pt x="9" y="3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lnTo>
                    <a:pt x="0" y="5"/>
                  </a:lnTo>
                  <a:cubicBezTo>
                    <a:pt x="3" y="5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2" name="Freeform 866"/>
            <p:cNvSpPr>
              <a:spLocks/>
            </p:cNvSpPr>
            <p:nvPr/>
          </p:nvSpPr>
          <p:spPr bwMode="auto">
            <a:xfrm>
              <a:off x="2973864" y="2572390"/>
              <a:ext cx="9180" cy="24483"/>
            </a:xfrm>
            <a:custGeom>
              <a:avLst/>
              <a:gdLst>
                <a:gd name="T0" fmla="*/ 3 w 3"/>
                <a:gd name="T1" fmla="*/ 0 h 8"/>
                <a:gd name="T2" fmla="*/ 0 w 3"/>
                <a:gd name="T3" fmla="*/ 0 h 8"/>
                <a:gd name="T4" fmla="*/ 0 w 3"/>
                <a:gd name="T5" fmla="*/ 4 h 8"/>
                <a:gd name="T6" fmla="*/ 2 w 3"/>
                <a:gd name="T7" fmla="*/ 8 h 8"/>
                <a:gd name="T8" fmla="*/ 3 w 3"/>
                <a:gd name="T9" fmla="*/ 7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3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3" name="Freeform 867"/>
            <p:cNvSpPr>
              <a:spLocks/>
            </p:cNvSpPr>
            <p:nvPr/>
          </p:nvSpPr>
          <p:spPr bwMode="auto">
            <a:xfrm>
              <a:off x="3032005" y="2554027"/>
              <a:ext cx="12240" cy="12242"/>
            </a:xfrm>
            <a:custGeom>
              <a:avLst/>
              <a:gdLst>
                <a:gd name="T0" fmla="*/ 0 w 5"/>
                <a:gd name="T1" fmla="*/ 2 h 4"/>
                <a:gd name="T2" fmla="*/ 1 w 5"/>
                <a:gd name="T3" fmla="*/ 4 h 4"/>
                <a:gd name="T4" fmla="*/ 4 w 5"/>
                <a:gd name="T5" fmla="*/ 3 h 4"/>
                <a:gd name="T6" fmla="*/ 5 w 5"/>
                <a:gd name="T7" fmla="*/ 0 h 4"/>
                <a:gd name="T8" fmla="*/ 1 w 5"/>
                <a:gd name="T9" fmla="*/ 0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1" y="4"/>
                  </a:lnTo>
                  <a:lnTo>
                    <a:pt x="4" y="3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4" name="Freeform 868"/>
            <p:cNvSpPr>
              <a:spLocks/>
            </p:cNvSpPr>
            <p:nvPr/>
          </p:nvSpPr>
          <p:spPr bwMode="auto">
            <a:xfrm>
              <a:off x="3085555" y="2453033"/>
              <a:ext cx="160651" cy="137719"/>
            </a:xfrm>
            <a:custGeom>
              <a:avLst/>
              <a:gdLst>
                <a:gd name="T0" fmla="*/ 2 w 62"/>
                <a:gd name="T1" fmla="*/ 33 h 47"/>
                <a:gd name="T2" fmla="*/ 0 w 62"/>
                <a:gd name="T3" fmla="*/ 36 h 47"/>
                <a:gd name="T4" fmla="*/ 5 w 62"/>
                <a:gd name="T5" fmla="*/ 37 h 47"/>
                <a:gd name="T6" fmla="*/ 19 w 62"/>
                <a:gd name="T7" fmla="*/ 37 h 47"/>
                <a:gd name="T8" fmla="*/ 25 w 62"/>
                <a:gd name="T9" fmla="*/ 38 h 47"/>
                <a:gd name="T10" fmla="*/ 30 w 62"/>
                <a:gd name="T11" fmla="*/ 37 h 47"/>
                <a:gd name="T12" fmla="*/ 33 w 62"/>
                <a:gd name="T13" fmla="*/ 34 h 47"/>
                <a:gd name="T14" fmla="*/ 35 w 62"/>
                <a:gd name="T15" fmla="*/ 39 h 47"/>
                <a:gd name="T16" fmla="*/ 38 w 62"/>
                <a:gd name="T17" fmla="*/ 43 h 47"/>
                <a:gd name="T18" fmla="*/ 40 w 62"/>
                <a:gd name="T19" fmla="*/ 43 h 47"/>
                <a:gd name="T20" fmla="*/ 45 w 62"/>
                <a:gd name="T21" fmla="*/ 39 h 47"/>
                <a:gd name="T22" fmla="*/ 48 w 62"/>
                <a:gd name="T23" fmla="*/ 34 h 47"/>
                <a:gd name="T24" fmla="*/ 48 w 62"/>
                <a:gd name="T25" fmla="*/ 36 h 47"/>
                <a:gd name="T26" fmla="*/ 52 w 62"/>
                <a:gd name="T27" fmla="*/ 44 h 47"/>
                <a:gd name="T28" fmla="*/ 54 w 62"/>
                <a:gd name="T29" fmla="*/ 47 h 47"/>
                <a:gd name="T30" fmla="*/ 59 w 62"/>
                <a:gd name="T31" fmla="*/ 46 h 47"/>
                <a:gd name="T32" fmla="*/ 62 w 62"/>
                <a:gd name="T33" fmla="*/ 34 h 47"/>
                <a:gd name="T34" fmla="*/ 60 w 62"/>
                <a:gd name="T35" fmla="*/ 32 h 47"/>
                <a:gd name="T36" fmla="*/ 56 w 62"/>
                <a:gd name="T37" fmla="*/ 36 h 47"/>
                <a:gd name="T38" fmla="*/ 53 w 62"/>
                <a:gd name="T39" fmla="*/ 35 h 47"/>
                <a:gd name="T40" fmla="*/ 51 w 62"/>
                <a:gd name="T41" fmla="*/ 33 h 47"/>
                <a:gd name="T42" fmla="*/ 53 w 62"/>
                <a:gd name="T43" fmla="*/ 32 h 47"/>
                <a:gd name="T44" fmla="*/ 52 w 62"/>
                <a:gd name="T45" fmla="*/ 30 h 47"/>
                <a:gd name="T46" fmla="*/ 49 w 62"/>
                <a:gd name="T47" fmla="*/ 28 h 47"/>
                <a:gd name="T48" fmla="*/ 50 w 62"/>
                <a:gd name="T49" fmla="*/ 25 h 47"/>
                <a:gd name="T50" fmla="*/ 55 w 62"/>
                <a:gd name="T51" fmla="*/ 21 h 47"/>
                <a:gd name="T52" fmla="*/ 52 w 62"/>
                <a:gd name="T53" fmla="*/ 20 h 47"/>
                <a:gd name="T54" fmla="*/ 49 w 62"/>
                <a:gd name="T55" fmla="*/ 16 h 47"/>
                <a:gd name="T56" fmla="*/ 48 w 62"/>
                <a:gd name="T57" fmla="*/ 20 h 47"/>
                <a:gd name="T58" fmla="*/ 45 w 62"/>
                <a:gd name="T59" fmla="*/ 18 h 47"/>
                <a:gd name="T60" fmla="*/ 42 w 62"/>
                <a:gd name="T61" fmla="*/ 19 h 47"/>
                <a:gd name="T62" fmla="*/ 38 w 62"/>
                <a:gd name="T63" fmla="*/ 24 h 47"/>
                <a:gd name="T64" fmla="*/ 36 w 62"/>
                <a:gd name="T65" fmla="*/ 22 h 47"/>
                <a:gd name="T66" fmla="*/ 34 w 62"/>
                <a:gd name="T67" fmla="*/ 17 h 47"/>
                <a:gd name="T68" fmla="*/ 33 w 62"/>
                <a:gd name="T69" fmla="*/ 14 h 47"/>
                <a:gd name="T70" fmla="*/ 25 w 62"/>
                <a:gd name="T71" fmla="*/ 17 h 47"/>
                <a:gd name="T72" fmla="*/ 27 w 62"/>
                <a:gd name="T73" fmla="*/ 14 h 47"/>
                <a:gd name="T74" fmla="*/ 30 w 62"/>
                <a:gd name="T75" fmla="*/ 9 h 47"/>
                <a:gd name="T76" fmla="*/ 37 w 62"/>
                <a:gd name="T77" fmla="*/ 2 h 47"/>
                <a:gd name="T78" fmla="*/ 35 w 62"/>
                <a:gd name="T79" fmla="*/ 0 h 47"/>
                <a:gd name="T80" fmla="*/ 30 w 62"/>
                <a:gd name="T81" fmla="*/ 2 h 47"/>
                <a:gd name="T82" fmla="*/ 25 w 62"/>
                <a:gd name="T83" fmla="*/ 2 h 47"/>
                <a:gd name="T84" fmla="*/ 24 w 62"/>
                <a:gd name="T85" fmla="*/ 5 h 47"/>
                <a:gd name="T86" fmla="*/ 15 w 62"/>
                <a:gd name="T87" fmla="*/ 16 h 47"/>
                <a:gd name="T88" fmla="*/ 12 w 62"/>
                <a:gd name="T89" fmla="*/ 26 h 47"/>
                <a:gd name="T90" fmla="*/ 8 w 62"/>
                <a:gd name="T91" fmla="*/ 31 h 47"/>
                <a:gd name="T92" fmla="*/ 2 w 62"/>
                <a:gd name="T93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" h="47">
                  <a:moveTo>
                    <a:pt x="2" y="33"/>
                  </a:moveTo>
                  <a:lnTo>
                    <a:pt x="0" y="36"/>
                  </a:lnTo>
                  <a:lnTo>
                    <a:pt x="5" y="37"/>
                  </a:lnTo>
                  <a:lnTo>
                    <a:pt x="19" y="37"/>
                  </a:lnTo>
                  <a:lnTo>
                    <a:pt x="25" y="38"/>
                  </a:lnTo>
                  <a:lnTo>
                    <a:pt x="30" y="37"/>
                  </a:lnTo>
                  <a:lnTo>
                    <a:pt x="33" y="34"/>
                  </a:lnTo>
                  <a:lnTo>
                    <a:pt x="35" y="39"/>
                  </a:lnTo>
                  <a:lnTo>
                    <a:pt x="38" y="43"/>
                  </a:lnTo>
                  <a:lnTo>
                    <a:pt x="40" y="43"/>
                  </a:lnTo>
                  <a:lnTo>
                    <a:pt x="45" y="39"/>
                  </a:lnTo>
                  <a:lnTo>
                    <a:pt x="48" y="34"/>
                  </a:lnTo>
                  <a:lnTo>
                    <a:pt x="48" y="36"/>
                  </a:lnTo>
                  <a:lnTo>
                    <a:pt x="52" y="44"/>
                  </a:lnTo>
                  <a:lnTo>
                    <a:pt x="54" y="47"/>
                  </a:lnTo>
                  <a:lnTo>
                    <a:pt x="59" y="46"/>
                  </a:lnTo>
                  <a:lnTo>
                    <a:pt x="62" y="34"/>
                  </a:lnTo>
                  <a:lnTo>
                    <a:pt x="60" y="32"/>
                  </a:lnTo>
                  <a:lnTo>
                    <a:pt x="56" y="36"/>
                  </a:lnTo>
                  <a:lnTo>
                    <a:pt x="53" y="35"/>
                  </a:lnTo>
                  <a:lnTo>
                    <a:pt x="51" y="33"/>
                  </a:lnTo>
                  <a:lnTo>
                    <a:pt x="53" y="32"/>
                  </a:lnTo>
                  <a:lnTo>
                    <a:pt x="52" y="30"/>
                  </a:lnTo>
                  <a:lnTo>
                    <a:pt x="49" y="28"/>
                  </a:lnTo>
                  <a:lnTo>
                    <a:pt x="50" y="25"/>
                  </a:lnTo>
                  <a:lnTo>
                    <a:pt x="55" y="21"/>
                  </a:lnTo>
                  <a:lnTo>
                    <a:pt x="52" y="20"/>
                  </a:lnTo>
                  <a:lnTo>
                    <a:pt x="49" y="16"/>
                  </a:lnTo>
                  <a:lnTo>
                    <a:pt x="48" y="20"/>
                  </a:lnTo>
                  <a:lnTo>
                    <a:pt x="45" y="18"/>
                  </a:lnTo>
                  <a:lnTo>
                    <a:pt x="42" y="19"/>
                  </a:lnTo>
                  <a:lnTo>
                    <a:pt x="38" y="24"/>
                  </a:lnTo>
                  <a:lnTo>
                    <a:pt x="36" y="22"/>
                  </a:lnTo>
                  <a:cubicBezTo>
                    <a:pt x="35" y="19"/>
                    <a:pt x="34" y="18"/>
                    <a:pt x="34" y="17"/>
                  </a:cubicBezTo>
                  <a:cubicBezTo>
                    <a:pt x="34" y="17"/>
                    <a:pt x="33" y="16"/>
                    <a:pt x="33" y="14"/>
                  </a:cubicBezTo>
                  <a:lnTo>
                    <a:pt x="25" y="17"/>
                  </a:lnTo>
                  <a:cubicBezTo>
                    <a:pt x="26" y="16"/>
                    <a:pt x="27" y="15"/>
                    <a:pt x="27" y="14"/>
                  </a:cubicBezTo>
                  <a:cubicBezTo>
                    <a:pt x="27" y="14"/>
                    <a:pt x="28" y="12"/>
                    <a:pt x="30" y="9"/>
                  </a:cubicBezTo>
                  <a:lnTo>
                    <a:pt x="37" y="2"/>
                  </a:lnTo>
                  <a:lnTo>
                    <a:pt x="35" y="0"/>
                  </a:lnTo>
                  <a:lnTo>
                    <a:pt x="30" y="2"/>
                  </a:lnTo>
                  <a:lnTo>
                    <a:pt x="25" y="2"/>
                  </a:lnTo>
                  <a:lnTo>
                    <a:pt x="24" y="5"/>
                  </a:lnTo>
                  <a:lnTo>
                    <a:pt x="15" y="16"/>
                  </a:lnTo>
                  <a:lnTo>
                    <a:pt x="12" y="26"/>
                  </a:lnTo>
                  <a:lnTo>
                    <a:pt x="8" y="31"/>
                  </a:lnTo>
                  <a:lnTo>
                    <a:pt x="2" y="3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5" name="Freeform 869"/>
            <p:cNvSpPr>
              <a:spLocks/>
            </p:cNvSpPr>
            <p:nvPr/>
          </p:nvSpPr>
          <p:spPr bwMode="auto">
            <a:xfrm>
              <a:off x="3039655" y="2578511"/>
              <a:ext cx="26010" cy="33665"/>
            </a:xfrm>
            <a:custGeom>
              <a:avLst/>
              <a:gdLst>
                <a:gd name="T0" fmla="*/ 10 w 10"/>
                <a:gd name="T1" fmla="*/ 1 h 12"/>
                <a:gd name="T2" fmla="*/ 8 w 10"/>
                <a:gd name="T3" fmla="*/ 0 h 12"/>
                <a:gd name="T4" fmla="*/ 3 w 10"/>
                <a:gd name="T5" fmla="*/ 4 h 12"/>
                <a:gd name="T6" fmla="*/ 0 w 10"/>
                <a:gd name="T7" fmla="*/ 9 h 12"/>
                <a:gd name="T8" fmla="*/ 0 w 10"/>
                <a:gd name="T9" fmla="*/ 10 h 12"/>
                <a:gd name="T10" fmla="*/ 1 w 10"/>
                <a:gd name="T11" fmla="*/ 12 h 12"/>
                <a:gd name="T12" fmla="*/ 4 w 10"/>
                <a:gd name="T13" fmla="*/ 11 h 12"/>
                <a:gd name="T14" fmla="*/ 7 w 10"/>
                <a:gd name="T15" fmla="*/ 7 h 12"/>
                <a:gd name="T16" fmla="*/ 9 w 10"/>
                <a:gd name="T17" fmla="*/ 3 h 12"/>
                <a:gd name="T18" fmla="*/ 10 w 10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2">
                  <a:moveTo>
                    <a:pt x="10" y="1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1"/>
                  </a:lnTo>
                  <a:lnTo>
                    <a:pt x="7" y="7"/>
                  </a:lnTo>
                  <a:cubicBezTo>
                    <a:pt x="8" y="5"/>
                    <a:pt x="9" y="4"/>
                    <a:pt x="9" y="3"/>
                  </a:cubicBezTo>
                  <a:cubicBezTo>
                    <a:pt x="9" y="3"/>
                    <a:pt x="10" y="2"/>
                    <a:pt x="1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6" name="Freeform 870"/>
            <p:cNvSpPr>
              <a:spLocks/>
            </p:cNvSpPr>
            <p:nvPr/>
          </p:nvSpPr>
          <p:spPr bwMode="auto">
            <a:xfrm>
              <a:off x="2960095" y="2616766"/>
              <a:ext cx="30600" cy="6121"/>
            </a:xfrm>
            <a:custGeom>
              <a:avLst/>
              <a:gdLst>
                <a:gd name="T0" fmla="*/ 0 w 12"/>
                <a:gd name="T1" fmla="*/ 1 h 2"/>
                <a:gd name="T2" fmla="*/ 0 w 12"/>
                <a:gd name="T3" fmla="*/ 2 h 2"/>
                <a:gd name="T4" fmla="*/ 12 w 12"/>
                <a:gd name="T5" fmla="*/ 1 h 2"/>
                <a:gd name="T6" fmla="*/ 9 w 12"/>
                <a:gd name="T7" fmla="*/ 0 h 2"/>
                <a:gd name="T8" fmla="*/ 4 w 12"/>
                <a:gd name="T9" fmla="*/ 1 h 2"/>
                <a:gd name="T10" fmla="*/ 0 w 1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lnTo>
                    <a:pt x="0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4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7" name="Freeform 871"/>
            <p:cNvSpPr>
              <a:spLocks/>
            </p:cNvSpPr>
            <p:nvPr/>
          </p:nvSpPr>
          <p:spPr bwMode="auto">
            <a:xfrm>
              <a:off x="2924904" y="2599934"/>
              <a:ext cx="156061" cy="71920"/>
            </a:xfrm>
            <a:custGeom>
              <a:avLst/>
              <a:gdLst>
                <a:gd name="T0" fmla="*/ 13 w 60"/>
                <a:gd name="T1" fmla="*/ 7 h 24"/>
                <a:gd name="T2" fmla="*/ 8 w 60"/>
                <a:gd name="T3" fmla="*/ 11 h 24"/>
                <a:gd name="T4" fmla="*/ 2 w 60"/>
                <a:gd name="T5" fmla="*/ 14 h 24"/>
                <a:gd name="T6" fmla="*/ 0 w 60"/>
                <a:gd name="T7" fmla="*/ 16 h 24"/>
                <a:gd name="T8" fmla="*/ 6 w 60"/>
                <a:gd name="T9" fmla="*/ 24 h 24"/>
                <a:gd name="T10" fmla="*/ 11 w 60"/>
                <a:gd name="T11" fmla="*/ 23 h 24"/>
                <a:gd name="T12" fmla="*/ 17 w 60"/>
                <a:gd name="T13" fmla="*/ 17 h 24"/>
                <a:gd name="T14" fmla="*/ 18 w 60"/>
                <a:gd name="T15" fmla="*/ 15 h 24"/>
                <a:gd name="T16" fmla="*/ 21 w 60"/>
                <a:gd name="T17" fmla="*/ 13 h 24"/>
                <a:gd name="T18" fmla="*/ 23 w 60"/>
                <a:gd name="T19" fmla="*/ 15 h 24"/>
                <a:gd name="T20" fmla="*/ 26 w 60"/>
                <a:gd name="T21" fmla="*/ 13 h 24"/>
                <a:gd name="T22" fmla="*/ 31 w 60"/>
                <a:gd name="T23" fmla="*/ 13 h 24"/>
                <a:gd name="T24" fmla="*/ 35 w 60"/>
                <a:gd name="T25" fmla="*/ 11 h 24"/>
                <a:gd name="T26" fmla="*/ 40 w 60"/>
                <a:gd name="T27" fmla="*/ 10 h 24"/>
                <a:gd name="T28" fmla="*/ 57 w 60"/>
                <a:gd name="T29" fmla="*/ 4 h 24"/>
                <a:gd name="T30" fmla="*/ 60 w 60"/>
                <a:gd name="T31" fmla="*/ 1 h 24"/>
                <a:gd name="T32" fmla="*/ 44 w 60"/>
                <a:gd name="T33" fmla="*/ 6 h 24"/>
                <a:gd name="T34" fmla="*/ 41 w 60"/>
                <a:gd name="T35" fmla="*/ 2 h 24"/>
                <a:gd name="T36" fmla="*/ 36 w 60"/>
                <a:gd name="T37" fmla="*/ 4 h 24"/>
                <a:gd name="T38" fmla="*/ 31 w 60"/>
                <a:gd name="T39" fmla="*/ 5 h 24"/>
                <a:gd name="T40" fmla="*/ 21 w 60"/>
                <a:gd name="T41" fmla="*/ 2 h 24"/>
                <a:gd name="T42" fmla="*/ 17 w 60"/>
                <a:gd name="T43" fmla="*/ 0 h 24"/>
                <a:gd name="T44" fmla="*/ 14 w 60"/>
                <a:gd name="T45" fmla="*/ 1 h 24"/>
                <a:gd name="T46" fmla="*/ 12 w 60"/>
                <a:gd name="T47" fmla="*/ 4 h 24"/>
                <a:gd name="T48" fmla="*/ 12 w 60"/>
                <a:gd name="T49" fmla="*/ 6 h 24"/>
                <a:gd name="T50" fmla="*/ 13 w 60"/>
                <a:gd name="T51" fmla="*/ 6 h 24"/>
                <a:gd name="T52" fmla="*/ 17 w 60"/>
                <a:gd name="T53" fmla="*/ 6 h 24"/>
                <a:gd name="T54" fmla="*/ 22 w 60"/>
                <a:gd name="T55" fmla="*/ 5 h 24"/>
                <a:gd name="T56" fmla="*/ 25 w 60"/>
                <a:gd name="T57" fmla="*/ 6 h 24"/>
                <a:gd name="T58" fmla="*/ 13 w 60"/>
                <a:gd name="T5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24">
                  <a:moveTo>
                    <a:pt x="13" y="7"/>
                  </a:moveTo>
                  <a:lnTo>
                    <a:pt x="8" y="11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6" y="24"/>
                  </a:lnTo>
                  <a:lnTo>
                    <a:pt x="11" y="23"/>
                  </a:lnTo>
                  <a:lnTo>
                    <a:pt x="17" y="17"/>
                  </a:lnTo>
                  <a:lnTo>
                    <a:pt x="18" y="15"/>
                  </a:lnTo>
                  <a:lnTo>
                    <a:pt x="21" y="13"/>
                  </a:lnTo>
                  <a:lnTo>
                    <a:pt x="23" y="15"/>
                  </a:lnTo>
                  <a:lnTo>
                    <a:pt x="26" y="13"/>
                  </a:lnTo>
                  <a:lnTo>
                    <a:pt x="31" y="13"/>
                  </a:lnTo>
                  <a:lnTo>
                    <a:pt x="35" y="11"/>
                  </a:lnTo>
                  <a:lnTo>
                    <a:pt x="40" y="10"/>
                  </a:lnTo>
                  <a:lnTo>
                    <a:pt x="57" y="4"/>
                  </a:lnTo>
                  <a:lnTo>
                    <a:pt x="60" y="1"/>
                  </a:lnTo>
                  <a:lnTo>
                    <a:pt x="44" y="6"/>
                  </a:lnTo>
                  <a:lnTo>
                    <a:pt x="41" y="2"/>
                  </a:lnTo>
                  <a:cubicBezTo>
                    <a:pt x="38" y="3"/>
                    <a:pt x="36" y="4"/>
                    <a:pt x="36" y="4"/>
                  </a:cubicBezTo>
                  <a:cubicBezTo>
                    <a:pt x="35" y="4"/>
                    <a:pt x="33" y="4"/>
                    <a:pt x="31" y="5"/>
                  </a:cubicBezTo>
                  <a:lnTo>
                    <a:pt x="21" y="2"/>
                  </a:lnTo>
                  <a:lnTo>
                    <a:pt x="17" y="0"/>
                  </a:lnTo>
                  <a:lnTo>
                    <a:pt x="14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7" y="6"/>
                  </a:lnTo>
                  <a:lnTo>
                    <a:pt x="22" y="5"/>
                  </a:lnTo>
                  <a:lnTo>
                    <a:pt x="25" y="6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8" name="Freeform 872"/>
            <p:cNvSpPr>
              <a:spLocks/>
            </p:cNvSpPr>
            <p:nvPr/>
          </p:nvSpPr>
          <p:spPr bwMode="auto">
            <a:xfrm>
              <a:off x="2816274" y="2725411"/>
              <a:ext cx="10710" cy="7652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2 h 3"/>
                <a:gd name="T4" fmla="*/ 5 w 5"/>
                <a:gd name="T5" fmla="*/ 0 h 3"/>
                <a:gd name="T6" fmla="*/ 3 w 5"/>
                <a:gd name="T7" fmla="*/ 0 h 3"/>
                <a:gd name="T8" fmla="*/ 1 w 5"/>
                <a:gd name="T9" fmla="*/ 1 h 3"/>
                <a:gd name="T10" fmla="*/ 0 w 5"/>
                <a:gd name="T11" fmla="*/ 2 h 3"/>
                <a:gd name="T12" fmla="*/ 1 w 5"/>
                <a:gd name="T13" fmla="*/ 3 h 3"/>
                <a:gd name="T14" fmla="*/ 3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5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19" name="Freeform 873"/>
            <p:cNvSpPr>
              <a:spLocks/>
            </p:cNvSpPr>
            <p:nvPr/>
          </p:nvSpPr>
          <p:spPr bwMode="auto">
            <a:xfrm>
              <a:off x="2833103" y="2725411"/>
              <a:ext cx="7651" cy="1377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2 h 5"/>
                <a:gd name="T6" fmla="*/ 0 w 3"/>
                <a:gd name="T7" fmla="*/ 3 h 5"/>
                <a:gd name="T8" fmla="*/ 0 w 3"/>
                <a:gd name="T9" fmla="*/ 5 h 5"/>
                <a:gd name="T10" fmla="*/ 2 w 3"/>
                <a:gd name="T11" fmla="*/ 5 h 5"/>
                <a:gd name="T12" fmla="*/ 3 w 3"/>
                <a:gd name="T13" fmla="*/ 3 h 5"/>
                <a:gd name="T14" fmla="*/ 3 w 3"/>
                <a:gd name="T15" fmla="*/ 2 h 5"/>
                <a:gd name="T16" fmla="*/ 3 w 3"/>
                <a:gd name="T17" fmla="*/ 0 h 5"/>
                <a:gd name="T18" fmla="*/ 1 w 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0" name="Freeform 874"/>
            <p:cNvSpPr>
              <a:spLocks/>
            </p:cNvSpPr>
            <p:nvPr/>
          </p:nvSpPr>
          <p:spPr bwMode="auto">
            <a:xfrm>
              <a:off x="3068725" y="2653492"/>
              <a:ext cx="13771" cy="10711"/>
            </a:xfrm>
            <a:custGeom>
              <a:avLst/>
              <a:gdLst>
                <a:gd name="T0" fmla="*/ 0 w 6"/>
                <a:gd name="T1" fmla="*/ 1 h 3"/>
                <a:gd name="T2" fmla="*/ 0 w 6"/>
                <a:gd name="T3" fmla="*/ 3 h 3"/>
                <a:gd name="T4" fmla="*/ 2 w 6"/>
                <a:gd name="T5" fmla="*/ 3 h 3"/>
                <a:gd name="T6" fmla="*/ 4 w 6"/>
                <a:gd name="T7" fmla="*/ 3 h 3"/>
                <a:gd name="T8" fmla="*/ 6 w 6"/>
                <a:gd name="T9" fmla="*/ 1 h 3"/>
                <a:gd name="T10" fmla="*/ 4 w 6"/>
                <a:gd name="T11" fmla="*/ 0 h 3"/>
                <a:gd name="T12" fmla="*/ 2 w 6"/>
                <a:gd name="T13" fmla="*/ 0 h 3"/>
                <a:gd name="T14" fmla="*/ 0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1" name="Freeform 875"/>
            <p:cNvSpPr>
              <a:spLocks/>
            </p:cNvSpPr>
            <p:nvPr/>
          </p:nvSpPr>
          <p:spPr bwMode="auto">
            <a:xfrm>
              <a:off x="2606662" y="2434671"/>
              <a:ext cx="12240" cy="1224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0 w 5"/>
                <a:gd name="T9" fmla="*/ 4 h 4"/>
                <a:gd name="T10" fmla="*/ 2 w 5"/>
                <a:gd name="T11" fmla="*/ 4 h 4"/>
                <a:gd name="T12" fmla="*/ 5 w 5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2" name="Freeform 876"/>
            <p:cNvSpPr>
              <a:spLocks/>
            </p:cNvSpPr>
            <p:nvPr/>
          </p:nvSpPr>
          <p:spPr bwMode="auto">
            <a:xfrm>
              <a:off x="2569942" y="2405597"/>
              <a:ext cx="12240" cy="19892"/>
            </a:xfrm>
            <a:custGeom>
              <a:avLst/>
              <a:gdLst>
                <a:gd name="T0" fmla="*/ 3 w 5"/>
                <a:gd name="T1" fmla="*/ 5 h 7"/>
                <a:gd name="T2" fmla="*/ 5 w 5"/>
                <a:gd name="T3" fmla="*/ 7 h 7"/>
                <a:gd name="T4" fmla="*/ 5 w 5"/>
                <a:gd name="T5" fmla="*/ 3 h 7"/>
                <a:gd name="T6" fmla="*/ 1 w 5"/>
                <a:gd name="T7" fmla="*/ 0 h 7"/>
                <a:gd name="T8" fmla="*/ 0 w 5"/>
                <a:gd name="T9" fmla="*/ 1 h 7"/>
                <a:gd name="T10" fmla="*/ 3 w 5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5"/>
                  </a:moveTo>
                  <a:lnTo>
                    <a:pt x="5" y="7"/>
                  </a:lnTo>
                  <a:lnTo>
                    <a:pt x="5" y="3"/>
                  </a:lnTo>
                  <a:lnTo>
                    <a:pt x="1" y="0"/>
                  </a:lnTo>
                  <a:lnTo>
                    <a:pt x="0" y="1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3" name="Freeform 877"/>
            <p:cNvSpPr>
              <a:spLocks/>
            </p:cNvSpPr>
            <p:nvPr/>
          </p:nvSpPr>
          <p:spPr bwMode="auto">
            <a:xfrm>
              <a:off x="2686222" y="2857009"/>
              <a:ext cx="22951" cy="58148"/>
            </a:xfrm>
            <a:custGeom>
              <a:avLst/>
              <a:gdLst>
                <a:gd name="T0" fmla="*/ 6 w 9"/>
                <a:gd name="T1" fmla="*/ 2 h 20"/>
                <a:gd name="T2" fmla="*/ 4 w 9"/>
                <a:gd name="T3" fmla="*/ 0 h 20"/>
                <a:gd name="T4" fmla="*/ 4 w 9"/>
                <a:gd name="T5" fmla="*/ 0 h 20"/>
                <a:gd name="T6" fmla="*/ 4 w 9"/>
                <a:gd name="T7" fmla="*/ 1 h 20"/>
                <a:gd name="T8" fmla="*/ 4 w 9"/>
                <a:gd name="T9" fmla="*/ 2 h 20"/>
                <a:gd name="T10" fmla="*/ 4 w 9"/>
                <a:gd name="T11" fmla="*/ 4 h 20"/>
                <a:gd name="T12" fmla="*/ 6 w 9"/>
                <a:gd name="T13" fmla="*/ 8 h 20"/>
                <a:gd name="T14" fmla="*/ 5 w 9"/>
                <a:gd name="T15" fmla="*/ 9 h 20"/>
                <a:gd name="T16" fmla="*/ 5 w 9"/>
                <a:gd name="T17" fmla="*/ 9 h 20"/>
                <a:gd name="T18" fmla="*/ 5 w 9"/>
                <a:gd name="T19" fmla="*/ 10 h 20"/>
                <a:gd name="T20" fmla="*/ 6 w 9"/>
                <a:gd name="T21" fmla="*/ 11 h 20"/>
                <a:gd name="T22" fmla="*/ 5 w 9"/>
                <a:gd name="T23" fmla="*/ 13 h 20"/>
                <a:gd name="T24" fmla="*/ 3 w 9"/>
                <a:gd name="T25" fmla="*/ 15 h 20"/>
                <a:gd name="T26" fmla="*/ 1 w 9"/>
                <a:gd name="T27" fmla="*/ 16 h 20"/>
                <a:gd name="T28" fmla="*/ 1 w 9"/>
                <a:gd name="T29" fmla="*/ 16 h 20"/>
                <a:gd name="T30" fmla="*/ 0 w 9"/>
                <a:gd name="T31" fmla="*/ 16 h 20"/>
                <a:gd name="T32" fmla="*/ 0 w 9"/>
                <a:gd name="T33" fmla="*/ 16 h 20"/>
                <a:gd name="T34" fmla="*/ 0 w 9"/>
                <a:gd name="T35" fmla="*/ 17 h 20"/>
                <a:gd name="T36" fmla="*/ 0 w 9"/>
                <a:gd name="T37" fmla="*/ 18 h 20"/>
                <a:gd name="T38" fmla="*/ 0 w 9"/>
                <a:gd name="T39" fmla="*/ 18 h 20"/>
                <a:gd name="T40" fmla="*/ 1 w 9"/>
                <a:gd name="T41" fmla="*/ 20 h 20"/>
                <a:gd name="T42" fmla="*/ 3 w 9"/>
                <a:gd name="T43" fmla="*/ 18 h 20"/>
                <a:gd name="T44" fmla="*/ 6 w 9"/>
                <a:gd name="T45" fmla="*/ 16 h 20"/>
                <a:gd name="T46" fmla="*/ 8 w 9"/>
                <a:gd name="T47" fmla="*/ 14 h 20"/>
                <a:gd name="T48" fmla="*/ 9 w 9"/>
                <a:gd name="T49" fmla="*/ 12 h 20"/>
                <a:gd name="T50" fmla="*/ 9 w 9"/>
                <a:gd name="T51" fmla="*/ 11 h 20"/>
                <a:gd name="T52" fmla="*/ 9 w 9"/>
                <a:gd name="T53" fmla="*/ 10 h 20"/>
                <a:gd name="T54" fmla="*/ 8 w 9"/>
                <a:gd name="T55" fmla="*/ 9 h 20"/>
                <a:gd name="T56" fmla="*/ 8 w 9"/>
                <a:gd name="T57" fmla="*/ 8 h 20"/>
                <a:gd name="T58" fmla="*/ 8 w 9"/>
                <a:gd name="T59" fmla="*/ 6 h 20"/>
                <a:gd name="T60" fmla="*/ 7 w 9"/>
                <a:gd name="T61" fmla="*/ 4 h 20"/>
                <a:gd name="T62" fmla="*/ 6 w 9"/>
                <a:gd name="T6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20">
                  <a:moveTo>
                    <a:pt x="6" y="2"/>
                  </a:move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5" y="10"/>
                  </a:ln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2"/>
                    <a:pt x="5" y="13"/>
                  </a:cubicBezTo>
                  <a:lnTo>
                    <a:pt x="3" y="15"/>
                  </a:lnTo>
                  <a:lnTo>
                    <a:pt x="1" y="16"/>
                  </a:lnTo>
                  <a:lnTo>
                    <a:pt x="1" y="16"/>
                  </a:ln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lnTo>
                    <a:pt x="0" y="18"/>
                  </a:ln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1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4" y="18"/>
                    <a:pt x="5" y="17"/>
                    <a:pt x="6" y="16"/>
                  </a:cubicBezTo>
                  <a:lnTo>
                    <a:pt x="8" y="14"/>
                  </a:lnTo>
                  <a:cubicBezTo>
                    <a:pt x="8" y="13"/>
                    <a:pt x="9" y="13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lnTo>
                    <a:pt x="8" y="8"/>
                  </a:ln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7" y="5"/>
                    <a:pt x="7" y="4"/>
                  </a:cubicBezTo>
                  <a:cubicBezTo>
                    <a:pt x="6" y="3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4" name="Freeform 878"/>
            <p:cNvSpPr>
              <a:spLocks/>
            </p:cNvSpPr>
            <p:nvPr/>
          </p:nvSpPr>
          <p:spPr bwMode="auto">
            <a:xfrm>
              <a:off x="2686222" y="2902916"/>
              <a:ext cx="3060" cy="1531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5" name="Freeform 879"/>
            <p:cNvSpPr>
              <a:spLocks/>
            </p:cNvSpPr>
            <p:nvPr/>
          </p:nvSpPr>
          <p:spPr bwMode="auto">
            <a:xfrm>
              <a:off x="2644913" y="2933520"/>
              <a:ext cx="7650" cy="6121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3 w 3"/>
                <a:gd name="T5" fmla="*/ 1 h 2"/>
                <a:gd name="T6" fmla="*/ 2 w 3"/>
                <a:gd name="T7" fmla="*/ 0 h 2"/>
                <a:gd name="T8" fmla="*/ 0 w 3"/>
                <a:gd name="T9" fmla="*/ 0 h 2"/>
                <a:gd name="T10" fmla="*/ 0 w 3"/>
                <a:gd name="T11" fmla="*/ 2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6" name="Freeform 880"/>
            <p:cNvSpPr>
              <a:spLocks/>
            </p:cNvSpPr>
            <p:nvPr/>
          </p:nvSpPr>
          <p:spPr bwMode="auto">
            <a:xfrm>
              <a:off x="2542401" y="3184475"/>
              <a:ext cx="9180" cy="6121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2 h 2"/>
                <a:gd name="T10" fmla="*/ 3 w 3"/>
                <a:gd name="T11" fmla="*/ 0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7" name="Freeform 881"/>
            <p:cNvSpPr>
              <a:spLocks/>
            </p:cNvSpPr>
            <p:nvPr/>
          </p:nvSpPr>
          <p:spPr bwMode="auto">
            <a:xfrm>
              <a:off x="2644913" y="3120206"/>
              <a:ext cx="27540" cy="18363"/>
            </a:xfrm>
            <a:custGeom>
              <a:avLst/>
              <a:gdLst>
                <a:gd name="T0" fmla="*/ 1 w 11"/>
                <a:gd name="T1" fmla="*/ 0 h 6"/>
                <a:gd name="T2" fmla="*/ 0 w 11"/>
                <a:gd name="T3" fmla="*/ 2 h 6"/>
                <a:gd name="T4" fmla="*/ 7 w 11"/>
                <a:gd name="T5" fmla="*/ 6 h 6"/>
                <a:gd name="T6" fmla="*/ 9 w 11"/>
                <a:gd name="T7" fmla="*/ 6 h 6"/>
                <a:gd name="T8" fmla="*/ 11 w 11"/>
                <a:gd name="T9" fmla="*/ 6 h 6"/>
                <a:gd name="T10" fmla="*/ 10 w 11"/>
                <a:gd name="T11" fmla="*/ 5 h 6"/>
                <a:gd name="T12" fmla="*/ 7 w 11"/>
                <a:gd name="T13" fmla="*/ 3 h 6"/>
                <a:gd name="T14" fmla="*/ 4 w 11"/>
                <a:gd name="T15" fmla="*/ 1 h 6"/>
                <a:gd name="T16" fmla="*/ 2 w 11"/>
                <a:gd name="T17" fmla="*/ 0 h 6"/>
                <a:gd name="T18" fmla="*/ 1 w 11"/>
                <a:gd name="T19" fmla="*/ 0 h 6"/>
                <a:gd name="T20" fmla="*/ 1 w 11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6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lnTo>
                    <a:pt x="7" y="6"/>
                  </a:ln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4"/>
                    <a:pt x="9" y="4"/>
                    <a:pt x="7" y="3"/>
                  </a:cubicBezTo>
                  <a:lnTo>
                    <a:pt x="4" y="1"/>
                  </a:lnTo>
                  <a:cubicBezTo>
                    <a:pt x="3" y="1"/>
                    <a:pt x="3" y="0"/>
                    <a:pt x="2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8" name="Freeform 882"/>
            <p:cNvSpPr>
              <a:spLocks/>
            </p:cNvSpPr>
            <p:nvPr/>
          </p:nvSpPr>
          <p:spPr bwMode="auto">
            <a:xfrm>
              <a:off x="2620432" y="3127858"/>
              <a:ext cx="15300" cy="7651"/>
            </a:xfrm>
            <a:custGeom>
              <a:avLst/>
              <a:gdLst>
                <a:gd name="T0" fmla="*/ 6 w 6"/>
                <a:gd name="T1" fmla="*/ 0 h 3"/>
                <a:gd name="T2" fmla="*/ 5 w 6"/>
                <a:gd name="T3" fmla="*/ 0 h 3"/>
                <a:gd name="T4" fmla="*/ 2 w 6"/>
                <a:gd name="T5" fmla="*/ 1 h 3"/>
                <a:gd name="T6" fmla="*/ 0 w 6"/>
                <a:gd name="T7" fmla="*/ 0 h 3"/>
                <a:gd name="T8" fmla="*/ 0 w 6"/>
                <a:gd name="T9" fmla="*/ 2 h 3"/>
                <a:gd name="T10" fmla="*/ 2 w 6"/>
                <a:gd name="T11" fmla="*/ 3 h 3"/>
                <a:gd name="T12" fmla="*/ 4 w 6"/>
                <a:gd name="T13" fmla="*/ 2 h 3"/>
                <a:gd name="T14" fmla="*/ 6 w 6"/>
                <a:gd name="T15" fmla="*/ 1 h 3"/>
                <a:gd name="T16" fmla="*/ 6 w 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5" y="0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3" y="3"/>
                    <a:pt x="4" y="3"/>
                    <a:pt x="4" y="2"/>
                  </a:cubicBezTo>
                  <a:lnTo>
                    <a:pt x="6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29" name="Freeform 883"/>
            <p:cNvSpPr>
              <a:spLocks/>
            </p:cNvSpPr>
            <p:nvPr/>
          </p:nvSpPr>
          <p:spPr bwMode="auto">
            <a:xfrm>
              <a:off x="2672453" y="3155401"/>
              <a:ext cx="24480" cy="21423"/>
            </a:xfrm>
            <a:custGeom>
              <a:avLst/>
              <a:gdLst>
                <a:gd name="T0" fmla="*/ 1 w 9"/>
                <a:gd name="T1" fmla="*/ 0 h 7"/>
                <a:gd name="T2" fmla="*/ 0 w 9"/>
                <a:gd name="T3" fmla="*/ 2 h 7"/>
                <a:gd name="T4" fmla="*/ 2 w 9"/>
                <a:gd name="T5" fmla="*/ 4 h 7"/>
                <a:gd name="T6" fmla="*/ 3 w 9"/>
                <a:gd name="T7" fmla="*/ 6 h 7"/>
                <a:gd name="T8" fmla="*/ 5 w 9"/>
                <a:gd name="T9" fmla="*/ 7 h 7"/>
                <a:gd name="T10" fmla="*/ 7 w 9"/>
                <a:gd name="T11" fmla="*/ 7 h 7"/>
                <a:gd name="T12" fmla="*/ 9 w 9"/>
                <a:gd name="T13" fmla="*/ 6 h 7"/>
                <a:gd name="T14" fmla="*/ 7 w 9"/>
                <a:gd name="T15" fmla="*/ 4 h 7"/>
                <a:gd name="T16" fmla="*/ 5 w 9"/>
                <a:gd name="T17" fmla="*/ 2 h 7"/>
                <a:gd name="T18" fmla="*/ 2 w 9"/>
                <a:gd name="T19" fmla="*/ 1 h 7"/>
                <a:gd name="T20" fmla="*/ 1 w 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1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3" y="6"/>
                  </a:lnTo>
                  <a:lnTo>
                    <a:pt x="5" y="7"/>
                  </a:ln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8" y="7"/>
                    <a:pt x="9" y="6"/>
                  </a:cubicBezTo>
                  <a:lnTo>
                    <a:pt x="7" y="4"/>
                  </a:lnTo>
                  <a:lnTo>
                    <a:pt x="5" y="2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0" name="Freeform 884"/>
            <p:cNvSpPr>
              <a:spLocks/>
            </p:cNvSpPr>
            <p:nvPr/>
          </p:nvSpPr>
          <p:spPr bwMode="auto">
            <a:xfrm>
              <a:off x="2655622" y="3170704"/>
              <a:ext cx="6120" cy="9181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2 w 3"/>
                <a:gd name="T9" fmla="*/ 0 h 3"/>
                <a:gd name="T10" fmla="*/ 0 w 3"/>
                <a:gd name="T11" fmla="*/ 1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1" name="Freeform 885"/>
            <p:cNvSpPr>
              <a:spLocks/>
            </p:cNvSpPr>
            <p:nvPr/>
          </p:nvSpPr>
          <p:spPr bwMode="auto">
            <a:xfrm>
              <a:off x="2640322" y="3170704"/>
              <a:ext cx="15300" cy="16832"/>
            </a:xfrm>
            <a:custGeom>
              <a:avLst/>
              <a:gdLst>
                <a:gd name="T0" fmla="*/ 5 w 6"/>
                <a:gd name="T1" fmla="*/ 3 h 6"/>
                <a:gd name="T2" fmla="*/ 5 w 6"/>
                <a:gd name="T3" fmla="*/ 2 h 6"/>
                <a:gd name="T4" fmla="*/ 4 w 6"/>
                <a:gd name="T5" fmla="*/ 1 h 6"/>
                <a:gd name="T6" fmla="*/ 3 w 6"/>
                <a:gd name="T7" fmla="*/ 0 h 6"/>
                <a:gd name="T8" fmla="*/ 2 w 6"/>
                <a:gd name="T9" fmla="*/ 0 h 6"/>
                <a:gd name="T10" fmla="*/ 0 w 6"/>
                <a:gd name="T11" fmla="*/ 0 h 6"/>
                <a:gd name="T12" fmla="*/ 1 w 6"/>
                <a:gd name="T13" fmla="*/ 4 h 6"/>
                <a:gd name="T14" fmla="*/ 4 w 6"/>
                <a:gd name="T15" fmla="*/ 5 h 6"/>
                <a:gd name="T16" fmla="*/ 5 w 6"/>
                <a:gd name="T17" fmla="*/ 6 h 6"/>
                <a:gd name="T18" fmla="*/ 5 w 6"/>
                <a:gd name="T19" fmla="*/ 6 h 6"/>
                <a:gd name="T20" fmla="*/ 6 w 6"/>
                <a:gd name="T21" fmla="*/ 4 h 6"/>
                <a:gd name="T22" fmla="*/ 5 w 6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3"/>
                    <a:pt x="5" y="3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0"/>
                  </a:ln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1" y="4"/>
                  </a:lnTo>
                  <a:cubicBezTo>
                    <a:pt x="3" y="4"/>
                    <a:pt x="4" y="5"/>
                    <a:pt x="4" y="5"/>
                  </a:cubicBezTo>
                  <a:lnTo>
                    <a:pt x="5" y="6"/>
                  </a:ln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4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2" name="Freeform 886"/>
            <p:cNvSpPr>
              <a:spLocks/>
            </p:cNvSpPr>
            <p:nvPr/>
          </p:nvSpPr>
          <p:spPr bwMode="auto">
            <a:xfrm>
              <a:off x="2699993" y="3181415"/>
              <a:ext cx="13770" cy="24483"/>
            </a:xfrm>
            <a:custGeom>
              <a:avLst/>
              <a:gdLst>
                <a:gd name="T0" fmla="*/ 3 w 6"/>
                <a:gd name="T1" fmla="*/ 2 h 8"/>
                <a:gd name="T2" fmla="*/ 2 w 6"/>
                <a:gd name="T3" fmla="*/ 0 h 8"/>
                <a:gd name="T4" fmla="*/ 0 w 6"/>
                <a:gd name="T5" fmla="*/ 1 h 8"/>
                <a:gd name="T6" fmla="*/ 1 w 6"/>
                <a:gd name="T7" fmla="*/ 3 h 8"/>
                <a:gd name="T8" fmla="*/ 2 w 6"/>
                <a:gd name="T9" fmla="*/ 4 h 8"/>
                <a:gd name="T10" fmla="*/ 3 w 6"/>
                <a:gd name="T11" fmla="*/ 5 h 8"/>
                <a:gd name="T12" fmla="*/ 4 w 6"/>
                <a:gd name="T13" fmla="*/ 7 h 8"/>
                <a:gd name="T14" fmla="*/ 5 w 6"/>
                <a:gd name="T15" fmla="*/ 8 h 8"/>
                <a:gd name="T16" fmla="*/ 5 w 6"/>
                <a:gd name="T17" fmla="*/ 7 h 8"/>
                <a:gd name="T18" fmla="*/ 6 w 6"/>
                <a:gd name="T19" fmla="*/ 6 h 8"/>
                <a:gd name="T20" fmla="*/ 3 w 6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8">
                  <a:moveTo>
                    <a:pt x="3" y="2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6" y="6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3" name="Freeform 888"/>
            <p:cNvSpPr>
              <a:spLocks/>
            </p:cNvSpPr>
            <p:nvPr/>
          </p:nvSpPr>
          <p:spPr bwMode="auto">
            <a:xfrm>
              <a:off x="3175826" y="2468335"/>
              <a:ext cx="7651" cy="918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1 w 3"/>
                <a:gd name="T5" fmla="*/ 0 h 3"/>
                <a:gd name="T6" fmla="*/ 0 w 3"/>
                <a:gd name="T7" fmla="*/ 2 h 3"/>
                <a:gd name="T8" fmla="*/ 0 w 3"/>
                <a:gd name="T9" fmla="*/ 3 h 3"/>
                <a:gd name="T10" fmla="*/ 3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2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4" name="Freeform 889"/>
            <p:cNvSpPr>
              <a:spLocks/>
            </p:cNvSpPr>
            <p:nvPr/>
          </p:nvSpPr>
          <p:spPr bwMode="auto">
            <a:xfrm>
              <a:off x="3155936" y="2569329"/>
              <a:ext cx="7650" cy="21423"/>
            </a:xfrm>
            <a:custGeom>
              <a:avLst/>
              <a:gdLst>
                <a:gd name="T0" fmla="*/ 0 w 3"/>
                <a:gd name="T1" fmla="*/ 3 h 7"/>
                <a:gd name="T2" fmla="*/ 1 w 3"/>
                <a:gd name="T3" fmla="*/ 5 h 7"/>
                <a:gd name="T4" fmla="*/ 3 w 3"/>
                <a:gd name="T5" fmla="*/ 7 h 7"/>
                <a:gd name="T6" fmla="*/ 3 w 3"/>
                <a:gd name="T7" fmla="*/ 1 h 7"/>
                <a:gd name="T8" fmla="*/ 1 w 3"/>
                <a:gd name="T9" fmla="*/ 0 h 7"/>
                <a:gd name="T10" fmla="*/ 0 w 3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lnTo>
                    <a:pt x="1" y="5"/>
                  </a:lnTo>
                  <a:lnTo>
                    <a:pt x="3" y="7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5" name="Freeform 890"/>
            <p:cNvSpPr>
              <a:spLocks/>
            </p:cNvSpPr>
            <p:nvPr/>
          </p:nvSpPr>
          <p:spPr bwMode="auto">
            <a:xfrm>
              <a:off x="3295166" y="3791970"/>
              <a:ext cx="10711" cy="18363"/>
            </a:xfrm>
            <a:custGeom>
              <a:avLst/>
              <a:gdLst>
                <a:gd name="T0" fmla="*/ 2 w 4"/>
                <a:gd name="T1" fmla="*/ 0 h 6"/>
                <a:gd name="T2" fmla="*/ 1 w 4"/>
                <a:gd name="T3" fmla="*/ 1 h 6"/>
                <a:gd name="T4" fmla="*/ 1 w 4"/>
                <a:gd name="T5" fmla="*/ 3 h 6"/>
                <a:gd name="T6" fmla="*/ 3 w 4"/>
                <a:gd name="T7" fmla="*/ 5 h 6"/>
                <a:gd name="T8" fmla="*/ 3 w 4"/>
                <a:gd name="T9" fmla="*/ 6 h 6"/>
                <a:gd name="T10" fmla="*/ 4 w 4"/>
                <a:gd name="T11" fmla="*/ 3 h 6"/>
                <a:gd name="T12" fmla="*/ 2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1" y="1"/>
                  </a:ln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lnTo>
                    <a:pt x="3" y="6"/>
                  </a:lnTo>
                  <a:lnTo>
                    <a:pt x="4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6" name="Freeform 891"/>
            <p:cNvSpPr>
              <a:spLocks/>
            </p:cNvSpPr>
            <p:nvPr/>
          </p:nvSpPr>
          <p:spPr bwMode="auto">
            <a:xfrm>
              <a:off x="2966215" y="3343617"/>
              <a:ext cx="6120" cy="9181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0 w 2"/>
                <a:gd name="T5" fmla="*/ 1 h 3"/>
                <a:gd name="T6" fmla="*/ 0 w 2"/>
                <a:gd name="T7" fmla="*/ 1 h 3"/>
                <a:gd name="T8" fmla="*/ 0 w 2"/>
                <a:gd name="T9" fmla="*/ 2 h 3"/>
                <a:gd name="T10" fmla="*/ 1 w 2"/>
                <a:gd name="T11" fmla="*/ 3 h 3"/>
                <a:gd name="T12" fmla="*/ 1 w 2"/>
                <a:gd name="T13" fmla="*/ 3 h 3"/>
                <a:gd name="T14" fmla="*/ 2 w 2"/>
                <a:gd name="T15" fmla="*/ 3 h 3"/>
                <a:gd name="T16" fmla="*/ 2 w 2"/>
                <a:gd name="T17" fmla="*/ 3 h 3"/>
                <a:gd name="T18" fmla="*/ 2 w 2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7" name="Freeform 892"/>
            <p:cNvSpPr>
              <a:spLocks/>
            </p:cNvSpPr>
            <p:nvPr/>
          </p:nvSpPr>
          <p:spPr bwMode="auto">
            <a:xfrm>
              <a:off x="2995284" y="3361980"/>
              <a:ext cx="6120" cy="7652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2 w 2"/>
                <a:gd name="T9" fmla="*/ 0 h 3"/>
                <a:gd name="T10" fmla="*/ 1 w 2"/>
                <a:gd name="T11" fmla="*/ 0 h 3"/>
                <a:gd name="T12" fmla="*/ 0 w 2"/>
                <a:gd name="T13" fmla="*/ 0 h 3"/>
                <a:gd name="T14" fmla="*/ 0 w 2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2" y="0"/>
                  </a:lnTo>
                  <a:cubicBezTo>
                    <a:pt x="2" y="0"/>
                    <a:pt x="2" y="0"/>
                    <a:pt x="1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8" name="Freeform 893"/>
            <p:cNvSpPr>
              <a:spLocks/>
            </p:cNvSpPr>
            <p:nvPr/>
          </p:nvSpPr>
          <p:spPr bwMode="auto">
            <a:xfrm>
              <a:off x="2949384" y="3352798"/>
              <a:ext cx="16831" cy="12242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6 w 7"/>
                <a:gd name="T5" fmla="*/ 0 h 4"/>
                <a:gd name="T6" fmla="*/ 4 w 7"/>
                <a:gd name="T7" fmla="*/ 0 h 4"/>
                <a:gd name="T8" fmla="*/ 3 w 7"/>
                <a:gd name="T9" fmla="*/ 1 h 4"/>
                <a:gd name="T10" fmla="*/ 1 w 7"/>
                <a:gd name="T11" fmla="*/ 2 h 4"/>
                <a:gd name="T12" fmla="*/ 1 w 7"/>
                <a:gd name="T13" fmla="*/ 3 h 4"/>
                <a:gd name="T14" fmla="*/ 2 w 7"/>
                <a:gd name="T15" fmla="*/ 4 h 4"/>
                <a:gd name="T16" fmla="*/ 4 w 7"/>
                <a:gd name="T17" fmla="*/ 4 h 4"/>
                <a:gd name="T18" fmla="*/ 5 w 7"/>
                <a:gd name="T19" fmla="*/ 4 h 4"/>
                <a:gd name="T20" fmla="*/ 5 w 7"/>
                <a:gd name="T21" fmla="*/ 4 h 4"/>
                <a:gd name="T22" fmla="*/ 6 w 7"/>
                <a:gd name="T23" fmla="*/ 3 h 4"/>
                <a:gd name="T24" fmla="*/ 7 w 7"/>
                <a:gd name="T25" fmla="*/ 1 h 4"/>
                <a:gd name="T26" fmla="*/ 7 w 7"/>
                <a:gd name="T27" fmla="*/ 1 h 4"/>
                <a:gd name="T28" fmla="*/ 6 w 7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3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39" name="Freeform 894"/>
            <p:cNvSpPr>
              <a:spLocks/>
            </p:cNvSpPr>
            <p:nvPr/>
          </p:nvSpPr>
          <p:spPr bwMode="auto">
            <a:xfrm>
              <a:off x="3002935" y="3366571"/>
              <a:ext cx="9180" cy="6121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0 h 2"/>
                <a:gd name="T4" fmla="*/ 1 w 4"/>
                <a:gd name="T5" fmla="*/ 0 h 2"/>
                <a:gd name="T6" fmla="*/ 0 w 4"/>
                <a:gd name="T7" fmla="*/ 0 h 2"/>
                <a:gd name="T8" fmla="*/ 0 w 4"/>
                <a:gd name="T9" fmla="*/ 1 h 2"/>
                <a:gd name="T10" fmla="*/ 1 w 4"/>
                <a:gd name="T11" fmla="*/ 2 h 2"/>
                <a:gd name="T12" fmla="*/ 2 w 4"/>
                <a:gd name="T13" fmla="*/ 2 h 2"/>
                <a:gd name="T14" fmla="*/ 4 w 4"/>
                <a:gd name="T15" fmla="*/ 2 h 2"/>
                <a:gd name="T16" fmla="*/ 2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0" name="Freeform 895"/>
            <p:cNvSpPr>
              <a:spLocks/>
            </p:cNvSpPr>
            <p:nvPr/>
          </p:nvSpPr>
          <p:spPr bwMode="auto">
            <a:xfrm>
              <a:off x="3001404" y="3378813"/>
              <a:ext cx="6120" cy="9181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2 h 3"/>
                <a:gd name="T6" fmla="*/ 1 w 3"/>
                <a:gd name="T7" fmla="*/ 3 h 3"/>
                <a:gd name="T8" fmla="*/ 2 w 3"/>
                <a:gd name="T9" fmla="*/ 3 h 3"/>
                <a:gd name="T10" fmla="*/ 3 w 3"/>
                <a:gd name="T11" fmla="*/ 2 h 3"/>
                <a:gd name="T12" fmla="*/ 2 w 3"/>
                <a:gd name="T13" fmla="*/ 1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1" name="Freeform 896"/>
            <p:cNvSpPr>
              <a:spLocks/>
            </p:cNvSpPr>
            <p:nvPr/>
          </p:nvSpPr>
          <p:spPr bwMode="auto">
            <a:xfrm>
              <a:off x="3024355" y="3372692"/>
              <a:ext cx="7650" cy="9181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2 w 3"/>
                <a:gd name="T9" fmla="*/ 2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2" name="Freeform 897"/>
            <p:cNvSpPr>
              <a:spLocks/>
            </p:cNvSpPr>
            <p:nvPr/>
          </p:nvSpPr>
          <p:spPr bwMode="auto">
            <a:xfrm>
              <a:off x="3027415" y="3387994"/>
              <a:ext cx="4590" cy="459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1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3" name="Freeform 898"/>
            <p:cNvSpPr>
              <a:spLocks/>
            </p:cNvSpPr>
            <p:nvPr/>
          </p:nvSpPr>
          <p:spPr bwMode="auto">
            <a:xfrm>
              <a:off x="2794854" y="3316073"/>
              <a:ext cx="79561" cy="59679"/>
            </a:xfrm>
            <a:custGeom>
              <a:avLst/>
              <a:gdLst>
                <a:gd name="T0" fmla="*/ 14 w 31"/>
                <a:gd name="T1" fmla="*/ 1 h 20"/>
                <a:gd name="T2" fmla="*/ 13 w 31"/>
                <a:gd name="T3" fmla="*/ 2 h 20"/>
                <a:gd name="T4" fmla="*/ 9 w 31"/>
                <a:gd name="T5" fmla="*/ 0 h 20"/>
                <a:gd name="T6" fmla="*/ 2 w 31"/>
                <a:gd name="T7" fmla="*/ 0 h 20"/>
                <a:gd name="T8" fmla="*/ 1 w 31"/>
                <a:gd name="T9" fmla="*/ 0 h 20"/>
                <a:gd name="T10" fmla="*/ 2 w 31"/>
                <a:gd name="T11" fmla="*/ 4 h 20"/>
                <a:gd name="T12" fmla="*/ 1 w 31"/>
                <a:gd name="T13" fmla="*/ 8 h 20"/>
                <a:gd name="T14" fmla="*/ 1 w 31"/>
                <a:gd name="T15" fmla="*/ 9 h 20"/>
                <a:gd name="T16" fmla="*/ 2 w 31"/>
                <a:gd name="T17" fmla="*/ 11 h 20"/>
                <a:gd name="T18" fmla="*/ 0 w 31"/>
                <a:gd name="T19" fmla="*/ 14 h 20"/>
                <a:gd name="T20" fmla="*/ 0 w 31"/>
                <a:gd name="T21" fmla="*/ 18 h 20"/>
                <a:gd name="T22" fmla="*/ 0 w 31"/>
                <a:gd name="T23" fmla="*/ 20 h 20"/>
                <a:gd name="T24" fmla="*/ 1 w 31"/>
                <a:gd name="T25" fmla="*/ 20 h 20"/>
                <a:gd name="T26" fmla="*/ 1 w 31"/>
                <a:gd name="T27" fmla="*/ 20 h 20"/>
                <a:gd name="T28" fmla="*/ 3 w 31"/>
                <a:gd name="T29" fmla="*/ 20 h 20"/>
                <a:gd name="T30" fmla="*/ 3 w 31"/>
                <a:gd name="T31" fmla="*/ 20 h 20"/>
                <a:gd name="T32" fmla="*/ 5 w 31"/>
                <a:gd name="T33" fmla="*/ 20 h 20"/>
                <a:gd name="T34" fmla="*/ 6 w 31"/>
                <a:gd name="T35" fmla="*/ 17 h 20"/>
                <a:gd name="T36" fmla="*/ 7 w 31"/>
                <a:gd name="T37" fmla="*/ 16 h 20"/>
                <a:gd name="T38" fmla="*/ 10 w 31"/>
                <a:gd name="T39" fmla="*/ 16 h 20"/>
                <a:gd name="T40" fmla="*/ 14 w 31"/>
                <a:gd name="T41" fmla="*/ 16 h 20"/>
                <a:gd name="T42" fmla="*/ 17 w 31"/>
                <a:gd name="T43" fmla="*/ 14 h 20"/>
                <a:gd name="T44" fmla="*/ 19 w 31"/>
                <a:gd name="T45" fmla="*/ 14 h 20"/>
                <a:gd name="T46" fmla="*/ 21 w 31"/>
                <a:gd name="T47" fmla="*/ 14 h 20"/>
                <a:gd name="T48" fmla="*/ 22 w 31"/>
                <a:gd name="T49" fmla="*/ 15 h 20"/>
                <a:gd name="T50" fmla="*/ 23 w 31"/>
                <a:gd name="T51" fmla="*/ 15 h 20"/>
                <a:gd name="T52" fmla="*/ 25 w 31"/>
                <a:gd name="T53" fmla="*/ 15 h 20"/>
                <a:gd name="T54" fmla="*/ 27 w 31"/>
                <a:gd name="T55" fmla="*/ 16 h 20"/>
                <a:gd name="T56" fmla="*/ 29 w 31"/>
                <a:gd name="T57" fmla="*/ 18 h 20"/>
                <a:gd name="T58" fmla="*/ 31 w 31"/>
                <a:gd name="T59" fmla="*/ 14 h 20"/>
                <a:gd name="T60" fmla="*/ 31 w 31"/>
                <a:gd name="T61" fmla="*/ 11 h 20"/>
                <a:gd name="T62" fmla="*/ 27 w 31"/>
                <a:gd name="T63" fmla="*/ 9 h 20"/>
                <a:gd name="T64" fmla="*/ 23 w 31"/>
                <a:gd name="T65" fmla="*/ 9 h 20"/>
                <a:gd name="T66" fmla="*/ 21 w 31"/>
                <a:gd name="T67" fmla="*/ 7 h 20"/>
                <a:gd name="T68" fmla="*/ 23 w 31"/>
                <a:gd name="T69" fmla="*/ 7 h 20"/>
                <a:gd name="T70" fmla="*/ 17 w 31"/>
                <a:gd name="T71" fmla="*/ 5 h 20"/>
                <a:gd name="T72" fmla="*/ 17 w 31"/>
                <a:gd name="T73" fmla="*/ 2 h 20"/>
                <a:gd name="T74" fmla="*/ 14 w 31"/>
                <a:gd name="T7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" h="20">
                  <a:moveTo>
                    <a:pt x="14" y="1"/>
                  </a:moveTo>
                  <a:lnTo>
                    <a:pt x="13" y="2"/>
                  </a:lnTo>
                  <a:lnTo>
                    <a:pt x="9" y="0"/>
                  </a:lnTo>
                  <a:lnTo>
                    <a:pt x="2" y="0"/>
                  </a:lnTo>
                  <a:lnTo>
                    <a:pt x="1" y="0"/>
                  </a:lnTo>
                  <a:cubicBezTo>
                    <a:pt x="1" y="1"/>
                    <a:pt x="2" y="2"/>
                    <a:pt x="2" y="4"/>
                  </a:cubicBezTo>
                  <a:lnTo>
                    <a:pt x="1" y="8"/>
                  </a:lnTo>
                  <a:lnTo>
                    <a:pt x="1" y="9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0" y="18"/>
                  </a:lnTo>
                  <a:cubicBezTo>
                    <a:pt x="0" y="19"/>
                    <a:pt x="0" y="19"/>
                    <a:pt x="0" y="20"/>
                  </a:cubicBezTo>
                  <a:lnTo>
                    <a:pt x="1" y="20"/>
                  </a:ln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lnTo>
                    <a:pt x="5" y="20"/>
                  </a:lnTo>
                  <a:lnTo>
                    <a:pt x="6" y="17"/>
                  </a:lnTo>
                  <a:lnTo>
                    <a:pt x="7" y="16"/>
                  </a:lnTo>
                  <a:lnTo>
                    <a:pt x="10" y="16"/>
                  </a:lnTo>
                  <a:cubicBezTo>
                    <a:pt x="10" y="16"/>
                    <a:pt x="11" y="16"/>
                    <a:pt x="14" y="16"/>
                  </a:cubicBezTo>
                  <a:cubicBezTo>
                    <a:pt x="15" y="15"/>
                    <a:pt x="16" y="14"/>
                    <a:pt x="17" y="14"/>
                  </a:cubicBezTo>
                  <a:lnTo>
                    <a:pt x="19" y="14"/>
                  </a:lnTo>
                  <a:cubicBezTo>
                    <a:pt x="20" y="14"/>
                    <a:pt x="20" y="14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lnTo>
                    <a:pt x="25" y="15"/>
                  </a:lnTo>
                  <a:cubicBezTo>
                    <a:pt x="26" y="15"/>
                    <a:pt x="27" y="15"/>
                    <a:pt x="27" y="16"/>
                  </a:cubicBezTo>
                  <a:cubicBezTo>
                    <a:pt x="28" y="16"/>
                    <a:pt x="28" y="17"/>
                    <a:pt x="29" y="18"/>
                  </a:cubicBezTo>
                  <a:lnTo>
                    <a:pt x="31" y="14"/>
                  </a:lnTo>
                  <a:lnTo>
                    <a:pt x="31" y="11"/>
                  </a:lnTo>
                  <a:lnTo>
                    <a:pt x="27" y="9"/>
                  </a:lnTo>
                  <a:cubicBezTo>
                    <a:pt x="25" y="9"/>
                    <a:pt x="23" y="9"/>
                    <a:pt x="23" y="9"/>
                  </a:cubicBezTo>
                  <a:cubicBezTo>
                    <a:pt x="22" y="9"/>
                    <a:pt x="21" y="8"/>
                    <a:pt x="21" y="7"/>
                  </a:cubicBezTo>
                  <a:lnTo>
                    <a:pt x="23" y="7"/>
                  </a:lnTo>
                  <a:lnTo>
                    <a:pt x="17" y="5"/>
                  </a:lnTo>
                  <a:lnTo>
                    <a:pt x="17" y="2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4" name="Freeform 899"/>
            <p:cNvSpPr>
              <a:spLocks/>
            </p:cNvSpPr>
            <p:nvPr/>
          </p:nvSpPr>
          <p:spPr bwMode="auto">
            <a:xfrm>
              <a:off x="2729063" y="3316073"/>
              <a:ext cx="68851" cy="53558"/>
            </a:xfrm>
            <a:custGeom>
              <a:avLst/>
              <a:gdLst>
                <a:gd name="T0" fmla="*/ 4 w 27"/>
                <a:gd name="T1" fmla="*/ 17 h 18"/>
                <a:gd name="T2" fmla="*/ 6 w 27"/>
                <a:gd name="T3" fmla="*/ 18 h 18"/>
                <a:gd name="T4" fmla="*/ 7 w 27"/>
                <a:gd name="T5" fmla="*/ 16 h 18"/>
                <a:gd name="T6" fmla="*/ 13 w 27"/>
                <a:gd name="T7" fmla="*/ 17 h 18"/>
                <a:gd name="T8" fmla="*/ 16 w 27"/>
                <a:gd name="T9" fmla="*/ 16 h 18"/>
                <a:gd name="T10" fmla="*/ 21 w 27"/>
                <a:gd name="T11" fmla="*/ 15 h 18"/>
                <a:gd name="T12" fmla="*/ 24 w 27"/>
                <a:gd name="T13" fmla="*/ 16 h 18"/>
                <a:gd name="T14" fmla="*/ 25 w 27"/>
                <a:gd name="T15" fmla="*/ 18 h 18"/>
                <a:gd name="T16" fmla="*/ 25 w 27"/>
                <a:gd name="T17" fmla="*/ 14 h 18"/>
                <a:gd name="T18" fmla="*/ 27 w 27"/>
                <a:gd name="T19" fmla="*/ 11 h 18"/>
                <a:gd name="T20" fmla="*/ 26 w 27"/>
                <a:gd name="T21" fmla="*/ 9 h 18"/>
                <a:gd name="T22" fmla="*/ 26 w 27"/>
                <a:gd name="T23" fmla="*/ 8 h 18"/>
                <a:gd name="T24" fmla="*/ 27 w 27"/>
                <a:gd name="T25" fmla="*/ 4 h 18"/>
                <a:gd name="T26" fmla="*/ 26 w 27"/>
                <a:gd name="T27" fmla="*/ 0 h 18"/>
                <a:gd name="T28" fmla="*/ 26 w 27"/>
                <a:gd name="T29" fmla="*/ 0 h 18"/>
                <a:gd name="T30" fmla="*/ 21 w 27"/>
                <a:gd name="T31" fmla="*/ 2 h 18"/>
                <a:gd name="T32" fmla="*/ 17 w 27"/>
                <a:gd name="T33" fmla="*/ 0 h 18"/>
                <a:gd name="T34" fmla="*/ 13 w 27"/>
                <a:gd name="T35" fmla="*/ 0 h 18"/>
                <a:gd name="T36" fmla="*/ 9 w 27"/>
                <a:gd name="T37" fmla="*/ 1 h 18"/>
                <a:gd name="T38" fmla="*/ 10 w 27"/>
                <a:gd name="T39" fmla="*/ 2 h 18"/>
                <a:gd name="T40" fmla="*/ 11 w 27"/>
                <a:gd name="T41" fmla="*/ 2 h 18"/>
                <a:gd name="T42" fmla="*/ 12 w 27"/>
                <a:gd name="T43" fmla="*/ 2 h 18"/>
                <a:gd name="T44" fmla="*/ 15 w 27"/>
                <a:gd name="T45" fmla="*/ 4 h 18"/>
                <a:gd name="T46" fmla="*/ 16 w 27"/>
                <a:gd name="T47" fmla="*/ 6 h 18"/>
                <a:gd name="T48" fmla="*/ 15 w 27"/>
                <a:gd name="T49" fmla="*/ 8 h 18"/>
                <a:gd name="T50" fmla="*/ 17 w 27"/>
                <a:gd name="T51" fmla="*/ 9 h 18"/>
                <a:gd name="T52" fmla="*/ 18 w 27"/>
                <a:gd name="T53" fmla="*/ 9 h 18"/>
                <a:gd name="T54" fmla="*/ 19 w 27"/>
                <a:gd name="T55" fmla="*/ 10 h 18"/>
                <a:gd name="T56" fmla="*/ 20 w 27"/>
                <a:gd name="T57" fmla="*/ 11 h 18"/>
                <a:gd name="T58" fmla="*/ 19 w 27"/>
                <a:gd name="T59" fmla="*/ 13 h 18"/>
                <a:gd name="T60" fmla="*/ 16 w 27"/>
                <a:gd name="T61" fmla="*/ 14 h 18"/>
                <a:gd name="T62" fmla="*/ 12 w 27"/>
                <a:gd name="T63" fmla="*/ 14 h 18"/>
                <a:gd name="T64" fmla="*/ 8 w 27"/>
                <a:gd name="T65" fmla="*/ 13 h 18"/>
                <a:gd name="T66" fmla="*/ 1 w 27"/>
                <a:gd name="T67" fmla="*/ 12 h 18"/>
                <a:gd name="T68" fmla="*/ 0 w 27"/>
                <a:gd name="T69" fmla="*/ 14 h 18"/>
                <a:gd name="T70" fmla="*/ 2 w 27"/>
                <a:gd name="T71" fmla="*/ 16 h 18"/>
                <a:gd name="T72" fmla="*/ 4 w 27"/>
                <a:gd name="T7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" h="18">
                  <a:moveTo>
                    <a:pt x="4" y="17"/>
                  </a:moveTo>
                  <a:lnTo>
                    <a:pt x="6" y="18"/>
                  </a:lnTo>
                  <a:lnTo>
                    <a:pt x="7" y="16"/>
                  </a:lnTo>
                  <a:lnTo>
                    <a:pt x="13" y="17"/>
                  </a:lnTo>
                  <a:cubicBezTo>
                    <a:pt x="14" y="16"/>
                    <a:pt x="15" y="16"/>
                    <a:pt x="16" y="16"/>
                  </a:cubicBezTo>
                  <a:cubicBezTo>
                    <a:pt x="17" y="16"/>
                    <a:pt x="18" y="16"/>
                    <a:pt x="21" y="15"/>
                  </a:cubicBezTo>
                  <a:cubicBezTo>
                    <a:pt x="22" y="16"/>
                    <a:pt x="23" y="16"/>
                    <a:pt x="24" y="16"/>
                  </a:cubicBezTo>
                  <a:cubicBezTo>
                    <a:pt x="24" y="17"/>
                    <a:pt x="24" y="17"/>
                    <a:pt x="25" y="18"/>
                  </a:cubicBezTo>
                  <a:lnTo>
                    <a:pt x="25" y="14"/>
                  </a:lnTo>
                  <a:lnTo>
                    <a:pt x="27" y="11"/>
                  </a:lnTo>
                  <a:lnTo>
                    <a:pt x="26" y="9"/>
                  </a:lnTo>
                  <a:lnTo>
                    <a:pt x="26" y="8"/>
                  </a:lnTo>
                  <a:lnTo>
                    <a:pt x="27" y="4"/>
                  </a:lnTo>
                  <a:cubicBezTo>
                    <a:pt x="27" y="2"/>
                    <a:pt x="26" y="1"/>
                    <a:pt x="26" y="0"/>
                  </a:cubicBezTo>
                  <a:lnTo>
                    <a:pt x="26" y="0"/>
                  </a:lnTo>
                  <a:lnTo>
                    <a:pt x="21" y="2"/>
                  </a:lnTo>
                  <a:lnTo>
                    <a:pt x="17" y="0"/>
                  </a:lnTo>
                  <a:cubicBezTo>
                    <a:pt x="15" y="0"/>
                    <a:pt x="14" y="0"/>
                    <a:pt x="13" y="0"/>
                  </a:cubicBezTo>
                  <a:lnTo>
                    <a:pt x="9" y="1"/>
                  </a:lnTo>
                  <a:cubicBezTo>
                    <a:pt x="8" y="2"/>
                    <a:pt x="9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3"/>
                    <a:pt x="13" y="3"/>
                    <a:pt x="15" y="4"/>
                  </a:cubicBezTo>
                  <a:lnTo>
                    <a:pt x="16" y="6"/>
                  </a:lnTo>
                  <a:cubicBezTo>
                    <a:pt x="14" y="7"/>
                    <a:pt x="14" y="8"/>
                    <a:pt x="15" y="8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8" y="9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10"/>
                    <a:pt x="20" y="10"/>
                    <a:pt x="20" y="11"/>
                  </a:cubicBezTo>
                  <a:cubicBezTo>
                    <a:pt x="20" y="11"/>
                    <a:pt x="19" y="12"/>
                    <a:pt x="19" y="13"/>
                  </a:cubicBezTo>
                  <a:cubicBezTo>
                    <a:pt x="17" y="13"/>
                    <a:pt x="16" y="14"/>
                    <a:pt x="16" y="14"/>
                  </a:cubicBezTo>
                  <a:cubicBezTo>
                    <a:pt x="14" y="14"/>
                    <a:pt x="13" y="14"/>
                    <a:pt x="12" y="14"/>
                  </a:cubicBezTo>
                  <a:cubicBezTo>
                    <a:pt x="12" y="14"/>
                    <a:pt x="10" y="14"/>
                    <a:pt x="8" y="13"/>
                  </a:cubicBezTo>
                  <a:lnTo>
                    <a:pt x="1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5" name="Rectangle 900"/>
            <p:cNvSpPr>
              <a:spLocks noChangeArrowheads="1"/>
            </p:cNvSpPr>
            <p:nvPr/>
          </p:nvSpPr>
          <p:spPr bwMode="auto">
            <a:xfrm>
              <a:off x="2796383" y="3316073"/>
              <a:ext cx="1530" cy="1531"/>
            </a:xfrm>
            <a:prstGeom prst="rect">
              <a:avLst/>
            </a:prstGeom>
            <a:solidFill>
              <a:srgbClr val="EAEAEA"/>
            </a:solidFill>
            <a:ln w="3175" algn="ctr">
              <a:solidFill>
                <a:schemeClr val="bg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6" name="Freeform 901"/>
            <p:cNvSpPr>
              <a:spLocks/>
            </p:cNvSpPr>
            <p:nvPr/>
          </p:nvSpPr>
          <p:spPr bwMode="auto">
            <a:xfrm>
              <a:off x="2796383" y="3375752"/>
              <a:ext cx="4591" cy="918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3 h 3"/>
                <a:gd name="T10" fmla="*/ 2 w 2"/>
                <a:gd name="T11" fmla="*/ 0 h 3"/>
                <a:gd name="T12" fmla="*/ 2 w 2"/>
                <a:gd name="T13" fmla="*/ 0 h 3"/>
                <a:gd name="T14" fmla="*/ 0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lnTo>
                    <a:pt x="2" y="0"/>
                  </a:ln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7" name="Freeform 902"/>
            <p:cNvSpPr>
              <a:spLocks/>
            </p:cNvSpPr>
            <p:nvPr/>
          </p:nvSpPr>
          <p:spPr bwMode="auto">
            <a:xfrm>
              <a:off x="2796383" y="3375752"/>
              <a:ext cx="4591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8" name="Freeform 903"/>
            <p:cNvSpPr>
              <a:spLocks/>
            </p:cNvSpPr>
            <p:nvPr/>
          </p:nvSpPr>
          <p:spPr bwMode="auto">
            <a:xfrm>
              <a:off x="2879004" y="3361980"/>
              <a:ext cx="10711" cy="7652"/>
            </a:xfrm>
            <a:custGeom>
              <a:avLst/>
              <a:gdLst>
                <a:gd name="T0" fmla="*/ 0 w 4"/>
                <a:gd name="T1" fmla="*/ 2 h 3"/>
                <a:gd name="T2" fmla="*/ 1 w 4"/>
                <a:gd name="T3" fmla="*/ 3 h 3"/>
                <a:gd name="T4" fmla="*/ 3 w 4"/>
                <a:gd name="T5" fmla="*/ 3 h 3"/>
                <a:gd name="T6" fmla="*/ 4 w 4"/>
                <a:gd name="T7" fmla="*/ 1 h 3"/>
                <a:gd name="T8" fmla="*/ 4 w 4"/>
                <a:gd name="T9" fmla="*/ 1 h 3"/>
                <a:gd name="T10" fmla="*/ 2 w 4"/>
                <a:gd name="T11" fmla="*/ 0 h 3"/>
                <a:gd name="T12" fmla="*/ 1 w 4"/>
                <a:gd name="T13" fmla="*/ 0 h 3"/>
                <a:gd name="T14" fmla="*/ 1 w 4"/>
                <a:gd name="T15" fmla="*/ 0 h 3"/>
                <a:gd name="T16" fmla="*/ 1 w 4"/>
                <a:gd name="T17" fmla="*/ 1 h 3"/>
                <a:gd name="T18" fmla="*/ 0 w 4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1" y="3"/>
                  </a:lnTo>
                  <a:lnTo>
                    <a:pt x="3" y="3"/>
                  </a:ln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2" y="0"/>
                  </a:ln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49" name="Freeform 904"/>
            <p:cNvSpPr>
              <a:spLocks/>
            </p:cNvSpPr>
            <p:nvPr/>
          </p:nvSpPr>
          <p:spPr bwMode="auto">
            <a:xfrm>
              <a:off x="2897364" y="3352798"/>
              <a:ext cx="44371" cy="19893"/>
            </a:xfrm>
            <a:custGeom>
              <a:avLst/>
              <a:gdLst>
                <a:gd name="T0" fmla="*/ 11 w 17"/>
                <a:gd name="T1" fmla="*/ 2 h 7"/>
                <a:gd name="T2" fmla="*/ 10 w 17"/>
                <a:gd name="T3" fmla="*/ 2 h 7"/>
                <a:gd name="T4" fmla="*/ 7 w 17"/>
                <a:gd name="T5" fmla="*/ 1 h 7"/>
                <a:gd name="T6" fmla="*/ 6 w 17"/>
                <a:gd name="T7" fmla="*/ 0 h 7"/>
                <a:gd name="T8" fmla="*/ 5 w 17"/>
                <a:gd name="T9" fmla="*/ 0 h 7"/>
                <a:gd name="T10" fmla="*/ 4 w 17"/>
                <a:gd name="T11" fmla="*/ 0 h 7"/>
                <a:gd name="T12" fmla="*/ 1 w 17"/>
                <a:gd name="T13" fmla="*/ 1 h 7"/>
                <a:gd name="T14" fmla="*/ 1 w 17"/>
                <a:gd name="T15" fmla="*/ 1 h 7"/>
                <a:gd name="T16" fmla="*/ 0 w 17"/>
                <a:gd name="T17" fmla="*/ 3 h 7"/>
                <a:gd name="T18" fmla="*/ 1 w 17"/>
                <a:gd name="T19" fmla="*/ 4 h 7"/>
                <a:gd name="T20" fmla="*/ 2 w 17"/>
                <a:gd name="T21" fmla="*/ 5 h 7"/>
                <a:gd name="T22" fmla="*/ 4 w 17"/>
                <a:gd name="T23" fmla="*/ 5 h 7"/>
                <a:gd name="T24" fmla="*/ 5 w 17"/>
                <a:gd name="T25" fmla="*/ 6 h 7"/>
                <a:gd name="T26" fmla="*/ 7 w 17"/>
                <a:gd name="T27" fmla="*/ 6 h 7"/>
                <a:gd name="T28" fmla="*/ 8 w 17"/>
                <a:gd name="T29" fmla="*/ 7 h 7"/>
                <a:gd name="T30" fmla="*/ 9 w 17"/>
                <a:gd name="T31" fmla="*/ 7 h 7"/>
                <a:gd name="T32" fmla="*/ 11 w 17"/>
                <a:gd name="T33" fmla="*/ 7 h 7"/>
                <a:gd name="T34" fmla="*/ 15 w 17"/>
                <a:gd name="T35" fmla="*/ 6 h 7"/>
                <a:gd name="T36" fmla="*/ 16 w 17"/>
                <a:gd name="T37" fmla="*/ 6 h 7"/>
                <a:gd name="T38" fmla="*/ 17 w 17"/>
                <a:gd name="T39" fmla="*/ 5 h 7"/>
                <a:gd name="T40" fmla="*/ 17 w 17"/>
                <a:gd name="T41" fmla="*/ 4 h 7"/>
                <a:gd name="T42" fmla="*/ 17 w 17"/>
                <a:gd name="T43" fmla="*/ 4 h 7"/>
                <a:gd name="T44" fmla="*/ 17 w 17"/>
                <a:gd name="T45" fmla="*/ 3 h 7"/>
                <a:gd name="T46" fmla="*/ 15 w 17"/>
                <a:gd name="T47" fmla="*/ 2 h 7"/>
                <a:gd name="T48" fmla="*/ 14 w 17"/>
                <a:gd name="T49" fmla="*/ 2 h 7"/>
                <a:gd name="T50" fmla="*/ 11 w 17"/>
                <a:gd name="T5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7"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lnTo>
                    <a:pt x="7" y="1"/>
                  </a:ln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lnTo>
                    <a:pt x="1" y="1"/>
                  </a:lnTo>
                  <a:lnTo>
                    <a:pt x="0" y="3"/>
                  </a:lnTo>
                  <a:lnTo>
                    <a:pt x="1" y="4"/>
                  </a:ln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lnTo>
                    <a:pt x="5" y="6"/>
                  </a:lnTo>
                  <a:cubicBezTo>
                    <a:pt x="6" y="6"/>
                    <a:pt x="6" y="6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9" y="7"/>
                  </a:lnTo>
                  <a:cubicBezTo>
                    <a:pt x="10" y="7"/>
                    <a:pt x="10" y="7"/>
                    <a:pt x="11" y="7"/>
                  </a:cubicBezTo>
                  <a:cubicBezTo>
                    <a:pt x="13" y="7"/>
                    <a:pt x="14" y="7"/>
                    <a:pt x="15" y="6"/>
                  </a:cubicBezTo>
                  <a:lnTo>
                    <a:pt x="16" y="6"/>
                  </a:ln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3"/>
                    <a:pt x="17" y="3"/>
                  </a:cubicBezTo>
                  <a:lnTo>
                    <a:pt x="15" y="2"/>
                  </a:lnTo>
                  <a:cubicBezTo>
                    <a:pt x="15" y="2"/>
                    <a:pt x="14" y="2"/>
                    <a:pt x="14" y="2"/>
                  </a:cubicBezTo>
                  <a:cubicBezTo>
                    <a:pt x="12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0" name="Freeform 905"/>
            <p:cNvSpPr>
              <a:spLocks/>
            </p:cNvSpPr>
            <p:nvPr/>
          </p:nvSpPr>
          <p:spPr bwMode="auto">
            <a:xfrm>
              <a:off x="2953975" y="3369631"/>
              <a:ext cx="9180" cy="9181"/>
            </a:xfrm>
            <a:custGeom>
              <a:avLst/>
              <a:gdLst>
                <a:gd name="T0" fmla="*/ 4 w 4"/>
                <a:gd name="T1" fmla="*/ 1 h 3"/>
                <a:gd name="T2" fmla="*/ 2 w 4"/>
                <a:gd name="T3" fmla="*/ 0 h 3"/>
                <a:gd name="T4" fmla="*/ 0 w 4"/>
                <a:gd name="T5" fmla="*/ 0 h 3"/>
                <a:gd name="T6" fmla="*/ 0 w 4"/>
                <a:gd name="T7" fmla="*/ 1 h 3"/>
                <a:gd name="T8" fmla="*/ 0 w 4"/>
                <a:gd name="T9" fmla="*/ 2 h 3"/>
                <a:gd name="T10" fmla="*/ 1 w 4"/>
                <a:gd name="T11" fmla="*/ 3 h 3"/>
                <a:gd name="T12" fmla="*/ 2 w 4"/>
                <a:gd name="T13" fmla="*/ 3 h 3"/>
                <a:gd name="T14" fmla="*/ 3 w 4"/>
                <a:gd name="T15" fmla="*/ 3 h 3"/>
                <a:gd name="T16" fmla="*/ 3 w 4"/>
                <a:gd name="T17" fmla="*/ 3 h 3"/>
                <a:gd name="T18" fmla="*/ 4 w 4"/>
                <a:gd name="T19" fmla="*/ 3 h 3"/>
                <a:gd name="T20" fmla="*/ 4 w 4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lnTo>
                    <a:pt x="2" y="3"/>
                  </a:ln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1" name="Freeform 906"/>
            <p:cNvSpPr>
              <a:spLocks/>
            </p:cNvSpPr>
            <p:nvPr/>
          </p:nvSpPr>
          <p:spPr bwMode="auto">
            <a:xfrm>
              <a:off x="2854523" y="3519592"/>
              <a:ext cx="12240" cy="13771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5 h 5"/>
                <a:gd name="T4" fmla="*/ 5 w 5"/>
                <a:gd name="T5" fmla="*/ 3 h 5"/>
                <a:gd name="T6" fmla="*/ 2 w 5"/>
                <a:gd name="T7" fmla="*/ 0 h 5"/>
                <a:gd name="T8" fmla="*/ 0 w 5"/>
                <a:gd name="T9" fmla="*/ 0 h 5"/>
                <a:gd name="T10" fmla="*/ 0 w 5"/>
                <a:gd name="T11" fmla="*/ 3 h 5"/>
                <a:gd name="T12" fmla="*/ 3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2" name="Freeform 907"/>
            <p:cNvSpPr>
              <a:spLocks/>
            </p:cNvSpPr>
            <p:nvPr/>
          </p:nvSpPr>
          <p:spPr bwMode="auto">
            <a:xfrm>
              <a:off x="2871354" y="3519592"/>
              <a:ext cx="13770" cy="13771"/>
            </a:xfrm>
            <a:custGeom>
              <a:avLst/>
              <a:gdLst>
                <a:gd name="T0" fmla="*/ 5 w 5"/>
                <a:gd name="T1" fmla="*/ 4 h 5"/>
                <a:gd name="T2" fmla="*/ 2 w 5"/>
                <a:gd name="T3" fmla="*/ 2 h 5"/>
                <a:gd name="T4" fmla="*/ 1 w 5"/>
                <a:gd name="T5" fmla="*/ 0 h 5"/>
                <a:gd name="T6" fmla="*/ 0 w 5"/>
                <a:gd name="T7" fmla="*/ 1 h 5"/>
                <a:gd name="T8" fmla="*/ 1 w 5"/>
                <a:gd name="T9" fmla="*/ 2 h 5"/>
                <a:gd name="T10" fmla="*/ 2 w 5"/>
                <a:gd name="T11" fmla="*/ 5 h 5"/>
                <a:gd name="T12" fmla="*/ 4 w 5"/>
                <a:gd name="T13" fmla="*/ 5 h 5"/>
                <a:gd name="T14" fmla="*/ 5 w 5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3" name="Freeform 908"/>
            <p:cNvSpPr>
              <a:spLocks/>
            </p:cNvSpPr>
            <p:nvPr/>
          </p:nvSpPr>
          <p:spPr bwMode="auto">
            <a:xfrm>
              <a:off x="2960095" y="3533364"/>
              <a:ext cx="18360" cy="6121"/>
            </a:xfrm>
            <a:custGeom>
              <a:avLst/>
              <a:gdLst>
                <a:gd name="T0" fmla="*/ 0 w 7"/>
                <a:gd name="T1" fmla="*/ 1 h 2"/>
                <a:gd name="T2" fmla="*/ 1 w 7"/>
                <a:gd name="T3" fmla="*/ 2 h 2"/>
                <a:gd name="T4" fmla="*/ 4 w 7"/>
                <a:gd name="T5" fmla="*/ 2 h 2"/>
                <a:gd name="T6" fmla="*/ 6 w 7"/>
                <a:gd name="T7" fmla="*/ 1 h 2"/>
                <a:gd name="T8" fmla="*/ 7 w 7"/>
                <a:gd name="T9" fmla="*/ 0 h 2"/>
                <a:gd name="T10" fmla="*/ 5 w 7"/>
                <a:gd name="T11" fmla="*/ 0 h 2"/>
                <a:gd name="T12" fmla="*/ 4 w 7"/>
                <a:gd name="T13" fmla="*/ 0 h 2"/>
                <a:gd name="T14" fmla="*/ 1 w 7"/>
                <a:gd name="T15" fmla="*/ 0 h 2"/>
                <a:gd name="T16" fmla="*/ 0 w 7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lnTo>
                    <a:pt x="1" y="2"/>
                  </a:lnTo>
                  <a:lnTo>
                    <a:pt x="4" y="2"/>
                  </a:lnTo>
                  <a:lnTo>
                    <a:pt x="6" y="1"/>
                  </a:ln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lnTo>
                    <a:pt x="4" y="0"/>
                  </a:lnTo>
                  <a:lnTo>
                    <a:pt x="1" y="0"/>
                  </a:ln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4" name="Freeform 909"/>
            <p:cNvSpPr>
              <a:spLocks/>
            </p:cNvSpPr>
            <p:nvPr/>
          </p:nvSpPr>
          <p:spPr bwMode="auto">
            <a:xfrm>
              <a:off x="2924904" y="3530303"/>
              <a:ext cx="6120" cy="9181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1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5" name="Freeform 910"/>
            <p:cNvSpPr>
              <a:spLocks/>
            </p:cNvSpPr>
            <p:nvPr/>
          </p:nvSpPr>
          <p:spPr bwMode="auto">
            <a:xfrm>
              <a:off x="2914194" y="3533364"/>
              <a:ext cx="6120" cy="6121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0 h 2"/>
                <a:gd name="T6" fmla="*/ 0 w 3"/>
                <a:gd name="T7" fmla="*/ 2 h 2"/>
                <a:gd name="T8" fmla="*/ 1 w 3"/>
                <a:gd name="T9" fmla="*/ 2 h 2"/>
                <a:gd name="T10" fmla="*/ 3 w 3"/>
                <a:gd name="T11" fmla="*/ 2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6" name="Freeform 911"/>
            <p:cNvSpPr>
              <a:spLocks/>
            </p:cNvSpPr>
            <p:nvPr/>
          </p:nvSpPr>
          <p:spPr bwMode="auto">
            <a:xfrm>
              <a:off x="2938675" y="3554787"/>
              <a:ext cx="13770" cy="9181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1 h 3"/>
                <a:gd name="T4" fmla="*/ 2 w 5"/>
                <a:gd name="T5" fmla="*/ 0 h 3"/>
                <a:gd name="T6" fmla="*/ 0 w 5"/>
                <a:gd name="T7" fmla="*/ 1 h 3"/>
                <a:gd name="T8" fmla="*/ 1 w 5"/>
                <a:gd name="T9" fmla="*/ 3 h 3"/>
                <a:gd name="T10" fmla="*/ 3 w 5"/>
                <a:gd name="T11" fmla="*/ 3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7" name="Freeform 912"/>
            <p:cNvSpPr>
              <a:spLocks/>
            </p:cNvSpPr>
            <p:nvPr/>
          </p:nvSpPr>
          <p:spPr bwMode="auto">
            <a:xfrm>
              <a:off x="3030475" y="3404826"/>
              <a:ext cx="10710" cy="18363"/>
            </a:xfrm>
            <a:custGeom>
              <a:avLst/>
              <a:gdLst>
                <a:gd name="T0" fmla="*/ 5 w 5"/>
                <a:gd name="T1" fmla="*/ 1 h 6"/>
                <a:gd name="T2" fmla="*/ 4 w 5"/>
                <a:gd name="T3" fmla="*/ 0 h 6"/>
                <a:gd name="T4" fmla="*/ 3 w 5"/>
                <a:gd name="T5" fmla="*/ 0 h 6"/>
                <a:gd name="T6" fmla="*/ 2 w 5"/>
                <a:gd name="T7" fmla="*/ 2 h 6"/>
                <a:gd name="T8" fmla="*/ 0 w 5"/>
                <a:gd name="T9" fmla="*/ 1 h 6"/>
                <a:gd name="T10" fmla="*/ 0 w 5"/>
                <a:gd name="T11" fmla="*/ 2 h 6"/>
                <a:gd name="T12" fmla="*/ 0 w 5"/>
                <a:gd name="T13" fmla="*/ 3 h 6"/>
                <a:gd name="T14" fmla="*/ 0 w 5"/>
                <a:gd name="T15" fmla="*/ 6 h 6"/>
                <a:gd name="T16" fmla="*/ 2 w 5"/>
                <a:gd name="T17" fmla="*/ 6 h 6"/>
                <a:gd name="T18" fmla="*/ 2 w 5"/>
                <a:gd name="T19" fmla="*/ 5 h 6"/>
                <a:gd name="T20" fmla="*/ 3 w 5"/>
                <a:gd name="T21" fmla="*/ 3 h 6"/>
                <a:gd name="T22" fmla="*/ 4 w 5"/>
                <a:gd name="T23" fmla="*/ 3 h 6"/>
                <a:gd name="T24" fmla="*/ 5 w 5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lnTo>
                    <a:pt x="2" y="2"/>
                  </a:ln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0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8" name="Freeform 913"/>
            <p:cNvSpPr>
              <a:spLocks/>
            </p:cNvSpPr>
            <p:nvPr/>
          </p:nvSpPr>
          <p:spPr bwMode="auto">
            <a:xfrm>
              <a:off x="3033535" y="3429309"/>
              <a:ext cx="13770" cy="12242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0 h 4"/>
                <a:gd name="T4" fmla="*/ 0 w 5"/>
                <a:gd name="T5" fmla="*/ 2 h 4"/>
                <a:gd name="T6" fmla="*/ 1 w 5"/>
                <a:gd name="T7" fmla="*/ 3 h 4"/>
                <a:gd name="T8" fmla="*/ 3 w 5"/>
                <a:gd name="T9" fmla="*/ 4 h 4"/>
                <a:gd name="T10" fmla="*/ 4 w 5"/>
                <a:gd name="T11" fmla="*/ 3 h 4"/>
                <a:gd name="T12" fmla="*/ 4 w 5"/>
                <a:gd name="T13" fmla="*/ 2 h 4"/>
                <a:gd name="T14" fmla="*/ 2 w 5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lnTo>
                    <a:pt x="1" y="0"/>
                  </a:lnTo>
                  <a:lnTo>
                    <a:pt x="0" y="2"/>
                  </a:ln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5" y="2"/>
                    <a:pt x="4" y="2"/>
                  </a:cubicBezTo>
                  <a:cubicBezTo>
                    <a:pt x="4" y="2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59" name="Freeform 914"/>
            <p:cNvSpPr>
              <a:spLocks/>
            </p:cNvSpPr>
            <p:nvPr/>
          </p:nvSpPr>
          <p:spPr bwMode="auto">
            <a:xfrm>
              <a:off x="3039655" y="3447672"/>
              <a:ext cx="15300" cy="12242"/>
            </a:xfrm>
            <a:custGeom>
              <a:avLst/>
              <a:gdLst>
                <a:gd name="T0" fmla="*/ 5 w 6"/>
                <a:gd name="T1" fmla="*/ 3 h 4"/>
                <a:gd name="T2" fmla="*/ 6 w 6"/>
                <a:gd name="T3" fmla="*/ 3 h 4"/>
                <a:gd name="T4" fmla="*/ 4 w 6"/>
                <a:gd name="T5" fmla="*/ 1 h 4"/>
                <a:gd name="T6" fmla="*/ 3 w 6"/>
                <a:gd name="T7" fmla="*/ 0 h 4"/>
                <a:gd name="T8" fmla="*/ 0 w 6"/>
                <a:gd name="T9" fmla="*/ 0 h 4"/>
                <a:gd name="T10" fmla="*/ 0 w 6"/>
                <a:gd name="T11" fmla="*/ 2 h 4"/>
                <a:gd name="T12" fmla="*/ 2 w 6"/>
                <a:gd name="T13" fmla="*/ 3 h 4"/>
                <a:gd name="T14" fmla="*/ 2 w 6"/>
                <a:gd name="T15" fmla="*/ 3 h 4"/>
                <a:gd name="T16" fmla="*/ 3 w 6"/>
                <a:gd name="T17" fmla="*/ 4 h 4"/>
                <a:gd name="T18" fmla="*/ 5 w 6"/>
                <a:gd name="T19" fmla="*/ 4 h 4"/>
                <a:gd name="T20" fmla="*/ 5 w 6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lnTo>
                    <a:pt x="0" y="0"/>
                  </a:lnTo>
                  <a:lnTo>
                    <a:pt x="0" y="2"/>
                  </a:lnTo>
                  <a:cubicBezTo>
                    <a:pt x="1" y="2"/>
                    <a:pt x="1" y="2"/>
                    <a:pt x="2" y="3"/>
                  </a:cubicBezTo>
                  <a:lnTo>
                    <a:pt x="2" y="3"/>
                  </a:ln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0" name="Freeform 915"/>
            <p:cNvSpPr>
              <a:spLocks/>
            </p:cNvSpPr>
            <p:nvPr/>
          </p:nvSpPr>
          <p:spPr bwMode="auto">
            <a:xfrm>
              <a:off x="3044245" y="3475215"/>
              <a:ext cx="7651" cy="1530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0 w 3"/>
                <a:gd name="T5" fmla="*/ 0 h 5"/>
                <a:gd name="T6" fmla="*/ 0 w 3"/>
                <a:gd name="T7" fmla="*/ 0 h 5"/>
                <a:gd name="T8" fmla="*/ 1 w 3"/>
                <a:gd name="T9" fmla="*/ 1 h 5"/>
                <a:gd name="T10" fmla="*/ 1 w 3"/>
                <a:gd name="T11" fmla="*/ 3 h 5"/>
                <a:gd name="T12" fmla="*/ 2 w 3"/>
                <a:gd name="T13" fmla="*/ 4 h 5"/>
                <a:gd name="T14" fmla="*/ 3 w 3"/>
                <a:gd name="T15" fmla="*/ 5 h 5"/>
                <a:gd name="T16" fmla="*/ 3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1" name="Freeform 916"/>
            <p:cNvSpPr>
              <a:spLocks/>
            </p:cNvSpPr>
            <p:nvPr/>
          </p:nvSpPr>
          <p:spPr bwMode="auto">
            <a:xfrm>
              <a:off x="3079435" y="3490518"/>
              <a:ext cx="10710" cy="18363"/>
            </a:xfrm>
            <a:custGeom>
              <a:avLst/>
              <a:gdLst>
                <a:gd name="T0" fmla="*/ 1 w 5"/>
                <a:gd name="T1" fmla="*/ 1 h 6"/>
                <a:gd name="T2" fmla="*/ 0 w 5"/>
                <a:gd name="T3" fmla="*/ 2 h 6"/>
                <a:gd name="T4" fmla="*/ 1 w 5"/>
                <a:gd name="T5" fmla="*/ 3 h 6"/>
                <a:gd name="T6" fmla="*/ 1 w 5"/>
                <a:gd name="T7" fmla="*/ 6 h 6"/>
                <a:gd name="T8" fmla="*/ 2 w 5"/>
                <a:gd name="T9" fmla="*/ 6 h 6"/>
                <a:gd name="T10" fmla="*/ 3 w 5"/>
                <a:gd name="T11" fmla="*/ 6 h 6"/>
                <a:gd name="T12" fmla="*/ 3 w 5"/>
                <a:gd name="T13" fmla="*/ 5 h 6"/>
                <a:gd name="T14" fmla="*/ 4 w 5"/>
                <a:gd name="T15" fmla="*/ 6 h 6"/>
                <a:gd name="T16" fmla="*/ 5 w 5"/>
                <a:gd name="T17" fmla="*/ 5 h 6"/>
                <a:gd name="T18" fmla="*/ 5 w 5"/>
                <a:gd name="T19" fmla="*/ 3 h 6"/>
                <a:gd name="T20" fmla="*/ 3 w 5"/>
                <a:gd name="T21" fmla="*/ 1 h 6"/>
                <a:gd name="T22" fmla="*/ 1 w 5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0" y="2"/>
                  </a:lnTo>
                  <a:cubicBezTo>
                    <a:pt x="0" y="2"/>
                    <a:pt x="1" y="2"/>
                    <a:pt x="1" y="3"/>
                  </a:cubicBezTo>
                  <a:cubicBezTo>
                    <a:pt x="1" y="4"/>
                    <a:pt x="1" y="4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2" name="Freeform 917"/>
            <p:cNvSpPr>
              <a:spLocks/>
            </p:cNvSpPr>
            <p:nvPr/>
          </p:nvSpPr>
          <p:spPr bwMode="auto">
            <a:xfrm>
              <a:off x="3015175" y="3395644"/>
              <a:ext cx="7650" cy="9181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2 w 2"/>
                <a:gd name="T5" fmla="*/ 1 h 3"/>
                <a:gd name="T6" fmla="*/ 2 w 2"/>
                <a:gd name="T7" fmla="*/ 0 h 3"/>
                <a:gd name="T8" fmla="*/ 1 w 2"/>
                <a:gd name="T9" fmla="*/ 1 h 3"/>
                <a:gd name="T10" fmla="*/ 1 w 2"/>
                <a:gd name="T11" fmla="*/ 2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3" name="Freeform 918"/>
            <p:cNvSpPr>
              <a:spLocks/>
            </p:cNvSpPr>
            <p:nvPr/>
          </p:nvSpPr>
          <p:spPr bwMode="auto">
            <a:xfrm>
              <a:off x="3032005" y="3522653"/>
              <a:ext cx="7651" cy="765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2 w 3"/>
                <a:gd name="T7" fmla="*/ 0 h 3"/>
                <a:gd name="T8" fmla="*/ 1 w 3"/>
                <a:gd name="T9" fmla="*/ 0 h 3"/>
                <a:gd name="T10" fmla="*/ 0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2" y="0"/>
                  </a:ln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4" name="Freeform 919"/>
            <p:cNvSpPr>
              <a:spLocks/>
            </p:cNvSpPr>
            <p:nvPr/>
          </p:nvSpPr>
          <p:spPr bwMode="auto">
            <a:xfrm>
              <a:off x="3032005" y="3563968"/>
              <a:ext cx="19891" cy="22954"/>
            </a:xfrm>
            <a:custGeom>
              <a:avLst/>
              <a:gdLst>
                <a:gd name="T0" fmla="*/ 0 w 8"/>
                <a:gd name="T1" fmla="*/ 7 h 8"/>
                <a:gd name="T2" fmla="*/ 0 w 8"/>
                <a:gd name="T3" fmla="*/ 8 h 8"/>
                <a:gd name="T4" fmla="*/ 8 w 8"/>
                <a:gd name="T5" fmla="*/ 8 h 8"/>
                <a:gd name="T6" fmla="*/ 7 w 8"/>
                <a:gd name="T7" fmla="*/ 6 h 8"/>
                <a:gd name="T8" fmla="*/ 6 w 8"/>
                <a:gd name="T9" fmla="*/ 3 h 8"/>
                <a:gd name="T10" fmla="*/ 8 w 8"/>
                <a:gd name="T11" fmla="*/ 2 h 8"/>
                <a:gd name="T12" fmla="*/ 7 w 8"/>
                <a:gd name="T13" fmla="*/ 0 h 8"/>
                <a:gd name="T14" fmla="*/ 5 w 8"/>
                <a:gd name="T15" fmla="*/ 0 h 8"/>
                <a:gd name="T16" fmla="*/ 2 w 8"/>
                <a:gd name="T17" fmla="*/ 1 h 8"/>
                <a:gd name="T18" fmla="*/ 0 w 8"/>
                <a:gd name="T19" fmla="*/ 2 h 8"/>
                <a:gd name="T20" fmla="*/ 2 w 8"/>
                <a:gd name="T21" fmla="*/ 3 h 8"/>
                <a:gd name="T22" fmla="*/ 2 w 8"/>
                <a:gd name="T23" fmla="*/ 6 h 8"/>
                <a:gd name="T24" fmla="*/ 0 w 8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0" y="7"/>
                  </a:moveTo>
                  <a:lnTo>
                    <a:pt x="0" y="8"/>
                  </a:lnTo>
                  <a:lnTo>
                    <a:pt x="8" y="8"/>
                  </a:lnTo>
                  <a:cubicBezTo>
                    <a:pt x="7" y="7"/>
                    <a:pt x="7" y="6"/>
                    <a:pt x="7" y="6"/>
                  </a:cubicBezTo>
                  <a:cubicBezTo>
                    <a:pt x="7" y="5"/>
                    <a:pt x="7" y="5"/>
                    <a:pt x="6" y="3"/>
                  </a:cubicBezTo>
                  <a:lnTo>
                    <a:pt x="8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5" name="Freeform 920"/>
            <p:cNvSpPr>
              <a:spLocks/>
            </p:cNvSpPr>
            <p:nvPr/>
          </p:nvSpPr>
          <p:spPr bwMode="auto">
            <a:xfrm>
              <a:off x="3044245" y="3499699"/>
              <a:ext cx="6120" cy="6121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1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2" y="2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6" name="Freeform 921"/>
            <p:cNvSpPr>
              <a:spLocks/>
            </p:cNvSpPr>
            <p:nvPr/>
          </p:nvSpPr>
          <p:spPr bwMode="auto">
            <a:xfrm>
              <a:off x="3036595" y="3511941"/>
              <a:ext cx="7650" cy="10712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1 h 4"/>
                <a:gd name="T6" fmla="*/ 0 w 3"/>
                <a:gd name="T7" fmla="*/ 2 h 4"/>
                <a:gd name="T8" fmla="*/ 0 w 3"/>
                <a:gd name="T9" fmla="*/ 3 h 4"/>
                <a:gd name="T10" fmla="*/ 1 w 3"/>
                <a:gd name="T11" fmla="*/ 3 h 4"/>
                <a:gd name="T12" fmla="*/ 1 w 3"/>
                <a:gd name="T13" fmla="*/ 4 h 4"/>
                <a:gd name="T14" fmla="*/ 2 w 3"/>
                <a:gd name="T15" fmla="*/ 4 h 4"/>
                <a:gd name="T16" fmla="*/ 3 w 3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lnTo>
                    <a:pt x="2" y="4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7" name="Freeform 922"/>
            <p:cNvSpPr>
              <a:spLocks/>
            </p:cNvSpPr>
            <p:nvPr/>
          </p:nvSpPr>
          <p:spPr bwMode="auto">
            <a:xfrm>
              <a:off x="3056485" y="3545605"/>
              <a:ext cx="6120" cy="9181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8" name="Freeform 923"/>
            <p:cNvSpPr>
              <a:spLocks/>
            </p:cNvSpPr>
            <p:nvPr/>
          </p:nvSpPr>
          <p:spPr bwMode="auto">
            <a:xfrm>
              <a:off x="2739773" y="3227321"/>
              <a:ext cx="12240" cy="7652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0 h 3"/>
                <a:gd name="T4" fmla="*/ 0 w 5"/>
                <a:gd name="T5" fmla="*/ 0 h 3"/>
                <a:gd name="T6" fmla="*/ 2 w 5"/>
                <a:gd name="T7" fmla="*/ 1 h 3"/>
                <a:gd name="T8" fmla="*/ 2 w 5"/>
                <a:gd name="T9" fmla="*/ 2 h 3"/>
                <a:gd name="T10" fmla="*/ 3 w 5"/>
                <a:gd name="T11" fmla="*/ 3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69" name="Freeform 924"/>
            <p:cNvSpPr>
              <a:spLocks/>
            </p:cNvSpPr>
            <p:nvPr/>
          </p:nvSpPr>
          <p:spPr bwMode="auto">
            <a:xfrm>
              <a:off x="2758133" y="3242623"/>
              <a:ext cx="18360" cy="10712"/>
            </a:xfrm>
            <a:custGeom>
              <a:avLst/>
              <a:gdLst>
                <a:gd name="T0" fmla="*/ 5 w 7"/>
                <a:gd name="T1" fmla="*/ 0 h 3"/>
                <a:gd name="T2" fmla="*/ 3 w 7"/>
                <a:gd name="T3" fmla="*/ 0 h 3"/>
                <a:gd name="T4" fmla="*/ 1 w 7"/>
                <a:gd name="T5" fmla="*/ 0 h 3"/>
                <a:gd name="T6" fmla="*/ 0 w 7"/>
                <a:gd name="T7" fmla="*/ 2 h 3"/>
                <a:gd name="T8" fmla="*/ 1 w 7"/>
                <a:gd name="T9" fmla="*/ 3 h 3"/>
                <a:gd name="T10" fmla="*/ 7 w 7"/>
                <a:gd name="T11" fmla="*/ 3 h 3"/>
                <a:gd name="T12" fmla="*/ 6 w 7"/>
                <a:gd name="T13" fmla="*/ 1 h 3"/>
                <a:gd name="T14" fmla="*/ 5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7" y="3"/>
                  </a:lnTo>
                  <a:lnTo>
                    <a:pt x="6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0" name="Freeform 925"/>
            <p:cNvSpPr>
              <a:spLocks/>
            </p:cNvSpPr>
            <p:nvPr/>
          </p:nvSpPr>
          <p:spPr bwMode="auto">
            <a:xfrm>
              <a:off x="2745893" y="3267106"/>
              <a:ext cx="26010" cy="22954"/>
            </a:xfrm>
            <a:custGeom>
              <a:avLst/>
              <a:gdLst>
                <a:gd name="T0" fmla="*/ 10 w 10"/>
                <a:gd name="T1" fmla="*/ 1 h 8"/>
                <a:gd name="T2" fmla="*/ 9 w 10"/>
                <a:gd name="T3" fmla="*/ 0 h 8"/>
                <a:gd name="T4" fmla="*/ 8 w 10"/>
                <a:gd name="T5" fmla="*/ 0 h 8"/>
                <a:gd name="T6" fmla="*/ 7 w 10"/>
                <a:gd name="T7" fmla="*/ 0 h 8"/>
                <a:gd name="T8" fmla="*/ 5 w 10"/>
                <a:gd name="T9" fmla="*/ 1 h 8"/>
                <a:gd name="T10" fmla="*/ 6 w 10"/>
                <a:gd name="T11" fmla="*/ 3 h 8"/>
                <a:gd name="T12" fmla="*/ 5 w 10"/>
                <a:gd name="T13" fmla="*/ 4 h 8"/>
                <a:gd name="T14" fmla="*/ 2 w 10"/>
                <a:gd name="T15" fmla="*/ 5 h 8"/>
                <a:gd name="T16" fmla="*/ 0 w 10"/>
                <a:gd name="T17" fmla="*/ 6 h 8"/>
                <a:gd name="T18" fmla="*/ 0 w 10"/>
                <a:gd name="T19" fmla="*/ 7 h 8"/>
                <a:gd name="T20" fmla="*/ 0 w 10"/>
                <a:gd name="T21" fmla="*/ 7 h 8"/>
                <a:gd name="T22" fmla="*/ 1 w 10"/>
                <a:gd name="T23" fmla="*/ 8 h 8"/>
                <a:gd name="T24" fmla="*/ 3 w 10"/>
                <a:gd name="T25" fmla="*/ 7 h 8"/>
                <a:gd name="T26" fmla="*/ 6 w 10"/>
                <a:gd name="T27" fmla="*/ 6 h 8"/>
                <a:gd name="T28" fmla="*/ 8 w 10"/>
                <a:gd name="T29" fmla="*/ 4 h 8"/>
                <a:gd name="T30" fmla="*/ 10 w 10"/>
                <a:gd name="T31" fmla="*/ 3 h 8"/>
                <a:gd name="T32" fmla="*/ 10 w 10"/>
                <a:gd name="T3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1"/>
                    <a:pt x="5" y="1"/>
                  </a:cubicBezTo>
                  <a:lnTo>
                    <a:pt x="6" y="3"/>
                  </a:lnTo>
                  <a:lnTo>
                    <a:pt x="5" y="4"/>
                  </a:lnTo>
                  <a:cubicBezTo>
                    <a:pt x="4" y="5"/>
                    <a:pt x="2" y="5"/>
                    <a:pt x="2" y="5"/>
                  </a:cubicBezTo>
                  <a:cubicBezTo>
                    <a:pt x="1" y="5"/>
                    <a:pt x="1" y="6"/>
                    <a:pt x="0" y="6"/>
                  </a:cubicBezTo>
                  <a:lnTo>
                    <a:pt x="0" y="7"/>
                  </a:lnTo>
                  <a:cubicBezTo>
                    <a:pt x="0" y="7"/>
                    <a:pt x="0" y="7"/>
                    <a:pt x="0" y="7"/>
                  </a:cubicBezTo>
                  <a:lnTo>
                    <a:pt x="1" y="8"/>
                  </a:lnTo>
                  <a:cubicBezTo>
                    <a:pt x="1" y="8"/>
                    <a:pt x="2" y="8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6" y="6"/>
                    <a:pt x="7" y="5"/>
                    <a:pt x="8" y="4"/>
                  </a:cubicBezTo>
                  <a:lnTo>
                    <a:pt x="10" y="3"/>
                  </a:lnTo>
                  <a:cubicBezTo>
                    <a:pt x="10" y="2"/>
                    <a:pt x="10" y="2"/>
                    <a:pt x="1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1" name="Freeform 926"/>
            <p:cNvSpPr>
              <a:spLocks/>
            </p:cNvSpPr>
            <p:nvPr/>
          </p:nvSpPr>
          <p:spPr bwMode="auto">
            <a:xfrm>
              <a:off x="2778023" y="3259456"/>
              <a:ext cx="26011" cy="13771"/>
            </a:xfrm>
            <a:custGeom>
              <a:avLst/>
              <a:gdLst>
                <a:gd name="T0" fmla="*/ 1 w 10"/>
                <a:gd name="T1" fmla="*/ 1 h 5"/>
                <a:gd name="T2" fmla="*/ 0 w 10"/>
                <a:gd name="T3" fmla="*/ 1 h 5"/>
                <a:gd name="T4" fmla="*/ 0 w 10"/>
                <a:gd name="T5" fmla="*/ 1 h 5"/>
                <a:gd name="T6" fmla="*/ 0 w 10"/>
                <a:gd name="T7" fmla="*/ 3 h 5"/>
                <a:gd name="T8" fmla="*/ 1 w 10"/>
                <a:gd name="T9" fmla="*/ 4 h 5"/>
                <a:gd name="T10" fmla="*/ 3 w 10"/>
                <a:gd name="T11" fmla="*/ 4 h 5"/>
                <a:gd name="T12" fmla="*/ 4 w 10"/>
                <a:gd name="T13" fmla="*/ 3 h 5"/>
                <a:gd name="T14" fmla="*/ 5 w 10"/>
                <a:gd name="T15" fmla="*/ 3 h 5"/>
                <a:gd name="T16" fmla="*/ 6 w 10"/>
                <a:gd name="T17" fmla="*/ 4 h 5"/>
                <a:gd name="T18" fmla="*/ 10 w 10"/>
                <a:gd name="T19" fmla="*/ 4 h 5"/>
                <a:gd name="T20" fmla="*/ 9 w 10"/>
                <a:gd name="T21" fmla="*/ 3 h 5"/>
                <a:gd name="T22" fmla="*/ 8 w 10"/>
                <a:gd name="T23" fmla="*/ 1 h 5"/>
                <a:gd name="T24" fmla="*/ 6 w 10"/>
                <a:gd name="T25" fmla="*/ 1 h 5"/>
                <a:gd name="T26" fmla="*/ 4 w 10"/>
                <a:gd name="T27" fmla="*/ 0 h 5"/>
                <a:gd name="T28" fmla="*/ 3 w 10"/>
                <a:gd name="T29" fmla="*/ 0 h 5"/>
                <a:gd name="T30" fmla="*/ 3 w 10"/>
                <a:gd name="T31" fmla="*/ 2 h 5"/>
                <a:gd name="T32" fmla="*/ 1 w 10"/>
                <a:gd name="T3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5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cubicBezTo>
                    <a:pt x="4" y="3"/>
                    <a:pt x="4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8" y="4"/>
                    <a:pt x="10" y="4"/>
                  </a:cubicBezTo>
                  <a:lnTo>
                    <a:pt x="9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4" y="0"/>
                  </a:ln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2" name="Freeform 927"/>
            <p:cNvSpPr>
              <a:spLocks/>
            </p:cNvSpPr>
            <p:nvPr/>
          </p:nvSpPr>
          <p:spPr bwMode="auto">
            <a:xfrm>
              <a:off x="2726003" y="3199777"/>
              <a:ext cx="12240" cy="6121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1 h 2"/>
                <a:gd name="T4" fmla="*/ 3 w 5"/>
                <a:gd name="T5" fmla="*/ 0 h 2"/>
                <a:gd name="T6" fmla="*/ 1 w 5"/>
                <a:gd name="T7" fmla="*/ 0 h 2"/>
                <a:gd name="T8" fmla="*/ 0 w 5"/>
                <a:gd name="T9" fmla="*/ 2 h 2"/>
                <a:gd name="T10" fmla="*/ 3 w 5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3" y="2"/>
                    <a:pt x="4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lnTo>
                    <a:pt x="0" y="2"/>
                  </a:ln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3" name="Freeform 928"/>
            <p:cNvSpPr>
              <a:spLocks/>
            </p:cNvSpPr>
            <p:nvPr/>
          </p:nvSpPr>
          <p:spPr bwMode="auto">
            <a:xfrm>
              <a:off x="2718353" y="3208958"/>
              <a:ext cx="10710" cy="918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2 h 3"/>
                <a:gd name="T10" fmla="*/ 3 w 3"/>
                <a:gd name="T11" fmla="*/ 1 h 3"/>
                <a:gd name="T12" fmla="*/ 2 w 3"/>
                <a:gd name="T13" fmla="*/ 0 h 3"/>
                <a:gd name="T14" fmla="*/ 0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4" name="Freeform 929"/>
            <p:cNvSpPr>
              <a:spLocks/>
            </p:cNvSpPr>
            <p:nvPr/>
          </p:nvSpPr>
          <p:spPr bwMode="auto">
            <a:xfrm>
              <a:off x="2709173" y="3208958"/>
              <a:ext cx="16830" cy="30604"/>
            </a:xfrm>
            <a:custGeom>
              <a:avLst/>
              <a:gdLst>
                <a:gd name="T0" fmla="*/ 6 w 6"/>
                <a:gd name="T1" fmla="*/ 8 h 11"/>
                <a:gd name="T2" fmla="*/ 3 w 6"/>
                <a:gd name="T3" fmla="*/ 4 h 11"/>
                <a:gd name="T4" fmla="*/ 2 w 6"/>
                <a:gd name="T5" fmla="*/ 2 h 11"/>
                <a:gd name="T6" fmla="*/ 1 w 6"/>
                <a:gd name="T7" fmla="*/ 0 h 11"/>
                <a:gd name="T8" fmla="*/ 0 w 6"/>
                <a:gd name="T9" fmla="*/ 1 h 11"/>
                <a:gd name="T10" fmla="*/ 1 w 6"/>
                <a:gd name="T11" fmla="*/ 3 h 11"/>
                <a:gd name="T12" fmla="*/ 1 w 6"/>
                <a:gd name="T13" fmla="*/ 6 h 11"/>
                <a:gd name="T14" fmla="*/ 5 w 6"/>
                <a:gd name="T15" fmla="*/ 10 h 11"/>
                <a:gd name="T16" fmla="*/ 6 w 6"/>
                <a:gd name="T17" fmla="*/ 10 h 11"/>
                <a:gd name="T18" fmla="*/ 6 w 6"/>
                <a:gd name="T19" fmla="*/ 10 h 11"/>
                <a:gd name="T20" fmla="*/ 6 w 6"/>
                <a:gd name="T2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1">
                  <a:moveTo>
                    <a:pt x="6" y="8"/>
                  </a:moveTo>
                  <a:lnTo>
                    <a:pt x="3" y="4"/>
                  </a:lnTo>
                  <a:lnTo>
                    <a:pt x="2" y="2"/>
                  </a:lnTo>
                  <a:lnTo>
                    <a:pt x="1" y="0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lnTo>
                    <a:pt x="1" y="6"/>
                  </a:lnTo>
                  <a:lnTo>
                    <a:pt x="5" y="10"/>
                  </a:lnTo>
                  <a:cubicBezTo>
                    <a:pt x="5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5" name="Freeform 930"/>
            <p:cNvSpPr>
              <a:spLocks/>
            </p:cNvSpPr>
            <p:nvPr/>
          </p:nvSpPr>
          <p:spPr bwMode="auto">
            <a:xfrm>
              <a:off x="2729063" y="3233442"/>
              <a:ext cx="18360" cy="1224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4 h 5"/>
                <a:gd name="T4" fmla="*/ 1 w 7"/>
                <a:gd name="T5" fmla="*/ 5 h 5"/>
                <a:gd name="T6" fmla="*/ 2 w 7"/>
                <a:gd name="T7" fmla="*/ 5 h 5"/>
                <a:gd name="T8" fmla="*/ 6 w 7"/>
                <a:gd name="T9" fmla="*/ 4 h 5"/>
                <a:gd name="T10" fmla="*/ 7 w 7"/>
                <a:gd name="T11" fmla="*/ 3 h 5"/>
                <a:gd name="T12" fmla="*/ 7 w 7"/>
                <a:gd name="T13" fmla="*/ 2 h 5"/>
                <a:gd name="T14" fmla="*/ 7 w 7"/>
                <a:gd name="T15" fmla="*/ 2 h 5"/>
                <a:gd name="T16" fmla="*/ 6 w 7"/>
                <a:gd name="T17" fmla="*/ 2 h 5"/>
                <a:gd name="T18" fmla="*/ 1 w 7"/>
                <a:gd name="T19" fmla="*/ 0 h 5"/>
                <a:gd name="T20" fmla="*/ 0 w 7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4"/>
                  </a:ln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lnTo>
                    <a:pt x="6" y="4"/>
                  </a:lnTo>
                  <a:lnTo>
                    <a:pt x="7" y="3"/>
                  </a:ln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6" name="Freeform 931"/>
            <p:cNvSpPr>
              <a:spLocks/>
            </p:cNvSpPr>
            <p:nvPr/>
          </p:nvSpPr>
          <p:spPr bwMode="auto">
            <a:xfrm>
              <a:off x="2689282" y="3208958"/>
              <a:ext cx="16831" cy="15302"/>
            </a:xfrm>
            <a:custGeom>
              <a:avLst/>
              <a:gdLst>
                <a:gd name="T0" fmla="*/ 0 w 7"/>
                <a:gd name="T1" fmla="*/ 2 h 5"/>
                <a:gd name="T2" fmla="*/ 2 w 7"/>
                <a:gd name="T3" fmla="*/ 3 h 5"/>
                <a:gd name="T4" fmla="*/ 4 w 7"/>
                <a:gd name="T5" fmla="*/ 4 h 5"/>
                <a:gd name="T6" fmla="*/ 5 w 7"/>
                <a:gd name="T7" fmla="*/ 5 h 5"/>
                <a:gd name="T8" fmla="*/ 5 w 7"/>
                <a:gd name="T9" fmla="*/ 5 h 5"/>
                <a:gd name="T10" fmla="*/ 7 w 7"/>
                <a:gd name="T11" fmla="*/ 5 h 5"/>
                <a:gd name="T12" fmla="*/ 6 w 7"/>
                <a:gd name="T13" fmla="*/ 3 h 5"/>
                <a:gd name="T14" fmla="*/ 2 w 7"/>
                <a:gd name="T15" fmla="*/ 0 h 5"/>
                <a:gd name="T16" fmla="*/ 1 w 7"/>
                <a:gd name="T17" fmla="*/ 0 h 5"/>
                <a:gd name="T18" fmla="*/ 0 w 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2" y="3"/>
                  </a:lnTo>
                  <a:lnTo>
                    <a:pt x="4" y="4"/>
                  </a:lnTo>
                  <a:lnTo>
                    <a:pt x="5" y="5"/>
                  </a:ln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lnTo>
                    <a:pt x="6" y="3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7" name="Freeform 932"/>
            <p:cNvSpPr>
              <a:spLocks/>
            </p:cNvSpPr>
            <p:nvPr/>
          </p:nvSpPr>
          <p:spPr bwMode="auto">
            <a:xfrm>
              <a:off x="2479672" y="3224261"/>
              <a:ext cx="255511" cy="94873"/>
            </a:xfrm>
            <a:custGeom>
              <a:avLst/>
              <a:gdLst>
                <a:gd name="T0" fmla="*/ 79 w 99"/>
                <a:gd name="T1" fmla="*/ 20 h 33"/>
                <a:gd name="T2" fmla="*/ 71 w 99"/>
                <a:gd name="T3" fmla="*/ 15 h 33"/>
                <a:gd name="T4" fmla="*/ 61 w 99"/>
                <a:gd name="T5" fmla="*/ 7 h 33"/>
                <a:gd name="T6" fmla="*/ 57 w 99"/>
                <a:gd name="T7" fmla="*/ 7 h 33"/>
                <a:gd name="T8" fmla="*/ 54 w 99"/>
                <a:gd name="T9" fmla="*/ 6 h 33"/>
                <a:gd name="T10" fmla="*/ 53 w 99"/>
                <a:gd name="T11" fmla="*/ 8 h 33"/>
                <a:gd name="T12" fmla="*/ 50 w 99"/>
                <a:gd name="T13" fmla="*/ 5 h 33"/>
                <a:gd name="T14" fmla="*/ 49 w 99"/>
                <a:gd name="T15" fmla="*/ 4 h 33"/>
                <a:gd name="T16" fmla="*/ 37 w 99"/>
                <a:gd name="T17" fmla="*/ 2 h 33"/>
                <a:gd name="T18" fmla="*/ 30 w 99"/>
                <a:gd name="T19" fmla="*/ 0 h 33"/>
                <a:gd name="T20" fmla="*/ 22 w 99"/>
                <a:gd name="T21" fmla="*/ 1 h 33"/>
                <a:gd name="T22" fmla="*/ 9 w 99"/>
                <a:gd name="T23" fmla="*/ 5 h 33"/>
                <a:gd name="T24" fmla="*/ 5 w 99"/>
                <a:gd name="T25" fmla="*/ 10 h 33"/>
                <a:gd name="T26" fmla="*/ 0 w 99"/>
                <a:gd name="T27" fmla="*/ 12 h 33"/>
                <a:gd name="T28" fmla="*/ 8 w 99"/>
                <a:gd name="T29" fmla="*/ 13 h 33"/>
                <a:gd name="T30" fmla="*/ 22 w 99"/>
                <a:gd name="T31" fmla="*/ 7 h 33"/>
                <a:gd name="T32" fmla="*/ 31 w 99"/>
                <a:gd name="T33" fmla="*/ 7 h 33"/>
                <a:gd name="T34" fmla="*/ 34 w 99"/>
                <a:gd name="T35" fmla="*/ 8 h 33"/>
                <a:gd name="T36" fmla="*/ 42 w 99"/>
                <a:gd name="T37" fmla="*/ 12 h 33"/>
                <a:gd name="T38" fmla="*/ 47 w 99"/>
                <a:gd name="T39" fmla="*/ 15 h 33"/>
                <a:gd name="T40" fmla="*/ 55 w 99"/>
                <a:gd name="T41" fmla="*/ 16 h 33"/>
                <a:gd name="T42" fmla="*/ 59 w 99"/>
                <a:gd name="T43" fmla="*/ 17 h 33"/>
                <a:gd name="T44" fmla="*/ 61 w 99"/>
                <a:gd name="T45" fmla="*/ 21 h 33"/>
                <a:gd name="T46" fmla="*/ 70 w 99"/>
                <a:gd name="T47" fmla="*/ 25 h 33"/>
                <a:gd name="T48" fmla="*/ 73 w 99"/>
                <a:gd name="T49" fmla="*/ 25 h 33"/>
                <a:gd name="T50" fmla="*/ 67 w 99"/>
                <a:gd name="T51" fmla="*/ 30 h 33"/>
                <a:gd name="T52" fmla="*/ 70 w 99"/>
                <a:gd name="T53" fmla="*/ 33 h 33"/>
                <a:gd name="T54" fmla="*/ 77 w 99"/>
                <a:gd name="T55" fmla="*/ 32 h 33"/>
                <a:gd name="T56" fmla="*/ 81 w 99"/>
                <a:gd name="T57" fmla="*/ 31 h 33"/>
                <a:gd name="T58" fmla="*/ 85 w 99"/>
                <a:gd name="T59" fmla="*/ 32 h 33"/>
                <a:gd name="T60" fmla="*/ 88 w 99"/>
                <a:gd name="T61" fmla="*/ 33 h 33"/>
                <a:gd name="T62" fmla="*/ 96 w 99"/>
                <a:gd name="T63" fmla="*/ 31 h 33"/>
                <a:gd name="T64" fmla="*/ 99 w 99"/>
                <a:gd name="T65" fmla="*/ 31 h 33"/>
                <a:gd name="T66" fmla="*/ 98 w 99"/>
                <a:gd name="T67" fmla="*/ 26 h 33"/>
                <a:gd name="T68" fmla="*/ 91 w 99"/>
                <a:gd name="T69" fmla="*/ 25 h 33"/>
                <a:gd name="T70" fmla="*/ 86 w 99"/>
                <a:gd name="T71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33">
                  <a:moveTo>
                    <a:pt x="81" y="20"/>
                  </a:moveTo>
                  <a:cubicBezTo>
                    <a:pt x="81" y="20"/>
                    <a:pt x="80" y="20"/>
                    <a:pt x="79" y="20"/>
                  </a:cubicBezTo>
                  <a:cubicBezTo>
                    <a:pt x="77" y="19"/>
                    <a:pt x="77" y="19"/>
                    <a:pt x="76" y="19"/>
                  </a:cubicBezTo>
                  <a:cubicBezTo>
                    <a:pt x="75" y="19"/>
                    <a:pt x="73" y="17"/>
                    <a:pt x="71" y="15"/>
                  </a:cubicBezTo>
                  <a:cubicBezTo>
                    <a:pt x="70" y="14"/>
                    <a:pt x="68" y="13"/>
                    <a:pt x="66" y="11"/>
                  </a:cubicBezTo>
                  <a:lnTo>
                    <a:pt x="61" y="7"/>
                  </a:lnTo>
                  <a:lnTo>
                    <a:pt x="59" y="7"/>
                  </a:lnTo>
                  <a:lnTo>
                    <a:pt x="57" y="7"/>
                  </a:lnTo>
                  <a:lnTo>
                    <a:pt x="56" y="6"/>
                  </a:lnTo>
                  <a:cubicBezTo>
                    <a:pt x="55" y="5"/>
                    <a:pt x="54" y="6"/>
                    <a:pt x="54" y="6"/>
                  </a:cubicBezTo>
                  <a:lnTo>
                    <a:pt x="54" y="8"/>
                  </a:lnTo>
                  <a:cubicBezTo>
                    <a:pt x="54" y="8"/>
                    <a:pt x="54" y="8"/>
                    <a:pt x="53" y="8"/>
                  </a:cubicBezTo>
                  <a:cubicBezTo>
                    <a:pt x="53" y="8"/>
                    <a:pt x="52" y="8"/>
                    <a:pt x="52" y="7"/>
                  </a:cubicBezTo>
                  <a:cubicBezTo>
                    <a:pt x="50" y="6"/>
                    <a:pt x="50" y="6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4" y="3"/>
                    <a:pt x="42" y="3"/>
                    <a:pt x="41" y="3"/>
                  </a:cubicBezTo>
                  <a:cubicBezTo>
                    <a:pt x="40" y="3"/>
                    <a:pt x="39" y="2"/>
                    <a:pt x="37" y="2"/>
                  </a:cubicBezTo>
                  <a:lnTo>
                    <a:pt x="35" y="0"/>
                  </a:lnTo>
                  <a:cubicBezTo>
                    <a:pt x="32" y="0"/>
                    <a:pt x="30" y="0"/>
                    <a:pt x="30" y="0"/>
                  </a:cubicBezTo>
                  <a:cubicBezTo>
                    <a:pt x="29" y="0"/>
                    <a:pt x="28" y="1"/>
                    <a:pt x="25" y="1"/>
                  </a:cubicBezTo>
                  <a:cubicBezTo>
                    <a:pt x="25" y="1"/>
                    <a:pt x="24" y="1"/>
                    <a:pt x="22" y="1"/>
                  </a:cubicBezTo>
                  <a:cubicBezTo>
                    <a:pt x="21" y="1"/>
                    <a:pt x="18" y="2"/>
                    <a:pt x="15" y="2"/>
                  </a:cubicBezTo>
                  <a:cubicBezTo>
                    <a:pt x="11" y="4"/>
                    <a:pt x="9" y="5"/>
                    <a:pt x="9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7"/>
                    <a:pt x="6" y="8"/>
                    <a:pt x="5" y="10"/>
                  </a:cubicBezTo>
                  <a:lnTo>
                    <a:pt x="2" y="11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3"/>
                  </a:lnTo>
                  <a:lnTo>
                    <a:pt x="17" y="8"/>
                  </a:lnTo>
                  <a:lnTo>
                    <a:pt x="22" y="7"/>
                  </a:lnTo>
                  <a:cubicBezTo>
                    <a:pt x="25" y="6"/>
                    <a:pt x="27" y="6"/>
                    <a:pt x="28" y="6"/>
                  </a:cubicBezTo>
                  <a:cubicBezTo>
                    <a:pt x="28" y="6"/>
                    <a:pt x="29" y="7"/>
                    <a:pt x="31" y="7"/>
                  </a:cubicBezTo>
                  <a:cubicBezTo>
                    <a:pt x="32" y="7"/>
                    <a:pt x="33" y="7"/>
                    <a:pt x="33" y="7"/>
                  </a:cubicBezTo>
                  <a:lnTo>
                    <a:pt x="34" y="8"/>
                  </a:lnTo>
                  <a:lnTo>
                    <a:pt x="39" y="10"/>
                  </a:lnTo>
                  <a:cubicBezTo>
                    <a:pt x="41" y="11"/>
                    <a:pt x="42" y="12"/>
                    <a:pt x="42" y="12"/>
                  </a:cubicBezTo>
                  <a:cubicBezTo>
                    <a:pt x="43" y="13"/>
                    <a:pt x="44" y="14"/>
                    <a:pt x="45" y="14"/>
                  </a:cubicBezTo>
                  <a:cubicBezTo>
                    <a:pt x="46" y="14"/>
                    <a:pt x="47" y="15"/>
                    <a:pt x="47" y="15"/>
                  </a:cubicBezTo>
                  <a:cubicBezTo>
                    <a:pt x="48" y="16"/>
                    <a:pt x="49" y="16"/>
                    <a:pt x="52" y="16"/>
                  </a:cubicBezTo>
                  <a:cubicBezTo>
                    <a:pt x="53" y="16"/>
                    <a:pt x="54" y="16"/>
                    <a:pt x="55" y="16"/>
                  </a:cubicBezTo>
                  <a:lnTo>
                    <a:pt x="57" y="16"/>
                  </a:lnTo>
                  <a:cubicBezTo>
                    <a:pt x="58" y="16"/>
                    <a:pt x="59" y="16"/>
                    <a:pt x="59" y="17"/>
                  </a:cubicBezTo>
                  <a:lnTo>
                    <a:pt x="60" y="18"/>
                  </a:lnTo>
                  <a:cubicBezTo>
                    <a:pt x="60" y="19"/>
                    <a:pt x="60" y="20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24"/>
                    <a:pt x="69" y="25"/>
                    <a:pt x="70" y="25"/>
                  </a:cubicBezTo>
                  <a:cubicBezTo>
                    <a:pt x="71" y="25"/>
                    <a:pt x="71" y="25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6"/>
                    <a:pt x="71" y="28"/>
                  </a:cubicBezTo>
                  <a:lnTo>
                    <a:pt x="67" y="30"/>
                  </a:lnTo>
                  <a:lnTo>
                    <a:pt x="68" y="32"/>
                  </a:lnTo>
                  <a:cubicBezTo>
                    <a:pt x="68" y="33"/>
                    <a:pt x="69" y="33"/>
                    <a:pt x="70" y="33"/>
                  </a:cubicBezTo>
                  <a:lnTo>
                    <a:pt x="72" y="32"/>
                  </a:lnTo>
                  <a:cubicBezTo>
                    <a:pt x="73" y="32"/>
                    <a:pt x="75" y="32"/>
                    <a:pt x="77" y="32"/>
                  </a:cubicBezTo>
                  <a:lnTo>
                    <a:pt x="79" y="32"/>
                  </a:lnTo>
                  <a:cubicBezTo>
                    <a:pt x="79" y="31"/>
                    <a:pt x="80" y="31"/>
                    <a:pt x="81" y="31"/>
                  </a:cubicBezTo>
                  <a:lnTo>
                    <a:pt x="83" y="32"/>
                  </a:lnTo>
                  <a:cubicBezTo>
                    <a:pt x="84" y="32"/>
                    <a:pt x="85" y="32"/>
                    <a:pt x="85" y="32"/>
                  </a:cubicBezTo>
                  <a:cubicBezTo>
                    <a:pt x="85" y="32"/>
                    <a:pt x="86" y="33"/>
                    <a:pt x="87" y="33"/>
                  </a:cubicBezTo>
                  <a:cubicBezTo>
                    <a:pt x="87" y="33"/>
                    <a:pt x="88" y="33"/>
                    <a:pt x="88" y="33"/>
                  </a:cubicBezTo>
                  <a:cubicBezTo>
                    <a:pt x="89" y="33"/>
                    <a:pt x="90" y="32"/>
                    <a:pt x="91" y="32"/>
                  </a:cubicBezTo>
                  <a:cubicBezTo>
                    <a:pt x="93" y="32"/>
                    <a:pt x="95" y="32"/>
                    <a:pt x="96" y="31"/>
                  </a:cubicBezTo>
                  <a:cubicBezTo>
                    <a:pt x="96" y="31"/>
                    <a:pt x="97" y="31"/>
                    <a:pt x="98" y="31"/>
                  </a:cubicBezTo>
                  <a:cubicBezTo>
                    <a:pt x="98" y="31"/>
                    <a:pt x="99" y="31"/>
                    <a:pt x="99" y="31"/>
                  </a:cubicBezTo>
                  <a:cubicBezTo>
                    <a:pt x="99" y="31"/>
                    <a:pt x="99" y="30"/>
                    <a:pt x="99" y="30"/>
                  </a:cubicBezTo>
                  <a:cubicBezTo>
                    <a:pt x="99" y="28"/>
                    <a:pt x="99" y="26"/>
                    <a:pt x="98" y="26"/>
                  </a:cubicBezTo>
                  <a:cubicBezTo>
                    <a:pt x="97" y="26"/>
                    <a:pt x="96" y="26"/>
                    <a:pt x="95" y="25"/>
                  </a:cubicBezTo>
                  <a:cubicBezTo>
                    <a:pt x="93" y="25"/>
                    <a:pt x="92" y="25"/>
                    <a:pt x="91" y="25"/>
                  </a:cubicBezTo>
                  <a:cubicBezTo>
                    <a:pt x="90" y="25"/>
                    <a:pt x="88" y="25"/>
                    <a:pt x="86" y="24"/>
                  </a:cubicBezTo>
                  <a:lnTo>
                    <a:pt x="86" y="21"/>
                  </a:lnTo>
                  <a:cubicBezTo>
                    <a:pt x="84" y="21"/>
                    <a:pt x="82" y="20"/>
                    <a:pt x="81" y="2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8" name="Freeform 933"/>
            <p:cNvSpPr>
              <a:spLocks/>
            </p:cNvSpPr>
            <p:nvPr/>
          </p:nvSpPr>
          <p:spPr bwMode="auto">
            <a:xfrm>
              <a:off x="2640322" y="3352798"/>
              <a:ext cx="48960" cy="29075"/>
            </a:xfrm>
            <a:custGeom>
              <a:avLst/>
              <a:gdLst>
                <a:gd name="T0" fmla="*/ 15 w 19"/>
                <a:gd name="T1" fmla="*/ 6 h 10"/>
                <a:gd name="T2" fmla="*/ 16 w 19"/>
                <a:gd name="T3" fmla="*/ 8 h 10"/>
                <a:gd name="T4" fmla="*/ 19 w 19"/>
                <a:gd name="T5" fmla="*/ 7 h 10"/>
                <a:gd name="T6" fmla="*/ 19 w 19"/>
                <a:gd name="T7" fmla="*/ 6 h 10"/>
                <a:gd name="T8" fmla="*/ 17 w 19"/>
                <a:gd name="T9" fmla="*/ 4 h 10"/>
                <a:gd name="T10" fmla="*/ 7 w 19"/>
                <a:gd name="T11" fmla="*/ 1 h 10"/>
                <a:gd name="T12" fmla="*/ 5 w 19"/>
                <a:gd name="T13" fmla="*/ 0 h 10"/>
                <a:gd name="T14" fmla="*/ 4 w 19"/>
                <a:gd name="T15" fmla="*/ 2 h 10"/>
                <a:gd name="T16" fmla="*/ 2 w 19"/>
                <a:gd name="T17" fmla="*/ 1 h 10"/>
                <a:gd name="T18" fmla="*/ 0 w 19"/>
                <a:gd name="T19" fmla="*/ 3 h 10"/>
                <a:gd name="T20" fmla="*/ 1 w 19"/>
                <a:gd name="T21" fmla="*/ 6 h 10"/>
                <a:gd name="T22" fmla="*/ 3 w 19"/>
                <a:gd name="T23" fmla="*/ 6 h 10"/>
                <a:gd name="T24" fmla="*/ 5 w 19"/>
                <a:gd name="T25" fmla="*/ 8 h 10"/>
                <a:gd name="T26" fmla="*/ 8 w 19"/>
                <a:gd name="T27" fmla="*/ 8 h 10"/>
                <a:gd name="T28" fmla="*/ 10 w 19"/>
                <a:gd name="T29" fmla="*/ 10 h 10"/>
                <a:gd name="T30" fmla="*/ 11 w 19"/>
                <a:gd name="T31" fmla="*/ 10 h 10"/>
                <a:gd name="T32" fmla="*/ 12 w 19"/>
                <a:gd name="T33" fmla="*/ 8 h 10"/>
                <a:gd name="T34" fmla="*/ 15 w 19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0">
                  <a:moveTo>
                    <a:pt x="15" y="6"/>
                  </a:moveTo>
                  <a:lnTo>
                    <a:pt x="16" y="8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7" y="1"/>
                  </a:lnTo>
                  <a:lnTo>
                    <a:pt x="5" y="0"/>
                  </a:lnTo>
                  <a:lnTo>
                    <a:pt x="4" y="2"/>
                  </a:lnTo>
                  <a:lnTo>
                    <a:pt x="2" y="1"/>
                  </a:lnTo>
                  <a:lnTo>
                    <a:pt x="0" y="3"/>
                  </a:lnTo>
                  <a:lnTo>
                    <a:pt x="1" y="6"/>
                  </a:lnTo>
                  <a:lnTo>
                    <a:pt x="3" y="6"/>
                  </a:lnTo>
                  <a:lnTo>
                    <a:pt x="5" y="8"/>
                  </a:lnTo>
                  <a:lnTo>
                    <a:pt x="8" y="8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5" y="6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79" name="Freeform 934"/>
            <p:cNvSpPr>
              <a:spLocks/>
            </p:cNvSpPr>
            <p:nvPr/>
          </p:nvSpPr>
          <p:spPr bwMode="auto">
            <a:xfrm>
              <a:off x="2755073" y="3340557"/>
              <a:ext cx="13770" cy="9181"/>
            </a:xfrm>
            <a:custGeom>
              <a:avLst/>
              <a:gdLst>
                <a:gd name="T0" fmla="*/ 0 w 5"/>
                <a:gd name="T1" fmla="*/ 1 h 3"/>
                <a:gd name="T2" fmla="*/ 1 w 5"/>
                <a:gd name="T3" fmla="*/ 2 h 3"/>
                <a:gd name="T4" fmla="*/ 3 w 5"/>
                <a:gd name="T5" fmla="*/ 3 h 3"/>
                <a:gd name="T6" fmla="*/ 5 w 5"/>
                <a:gd name="T7" fmla="*/ 2 h 3"/>
                <a:gd name="T8" fmla="*/ 3 w 5"/>
                <a:gd name="T9" fmla="*/ 1 h 3"/>
                <a:gd name="T10" fmla="*/ 0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lnTo>
                    <a:pt x="3" y="3"/>
                  </a:lnTo>
                  <a:lnTo>
                    <a:pt x="5" y="2"/>
                  </a:lnTo>
                  <a:lnTo>
                    <a:pt x="3" y="1"/>
                  </a:ln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0" name="Freeform 935"/>
            <p:cNvSpPr>
              <a:spLocks/>
            </p:cNvSpPr>
            <p:nvPr/>
          </p:nvSpPr>
          <p:spPr bwMode="auto">
            <a:xfrm>
              <a:off x="2644913" y="3193656"/>
              <a:ext cx="15300" cy="9181"/>
            </a:xfrm>
            <a:custGeom>
              <a:avLst/>
              <a:gdLst>
                <a:gd name="T0" fmla="*/ 1 w 6"/>
                <a:gd name="T1" fmla="*/ 2 h 3"/>
                <a:gd name="T2" fmla="*/ 0 w 6"/>
                <a:gd name="T3" fmla="*/ 3 h 3"/>
                <a:gd name="T4" fmla="*/ 1 w 6"/>
                <a:gd name="T5" fmla="*/ 3 h 3"/>
                <a:gd name="T6" fmla="*/ 2 w 6"/>
                <a:gd name="T7" fmla="*/ 3 h 3"/>
                <a:gd name="T8" fmla="*/ 4 w 6"/>
                <a:gd name="T9" fmla="*/ 2 h 3"/>
                <a:gd name="T10" fmla="*/ 5 w 6"/>
                <a:gd name="T11" fmla="*/ 2 h 3"/>
                <a:gd name="T12" fmla="*/ 6 w 6"/>
                <a:gd name="T13" fmla="*/ 1 h 3"/>
                <a:gd name="T14" fmla="*/ 5 w 6"/>
                <a:gd name="T15" fmla="*/ 0 h 3"/>
                <a:gd name="T16" fmla="*/ 2 w 6"/>
                <a:gd name="T17" fmla="*/ 0 h 3"/>
                <a:gd name="T18" fmla="*/ 1 w 6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lnTo>
                    <a:pt x="5" y="0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1" name="Freeform 936"/>
            <p:cNvSpPr>
              <a:spLocks/>
            </p:cNvSpPr>
            <p:nvPr/>
          </p:nvSpPr>
          <p:spPr bwMode="auto">
            <a:xfrm>
              <a:off x="2611252" y="3279348"/>
              <a:ext cx="19890" cy="18363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1 h 6"/>
                <a:gd name="T4" fmla="*/ 0 w 8"/>
                <a:gd name="T5" fmla="*/ 3 h 6"/>
                <a:gd name="T6" fmla="*/ 2 w 8"/>
                <a:gd name="T7" fmla="*/ 4 h 6"/>
                <a:gd name="T8" fmla="*/ 6 w 8"/>
                <a:gd name="T9" fmla="*/ 6 h 6"/>
                <a:gd name="T10" fmla="*/ 7 w 8"/>
                <a:gd name="T11" fmla="*/ 6 h 6"/>
                <a:gd name="T12" fmla="*/ 7 w 8"/>
                <a:gd name="T13" fmla="*/ 5 h 6"/>
                <a:gd name="T14" fmla="*/ 8 w 8"/>
                <a:gd name="T15" fmla="*/ 5 h 6"/>
                <a:gd name="T16" fmla="*/ 8 w 8"/>
                <a:gd name="T17" fmla="*/ 5 h 6"/>
                <a:gd name="T18" fmla="*/ 7 w 8"/>
                <a:gd name="T19" fmla="*/ 4 h 6"/>
                <a:gd name="T20" fmla="*/ 3 w 8"/>
                <a:gd name="T21" fmla="*/ 1 h 6"/>
                <a:gd name="T22" fmla="*/ 1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1" y="3"/>
                    <a:pt x="2" y="4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lnTo>
                    <a:pt x="8" y="5"/>
                  </a:lnTo>
                  <a:cubicBezTo>
                    <a:pt x="8" y="5"/>
                    <a:pt x="8" y="5"/>
                    <a:pt x="7" y="4"/>
                  </a:cubicBezTo>
                  <a:cubicBezTo>
                    <a:pt x="5" y="3"/>
                    <a:pt x="4" y="2"/>
                    <a:pt x="3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2" name="Freeform 937"/>
            <p:cNvSpPr>
              <a:spLocks/>
            </p:cNvSpPr>
            <p:nvPr/>
          </p:nvSpPr>
          <p:spPr bwMode="auto">
            <a:xfrm>
              <a:off x="2631142" y="3294650"/>
              <a:ext cx="10711" cy="9181"/>
            </a:xfrm>
            <a:custGeom>
              <a:avLst/>
              <a:gdLst>
                <a:gd name="T0" fmla="*/ 2 w 4"/>
                <a:gd name="T1" fmla="*/ 1 h 3"/>
                <a:gd name="T2" fmla="*/ 1 w 4"/>
                <a:gd name="T3" fmla="*/ 0 h 3"/>
                <a:gd name="T4" fmla="*/ 0 w 4"/>
                <a:gd name="T5" fmla="*/ 1 h 3"/>
                <a:gd name="T6" fmla="*/ 1 w 4"/>
                <a:gd name="T7" fmla="*/ 2 h 3"/>
                <a:gd name="T8" fmla="*/ 2 w 4"/>
                <a:gd name="T9" fmla="*/ 3 h 3"/>
                <a:gd name="T10" fmla="*/ 4 w 4"/>
                <a:gd name="T11" fmla="*/ 3 h 3"/>
                <a:gd name="T12" fmla="*/ 4 w 4"/>
                <a:gd name="T13" fmla="*/ 2 h 3"/>
                <a:gd name="T14" fmla="*/ 3 w 4"/>
                <a:gd name="T15" fmla="*/ 1 h 3"/>
                <a:gd name="T16" fmla="*/ 2 w 4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2" y="3"/>
                  </a:lnTo>
                  <a:cubicBezTo>
                    <a:pt x="3" y="3"/>
                    <a:pt x="4" y="3"/>
                    <a:pt x="4" y="3"/>
                  </a:cubicBezTo>
                  <a:lnTo>
                    <a:pt x="4" y="2"/>
                  </a:lnTo>
                  <a:lnTo>
                    <a:pt x="3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3" name="Freeform 938"/>
            <p:cNvSpPr>
              <a:spLocks/>
            </p:cNvSpPr>
            <p:nvPr/>
          </p:nvSpPr>
          <p:spPr bwMode="auto">
            <a:xfrm>
              <a:off x="2562292" y="3325255"/>
              <a:ext cx="12240" cy="13772"/>
            </a:xfrm>
            <a:custGeom>
              <a:avLst/>
              <a:gdLst>
                <a:gd name="T0" fmla="*/ 5 w 5"/>
                <a:gd name="T1" fmla="*/ 0 h 4"/>
                <a:gd name="T2" fmla="*/ 4 w 5"/>
                <a:gd name="T3" fmla="*/ 1 h 4"/>
                <a:gd name="T4" fmla="*/ 1 w 5"/>
                <a:gd name="T5" fmla="*/ 1 h 4"/>
                <a:gd name="T6" fmla="*/ 0 w 5"/>
                <a:gd name="T7" fmla="*/ 2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4" y="1"/>
                  </a:ln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lnTo>
                    <a:pt x="1" y="4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4" name="Freeform 939"/>
            <p:cNvSpPr>
              <a:spLocks/>
            </p:cNvSpPr>
            <p:nvPr/>
          </p:nvSpPr>
          <p:spPr bwMode="auto">
            <a:xfrm>
              <a:off x="2594422" y="3316073"/>
              <a:ext cx="12240" cy="9181"/>
            </a:xfrm>
            <a:custGeom>
              <a:avLst/>
              <a:gdLst>
                <a:gd name="T0" fmla="*/ 0 w 4"/>
                <a:gd name="T1" fmla="*/ 3 h 3"/>
                <a:gd name="T2" fmla="*/ 1 w 4"/>
                <a:gd name="T3" fmla="*/ 3 h 3"/>
                <a:gd name="T4" fmla="*/ 4 w 4"/>
                <a:gd name="T5" fmla="*/ 1 h 3"/>
                <a:gd name="T6" fmla="*/ 3 w 4"/>
                <a:gd name="T7" fmla="*/ 0 h 3"/>
                <a:gd name="T8" fmla="*/ 1 w 4"/>
                <a:gd name="T9" fmla="*/ 0 h 3"/>
                <a:gd name="T10" fmla="*/ 0 w 4"/>
                <a:gd name="T11" fmla="*/ 1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2"/>
                    <a:pt x="4" y="1"/>
                  </a:cubicBez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5" name="Freeform 940"/>
            <p:cNvSpPr>
              <a:spLocks/>
            </p:cNvSpPr>
            <p:nvPr/>
          </p:nvSpPr>
          <p:spPr bwMode="auto">
            <a:xfrm>
              <a:off x="2562292" y="3493578"/>
              <a:ext cx="7650" cy="612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1" y="2"/>
                  </a:cubicBez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6" name="Freeform 941"/>
            <p:cNvSpPr>
              <a:spLocks/>
            </p:cNvSpPr>
            <p:nvPr/>
          </p:nvSpPr>
          <p:spPr bwMode="auto">
            <a:xfrm>
              <a:off x="2531692" y="3464504"/>
              <a:ext cx="7650" cy="9181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7" name="Freeform 942"/>
            <p:cNvSpPr>
              <a:spLocks/>
            </p:cNvSpPr>
            <p:nvPr/>
          </p:nvSpPr>
          <p:spPr bwMode="auto">
            <a:xfrm>
              <a:off x="2557702" y="3515001"/>
              <a:ext cx="6120" cy="3060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0 h 1"/>
                <a:gd name="T4" fmla="*/ 0 w 3"/>
                <a:gd name="T5" fmla="*/ 0 h 1"/>
                <a:gd name="T6" fmla="*/ 1 w 3"/>
                <a:gd name="T7" fmla="*/ 1 h 1"/>
                <a:gd name="T8" fmla="*/ 3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8" name="Freeform 943"/>
            <p:cNvSpPr>
              <a:spLocks/>
            </p:cNvSpPr>
            <p:nvPr/>
          </p:nvSpPr>
          <p:spPr bwMode="auto">
            <a:xfrm>
              <a:off x="2618902" y="3625176"/>
              <a:ext cx="10711" cy="1224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3"/>
                  </a:lnTo>
                  <a:lnTo>
                    <a:pt x="3" y="4"/>
                  </a:lnTo>
                  <a:lnTo>
                    <a:pt x="4" y="2"/>
                  </a:ln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89" name="Freeform 944"/>
            <p:cNvSpPr>
              <a:spLocks/>
            </p:cNvSpPr>
            <p:nvPr/>
          </p:nvSpPr>
          <p:spPr bwMode="auto">
            <a:xfrm>
              <a:off x="2551582" y="3646599"/>
              <a:ext cx="12240" cy="21423"/>
            </a:xfrm>
            <a:custGeom>
              <a:avLst/>
              <a:gdLst>
                <a:gd name="T0" fmla="*/ 3 w 5"/>
                <a:gd name="T1" fmla="*/ 0 h 8"/>
                <a:gd name="T2" fmla="*/ 0 w 5"/>
                <a:gd name="T3" fmla="*/ 2 h 8"/>
                <a:gd name="T4" fmla="*/ 0 w 5"/>
                <a:gd name="T5" fmla="*/ 4 h 8"/>
                <a:gd name="T6" fmla="*/ 0 w 5"/>
                <a:gd name="T7" fmla="*/ 7 h 8"/>
                <a:gd name="T8" fmla="*/ 3 w 5"/>
                <a:gd name="T9" fmla="*/ 8 h 8"/>
                <a:gd name="T10" fmla="*/ 5 w 5"/>
                <a:gd name="T11" fmla="*/ 7 h 8"/>
                <a:gd name="T12" fmla="*/ 5 w 5"/>
                <a:gd name="T13" fmla="*/ 4 h 8"/>
                <a:gd name="T14" fmla="*/ 4 w 5"/>
                <a:gd name="T15" fmla="*/ 3 h 8"/>
                <a:gd name="T16" fmla="*/ 3 w 5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5" y="7"/>
                  </a:lnTo>
                  <a:lnTo>
                    <a:pt x="5" y="4"/>
                  </a:lnTo>
                  <a:lnTo>
                    <a:pt x="4" y="3"/>
                  </a:ln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0" name="Freeform 952"/>
            <p:cNvSpPr>
              <a:spLocks/>
            </p:cNvSpPr>
            <p:nvPr/>
          </p:nvSpPr>
          <p:spPr bwMode="auto">
            <a:xfrm>
              <a:off x="2230279" y="1637430"/>
              <a:ext cx="246332" cy="93343"/>
            </a:xfrm>
            <a:custGeom>
              <a:avLst/>
              <a:gdLst>
                <a:gd name="T0" fmla="*/ 66 w 96"/>
                <a:gd name="T1" fmla="*/ 12 h 31"/>
                <a:gd name="T2" fmla="*/ 53 w 96"/>
                <a:gd name="T3" fmla="*/ 8 h 31"/>
                <a:gd name="T4" fmla="*/ 48 w 96"/>
                <a:gd name="T5" fmla="*/ 7 h 31"/>
                <a:gd name="T6" fmla="*/ 34 w 96"/>
                <a:gd name="T7" fmla="*/ 1 h 31"/>
                <a:gd name="T8" fmla="*/ 21 w 96"/>
                <a:gd name="T9" fmla="*/ 1 h 31"/>
                <a:gd name="T10" fmla="*/ 18 w 96"/>
                <a:gd name="T11" fmla="*/ 2 h 31"/>
                <a:gd name="T12" fmla="*/ 11 w 96"/>
                <a:gd name="T13" fmla="*/ 6 h 31"/>
                <a:gd name="T14" fmla="*/ 12 w 96"/>
                <a:gd name="T15" fmla="*/ 15 h 31"/>
                <a:gd name="T16" fmla="*/ 0 w 96"/>
                <a:gd name="T17" fmla="*/ 18 h 31"/>
                <a:gd name="T18" fmla="*/ 8 w 96"/>
                <a:gd name="T19" fmla="*/ 19 h 31"/>
                <a:gd name="T20" fmla="*/ 26 w 96"/>
                <a:gd name="T21" fmla="*/ 18 h 31"/>
                <a:gd name="T22" fmla="*/ 35 w 96"/>
                <a:gd name="T23" fmla="*/ 19 h 31"/>
                <a:gd name="T24" fmla="*/ 42 w 96"/>
                <a:gd name="T25" fmla="*/ 19 h 31"/>
                <a:gd name="T26" fmla="*/ 41 w 96"/>
                <a:gd name="T27" fmla="*/ 21 h 31"/>
                <a:gd name="T28" fmla="*/ 32 w 96"/>
                <a:gd name="T29" fmla="*/ 21 h 31"/>
                <a:gd name="T30" fmla="*/ 24 w 96"/>
                <a:gd name="T31" fmla="*/ 21 h 31"/>
                <a:gd name="T32" fmla="*/ 19 w 96"/>
                <a:gd name="T33" fmla="*/ 21 h 31"/>
                <a:gd name="T34" fmla="*/ 14 w 96"/>
                <a:gd name="T35" fmla="*/ 22 h 31"/>
                <a:gd name="T36" fmla="*/ 16 w 96"/>
                <a:gd name="T37" fmla="*/ 23 h 31"/>
                <a:gd name="T38" fmla="*/ 25 w 96"/>
                <a:gd name="T39" fmla="*/ 28 h 31"/>
                <a:gd name="T40" fmla="*/ 31 w 96"/>
                <a:gd name="T41" fmla="*/ 30 h 31"/>
                <a:gd name="T42" fmla="*/ 52 w 96"/>
                <a:gd name="T43" fmla="*/ 30 h 31"/>
                <a:gd name="T44" fmla="*/ 52 w 96"/>
                <a:gd name="T45" fmla="*/ 25 h 31"/>
                <a:gd name="T46" fmla="*/ 58 w 96"/>
                <a:gd name="T47" fmla="*/ 28 h 31"/>
                <a:gd name="T48" fmla="*/ 61 w 96"/>
                <a:gd name="T49" fmla="*/ 30 h 31"/>
                <a:gd name="T50" fmla="*/ 67 w 96"/>
                <a:gd name="T51" fmla="*/ 29 h 31"/>
                <a:gd name="T52" fmla="*/ 76 w 96"/>
                <a:gd name="T53" fmla="*/ 25 h 31"/>
                <a:gd name="T54" fmla="*/ 85 w 96"/>
                <a:gd name="T55" fmla="*/ 23 h 31"/>
                <a:gd name="T56" fmla="*/ 93 w 96"/>
                <a:gd name="T57" fmla="*/ 21 h 31"/>
                <a:gd name="T58" fmla="*/ 86 w 96"/>
                <a:gd name="T59" fmla="*/ 18 h 31"/>
                <a:gd name="T60" fmla="*/ 78 w 96"/>
                <a:gd name="T61" fmla="*/ 17 h 31"/>
                <a:gd name="T62" fmla="*/ 74 w 96"/>
                <a:gd name="T63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1">
                  <a:moveTo>
                    <a:pt x="70" y="9"/>
                  </a:moveTo>
                  <a:cubicBezTo>
                    <a:pt x="69" y="10"/>
                    <a:pt x="68" y="11"/>
                    <a:pt x="66" y="12"/>
                  </a:cubicBezTo>
                  <a:lnTo>
                    <a:pt x="59" y="8"/>
                  </a:lnTo>
                  <a:cubicBezTo>
                    <a:pt x="56" y="8"/>
                    <a:pt x="54" y="8"/>
                    <a:pt x="53" y="8"/>
                  </a:cubicBezTo>
                  <a:cubicBezTo>
                    <a:pt x="53" y="8"/>
                    <a:pt x="52" y="8"/>
                    <a:pt x="50" y="8"/>
                  </a:cubicBezTo>
                  <a:lnTo>
                    <a:pt x="48" y="7"/>
                  </a:lnTo>
                  <a:cubicBezTo>
                    <a:pt x="47" y="7"/>
                    <a:pt x="45" y="7"/>
                    <a:pt x="41" y="6"/>
                  </a:cubicBezTo>
                  <a:lnTo>
                    <a:pt x="34" y="1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21" y="2"/>
                  </a:lnTo>
                  <a:lnTo>
                    <a:pt x="18" y="2"/>
                  </a:lnTo>
                  <a:lnTo>
                    <a:pt x="13" y="1"/>
                  </a:lnTo>
                  <a:lnTo>
                    <a:pt x="11" y="6"/>
                  </a:lnTo>
                  <a:cubicBezTo>
                    <a:pt x="12" y="9"/>
                    <a:pt x="12" y="11"/>
                    <a:pt x="12" y="11"/>
                  </a:cubicBezTo>
                  <a:cubicBezTo>
                    <a:pt x="12" y="12"/>
                    <a:pt x="12" y="13"/>
                    <a:pt x="12" y="15"/>
                  </a:cubicBezTo>
                  <a:lnTo>
                    <a:pt x="3" y="17"/>
                  </a:lnTo>
                  <a:lnTo>
                    <a:pt x="0" y="18"/>
                  </a:lnTo>
                  <a:cubicBezTo>
                    <a:pt x="2" y="19"/>
                    <a:pt x="3" y="19"/>
                    <a:pt x="4" y="20"/>
                  </a:cubicBezTo>
                  <a:cubicBezTo>
                    <a:pt x="5" y="19"/>
                    <a:pt x="6" y="19"/>
                    <a:pt x="8" y="19"/>
                  </a:cubicBezTo>
                  <a:lnTo>
                    <a:pt x="19" y="19"/>
                  </a:lnTo>
                  <a:cubicBezTo>
                    <a:pt x="20" y="19"/>
                    <a:pt x="22" y="19"/>
                    <a:pt x="26" y="18"/>
                  </a:cubicBezTo>
                  <a:cubicBezTo>
                    <a:pt x="30" y="19"/>
                    <a:pt x="32" y="19"/>
                    <a:pt x="33" y="20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7" y="19"/>
                    <a:pt x="37" y="19"/>
                    <a:pt x="38" y="19"/>
                  </a:cubicBezTo>
                  <a:cubicBezTo>
                    <a:pt x="39" y="19"/>
                    <a:pt x="40" y="19"/>
                    <a:pt x="42" y="19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5" y="20"/>
                    <a:pt x="44" y="20"/>
                    <a:pt x="41" y="21"/>
                  </a:cubicBezTo>
                  <a:cubicBezTo>
                    <a:pt x="39" y="21"/>
                    <a:pt x="37" y="21"/>
                    <a:pt x="37" y="21"/>
                  </a:cubicBezTo>
                  <a:lnTo>
                    <a:pt x="32" y="21"/>
                  </a:lnTo>
                  <a:cubicBezTo>
                    <a:pt x="29" y="21"/>
                    <a:pt x="27" y="21"/>
                    <a:pt x="27" y="21"/>
                  </a:cubicBezTo>
                  <a:cubicBezTo>
                    <a:pt x="27" y="21"/>
                    <a:pt x="26" y="21"/>
                    <a:pt x="24" y="21"/>
                  </a:cubicBezTo>
                  <a:lnTo>
                    <a:pt x="21" y="21"/>
                  </a:ln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7" y="21"/>
                    <a:pt x="16" y="21"/>
                  </a:cubicBezTo>
                  <a:lnTo>
                    <a:pt x="14" y="22"/>
                  </a:lnTo>
                  <a:lnTo>
                    <a:pt x="15" y="22"/>
                  </a:lnTo>
                  <a:lnTo>
                    <a:pt x="16" y="23"/>
                  </a:lnTo>
                  <a:lnTo>
                    <a:pt x="15" y="23"/>
                  </a:lnTo>
                  <a:cubicBezTo>
                    <a:pt x="21" y="26"/>
                    <a:pt x="25" y="28"/>
                    <a:pt x="25" y="28"/>
                  </a:cubicBezTo>
                  <a:cubicBezTo>
                    <a:pt x="26" y="28"/>
                    <a:pt x="26" y="28"/>
                    <a:pt x="28" y="29"/>
                  </a:cubicBezTo>
                  <a:lnTo>
                    <a:pt x="31" y="30"/>
                  </a:lnTo>
                  <a:cubicBezTo>
                    <a:pt x="32" y="30"/>
                    <a:pt x="34" y="30"/>
                    <a:pt x="37" y="31"/>
                  </a:cubicBezTo>
                  <a:lnTo>
                    <a:pt x="52" y="30"/>
                  </a:lnTo>
                  <a:lnTo>
                    <a:pt x="54" y="27"/>
                  </a:lnTo>
                  <a:lnTo>
                    <a:pt x="52" y="25"/>
                  </a:lnTo>
                  <a:lnTo>
                    <a:pt x="54" y="26"/>
                  </a:lnTo>
                  <a:lnTo>
                    <a:pt x="58" y="28"/>
                  </a:lnTo>
                  <a:cubicBezTo>
                    <a:pt x="58" y="29"/>
                    <a:pt x="59" y="29"/>
                    <a:pt x="59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30"/>
                    <a:pt x="64" y="30"/>
                    <a:pt x="6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8" y="28"/>
                    <a:pt x="69" y="28"/>
                  </a:cubicBezTo>
                  <a:cubicBezTo>
                    <a:pt x="73" y="27"/>
                    <a:pt x="75" y="26"/>
                    <a:pt x="76" y="25"/>
                  </a:cubicBezTo>
                  <a:cubicBezTo>
                    <a:pt x="77" y="25"/>
                    <a:pt x="79" y="25"/>
                    <a:pt x="81" y="24"/>
                  </a:cubicBezTo>
                  <a:cubicBezTo>
                    <a:pt x="83" y="23"/>
                    <a:pt x="84" y="23"/>
                    <a:pt x="85" y="23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7" y="23"/>
                    <a:pt x="89" y="22"/>
                    <a:pt x="93" y="21"/>
                  </a:cubicBezTo>
                  <a:lnTo>
                    <a:pt x="96" y="19"/>
                  </a:lnTo>
                  <a:lnTo>
                    <a:pt x="86" y="18"/>
                  </a:lnTo>
                  <a:lnTo>
                    <a:pt x="81" y="16"/>
                  </a:lnTo>
                  <a:cubicBezTo>
                    <a:pt x="80" y="17"/>
                    <a:pt x="78" y="17"/>
                    <a:pt x="78" y="17"/>
                  </a:cubicBezTo>
                  <a:cubicBezTo>
                    <a:pt x="77" y="17"/>
                    <a:pt x="76" y="17"/>
                    <a:pt x="74" y="17"/>
                  </a:cubicBezTo>
                  <a:lnTo>
                    <a:pt x="74" y="8"/>
                  </a:lnTo>
                  <a:cubicBezTo>
                    <a:pt x="72" y="9"/>
                    <a:pt x="70" y="9"/>
                    <a:pt x="70" y="9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1" name="Freeform 953"/>
            <p:cNvSpPr>
              <a:spLocks/>
            </p:cNvSpPr>
            <p:nvPr/>
          </p:nvSpPr>
          <p:spPr bwMode="auto">
            <a:xfrm>
              <a:off x="2268530" y="1703229"/>
              <a:ext cx="1530" cy="306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2" name="Freeform 954"/>
            <p:cNvSpPr>
              <a:spLocks/>
            </p:cNvSpPr>
            <p:nvPr/>
          </p:nvSpPr>
          <p:spPr bwMode="auto">
            <a:xfrm>
              <a:off x="2363391" y="1712410"/>
              <a:ext cx="4590" cy="612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3" name="Freeform 955"/>
            <p:cNvSpPr>
              <a:spLocks/>
            </p:cNvSpPr>
            <p:nvPr/>
          </p:nvSpPr>
          <p:spPr bwMode="auto">
            <a:xfrm>
              <a:off x="2221099" y="1736894"/>
              <a:ext cx="62731" cy="9181"/>
            </a:xfrm>
            <a:custGeom>
              <a:avLst/>
              <a:gdLst>
                <a:gd name="T0" fmla="*/ 13 w 24"/>
                <a:gd name="T1" fmla="*/ 3 h 3"/>
                <a:gd name="T2" fmla="*/ 22 w 24"/>
                <a:gd name="T3" fmla="*/ 3 h 3"/>
                <a:gd name="T4" fmla="*/ 24 w 24"/>
                <a:gd name="T5" fmla="*/ 1 h 3"/>
                <a:gd name="T6" fmla="*/ 17 w 24"/>
                <a:gd name="T7" fmla="*/ 1 h 3"/>
                <a:gd name="T8" fmla="*/ 8 w 24"/>
                <a:gd name="T9" fmla="*/ 0 h 3"/>
                <a:gd name="T10" fmla="*/ 7 w 24"/>
                <a:gd name="T11" fmla="*/ 0 h 3"/>
                <a:gd name="T12" fmla="*/ 6 w 24"/>
                <a:gd name="T13" fmla="*/ 0 h 3"/>
                <a:gd name="T14" fmla="*/ 0 w 24"/>
                <a:gd name="T15" fmla="*/ 2 h 3"/>
                <a:gd name="T16" fmla="*/ 3 w 24"/>
                <a:gd name="T17" fmla="*/ 3 h 3"/>
                <a:gd name="T18" fmla="*/ 6 w 24"/>
                <a:gd name="T19" fmla="*/ 3 h 3"/>
                <a:gd name="T20" fmla="*/ 13 w 24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">
                  <a:moveTo>
                    <a:pt x="13" y="3"/>
                  </a:moveTo>
                  <a:cubicBezTo>
                    <a:pt x="14" y="3"/>
                    <a:pt x="17" y="3"/>
                    <a:pt x="22" y="3"/>
                  </a:cubicBezTo>
                  <a:lnTo>
                    <a:pt x="24" y="1"/>
                  </a:lnTo>
                  <a:cubicBezTo>
                    <a:pt x="20" y="1"/>
                    <a:pt x="18" y="1"/>
                    <a:pt x="17" y="1"/>
                  </a:cubicBezTo>
                  <a:cubicBezTo>
                    <a:pt x="12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3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4" name="Freeform 956"/>
            <p:cNvSpPr>
              <a:spLocks/>
            </p:cNvSpPr>
            <p:nvPr/>
          </p:nvSpPr>
          <p:spPr bwMode="auto">
            <a:xfrm>
              <a:off x="2199679" y="1752196"/>
              <a:ext cx="81091" cy="27544"/>
            </a:xfrm>
            <a:custGeom>
              <a:avLst/>
              <a:gdLst>
                <a:gd name="T0" fmla="*/ 29 w 31"/>
                <a:gd name="T1" fmla="*/ 2 h 9"/>
                <a:gd name="T2" fmla="*/ 23 w 31"/>
                <a:gd name="T3" fmla="*/ 2 h 9"/>
                <a:gd name="T4" fmla="*/ 17 w 31"/>
                <a:gd name="T5" fmla="*/ 2 h 9"/>
                <a:gd name="T6" fmla="*/ 11 w 31"/>
                <a:gd name="T7" fmla="*/ 0 h 9"/>
                <a:gd name="T8" fmla="*/ 0 w 31"/>
                <a:gd name="T9" fmla="*/ 4 h 9"/>
                <a:gd name="T10" fmla="*/ 11 w 31"/>
                <a:gd name="T11" fmla="*/ 6 h 9"/>
                <a:gd name="T12" fmla="*/ 15 w 31"/>
                <a:gd name="T13" fmla="*/ 9 h 9"/>
                <a:gd name="T14" fmla="*/ 22 w 31"/>
                <a:gd name="T15" fmla="*/ 9 h 9"/>
                <a:gd name="T16" fmla="*/ 29 w 31"/>
                <a:gd name="T17" fmla="*/ 7 h 9"/>
                <a:gd name="T18" fmla="*/ 31 w 31"/>
                <a:gd name="T19" fmla="*/ 6 h 9"/>
                <a:gd name="T20" fmla="*/ 29 w 31"/>
                <a:gd name="T2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9">
                  <a:moveTo>
                    <a:pt x="29" y="2"/>
                  </a:moveTo>
                  <a:cubicBezTo>
                    <a:pt x="25" y="2"/>
                    <a:pt x="24" y="2"/>
                    <a:pt x="23" y="2"/>
                  </a:cubicBezTo>
                  <a:cubicBezTo>
                    <a:pt x="22" y="2"/>
                    <a:pt x="20" y="2"/>
                    <a:pt x="17" y="2"/>
                  </a:cubicBezTo>
                  <a:lnTo>
                    <a:pt x="11" y="0"/>
                  </a:lnTo>
                  <a:lnTo>
                    <a:pt x="0" y="4"/>
                  </a:lnTo>
                  <a:lnTo>
                    <a:pt x="11" y="6"/>
                  </a:lnTo>
                  <a:lnTo>
                    <a:pt x="15" y="9"/>
                  </a:lnTo>
                  <a:lnTo>
                    <a:pt x="22" y="9"/>
                  </a:lnTo>
                  <a:cubicBezTo>
                    <a:pt x="26" y="8"/>
                    <a:pt x="28" y="7"/>
                    <a:pt x="29" y="7"/>
                  </a:cubicBezTo>
                  <a:cubicBezTo>
                    <a:pt x="29" y="7"/>
                    <a:pt x="30" y="7"/>
                    <a:pt x="31" y="6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5" name="Freeform 957"/>
            <p:cNvSpPr>
              <a:spLocks/>
            </p:cNvSpPr>
            <p:nvPr/>
          </p:nvSpPr>
          <p:spPr bwMode="auto">
            <a:xfrm>
              <a:off x="2338911" y="1739954"/>
              <a:ext cx="24480" cy="18363"/>
            </a:xfrm>
            <a:custGeom>
              <a:avLst/>
              <a:gdLst>
                <a:gd name="T0" fmla="*/ 0 w 9"/>
                <a:gd name="T1" fmla="*/ 1 h 7"/>
                <a:gd name="T2" fmla="*/ 2 w 9"/>
                <a:gd name="T3" fmla="*/ 3 h 7"/>
                <a:gd name="T4" fmla="*/ 7 w 9"/>
                <a:gd name="T5" fmla="*/ 6 h 7"/>
                <a:gd name="T6" fmla="*/ 9 w 9"/>
                <a:gd name="T7" fmla="*/ 7 h 7"/>
                <a:gd name="T8" fmla="*/ 9 w 9"/>
                <a:gd name="T9" fmla="*/ 5 h 7"/>
                <a:gd name="T10" fmla="*/ 3 w 9"/>
                <a:gd name="T11" fmla="*/ 0 h 7"/>
                <a:gd name="T12" fmla="*/ 0 w 9"/>
                <a:gd name="T13" fmla="*/ 0 h 7"/>
                <a:gd name="T14" fmla="*/ 0 w 9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1"/>
                  </a:moveTo>
                  <a:lnTo>
                    <a:pt x="2" y="3"/>
                  </a:lnTo>
                  <a:lnTo>
                    <a:pt x="7" y="6"/>
                  </a:lnTo>
                  <a:lnTo>
                    <a:pt x="9" y="7"/>
                  </a:lnTo>
                  <a:lnTo>
                    <a:pt x="9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6" name="Freeform 958"/>
            <p:cNvSpPr>
              <a:spLocks/>
            </p:cNvSpPr>
            <p:nvPr/>
          </p:nvSpPr>
          <p:spPr bwMode="auto">
            <a:xfrm>
              <a:off x="2230279" y="1834827"/>
              <a:ext cx="123931" cy="59679"/>
            </a:xfrm>
            <a:custGeom>
              <a:avLst/>
              <a:gdLst>
                <a:gd name="T0" fmla="*/ 48 w 48"/>
                <a:gd name="T1" fmla="*/ 2 h 20"/>
                <a:gd name="T2" fmla="*/ 37 w 48"/>
                <a:gd name="T3" fmla="*/ 1 h 20"/>
                <a:gd name="T4" fmla="*/ 35 w 48"/>
                <a:gd name="T5" fmla="*/ 2 h 20"/>
                <a:gd name="T6" fmla="*/ 32 w 48"/>
                <a:gd name="T7" fmla="*/ 2 h 20"/>
                <a:gd name="T8" fmla="*/ 26 w 48"/>
                <a:gd name="T9" fmla="*/ 2 h 20"/>
                <a:gd name="T10" fmla="*/ 21 w 48"/>
                <a:gd name="T11" fmla="*/ 0 h 20"/>
                <a:gd name="T12" fmla="*/ 15 w 48"/>
                <a:gd name="T13" fmla="*/ 1 h 20"/>
                <a:gd name="T14" fmla="*/ 7 w 48"/>
                <a:gd name="T15" fmla="*/ 1 h 20"/>
                <a:gd name="T16" fmla="*/ 4 w 48"/>
                <a:gd name="T17" fmla="*/ 4 h 20"/>
                <a:gd name="T18" fmla="*/ 2 w 48"/>
                <a:gd name="T19" fmla="*/ 10 h 20"/>
                <a:gd name="T20" fmla="*/ 0 w 48"/>
                <a:gd name="T21" fmla="*/ 13 h 20"/>
                <a:gd name="T22" fmla="*/ 4 w 48"/>
                <a:gd name="T23" fmla="*/ 20 h 20"/>
                <a:gd name="T24" fmla="*/ 14 w 48"/>
                <a:gd name="T25" fmla="*/ 19 h 20"/>
                <a:gd name="T26" fmla="*/ 12 w 48"/>
                <a:gd name="T27" fmla="*/ 13 h 20"/>
                <a:gd name="T28" fmla="*/ 16 w 48"/>
                <a:gd name="T29" fmla="*/ 13 h 20"/>
                <a:gd name="T30" fmla="*/ 27 w 48"/>
                <a:gd name="T31" fmla="*/ 13 h 20"/>
                <a:gd name="T32" fmla="*/ 31 w 48"/>
                <a:gd name="T33" fmla="*/ 14 h 20"/>
                <a:gd name="T34" fmla="*/ 43 w 48"/>
                <a:gd name="T35" fmla="*/ 8 h 20"/>
                <a:gd name="T36" fmla="*/ 48 w 48"/>
                <a:gd name="T37" fmla="*/ 3 h 20"/>
                <a:gd name="T38" fmla="*/ 48 w 48"/>
                <a:gd name="T3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20">
                  <a:moveTo>
                    <a:pt x="48" y="2"/>
                  </a:moveTo>
                  <a:cubicBezTo>
                    <a:pt x="42" y="1"/>
                    <a:pt x="38" y="1"/>
                    <a:pt x="37" y="1"/>
                  </a:cubicBezTo>
                  <a:cubicBezTo>
                    <a:pt x="37" y="1"/>
                    <a:pt x="36" y="1"/>
                    <a:pt x="35" y="2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1" y="3"/>
                    <a:pt x="30" y="2"/>
                    <a:pt x="26" y="2"/>
                  </a:cubicBezTo>
                  <a:lnTo>
                    <a:pt x="21" y="0"/>
                  </a:lnTo>
                  <a:cubicBezTo>
                    <a:pt x="17" y="0"/>
                    <a:pt x="16" y="1"/>
                    <a:pt x="15" y="1"/>
                  </a:cubicBezTo>
                  <a:cubicBezTo>
                    <a:pt x="14" y="1"/>
                    <a:pt x="12" y="1"/>
                    <a:pt x="7" y="1"/>
                  </a:cubicBezTo>
                  <a:lnTo>
                    <a:pt x="4" y="4"/>
                  </a:lnTo>
                  <a:cubicBezTo>
                    <a:pt x="3" y="7"/>
                    <a:pt x="3" y="9"/>
                    <a:pt x="2" y="10"/>
                  </a:cubicBezTo>
                  <a:cubicBezTo>
                    <a:pt x="1" y="11"/>
                    <a:pt x="1" y="12"/>
                    <a:pt x="0" y="13"/>
                  </a:cubicBezTo>
                  <a:lnTo>
                    <a:pt x="4" y="20"/>
                  </a:lnTo>
                  <a:lnTo>
                    <a:pt x="14" y="19"/>
                  </a:lnTo>
                  <a:lnTo>
                    <a:pt x="12" y="13"/>
                  </a:lnTo>
                  <a:lnTo>
                    <a:pt x="16" y="13"/>
                  </a:lnTo>
                  <a:lnTo>
                    <a:pt x="27" y="13"/>
                  </a:lnTo>
                  <a:lnTo>
                    <a:pt x="31" y="14"/>
                  </a:lnTo>
                  <a:lnTo>
                    <a:pt x="43" y="8"/>
                  </a:lnTo>
                  <a:lnTo>
                    <a:pt x="48" y="3"/>
                  </a:lnTo>
                  <a:lnTo>
                    <a:pt x="48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7" name="Freeform 959"/>
            <p:cNvSpPr>
              <a:spLocks/>
            </p:cNvSpPr>
            <p:nvPr/>
          </p:nvSpPr>
          <p:spPr bwMode="auto">
            <a:xfrm>
              <a:off x="2244050" y="1795042"/>
              <a:ext cx="41310" cy="15302"/>
            </a:xfrm>
            <a:custGeom>
              <a:avLst/>
              <a:gdLst>
                <a:gd name="T0" fmla="*/ 12 w 16"/>
                <a:gd name="T1" fmla="*/ 4 h 5"/>
                <a:gd name="T2" fmla="*/ 15 w 16"/>
                <a:gd name="T3" fmla="*/ 5 h 5"/>
                <a:gd name="T4" fmla="*/ 16 w 16"/>
                <a:gd name="T5" fmla="*/ 4 h 5"/>
                <a:gd name="T6" fmla="*/ 13 w 16"/>
                <a:gd name="T7" fmla="*/ 3 h 5"/>
                <a:gd name="T8" fmla="*/ 8 w 16"/>
                <a:gd name="T9" fmla="*/ 1 h 5"/>
                <a:gd name="T10" fmla="*/ 4 w 16"/>
                <a:gd name="T11" fmla="*/ 0 h 5"/>
                <a:gd name="T12" fmla="*/ 0 w 16"/>
                <a:gd name="T13" fmla="*/ 0 h 5"/>
                <a:gd name="T14" fmla="*/ 3 w 16"/>
                <a:gd name="T15" fmla="*/ 1 h 5"/>
                <a:gd name="T16" fmla="*/ 7 w 16"/>
                <a:gd name="T17" fmla="*/ 3 h 5"/>
                <a:gd name="T18" fmla="*/ 10 w 16"/>
                <a:gd name="T19" fmla="*/ 4 h 5"/>
                <a:gd name="T20" fmla="*/ 12 w 16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2" y="4"/>
                  </a:moveTo>
                  <a:lnTo>
                    <a:pt x="15" y="5"/>
                  </a:lnTo>
                  <a:cubicBezTo>
                    <a:pt x="16" y="5"/>
                    <a:pt x="16" y="5"/>
                    <a:pt x="16" y="4"/>
                  </a:cubicBezTo>
                  <a:cubicBezTo>
                    <a:pt x="15" y="4"/>
                    <a:pt x="14" y="4"/>
                    <a:pt x="13" y="3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8" y="1"/>
                    <a:pt x="6" y="1"/>
                    <a:pt x="4" y="0"/>
                  </a:cubicBezTo>
                  <a:lnTo>
                    <a:pt x="0" y="0"/>
                  </a:lnTo>
                  <a:lnTo>
                    <a:pt x="3" y="1"/>
                  </a:lnTo>
                  <a:cubicBezTo>
                    <a:pt x="4" y="2"/>
                    <a:pt x="5" y="2"/>
                    <a:pt x="7" y="3"/>
                  </a:cubicBezTo>
                  <a:cubicBezTo>
                    <a:pt x="7" y="3"/>
                    <a:pt x="8" y="3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8" name="Freeform 960"/>
            <p:cNvSpPr>
              <a:spLocks/>
            </p:cNvSpPr>
            <p:nvPr/>
          </p:nvSpPr>
          <p:spPr bwMode="auto">
            <a:xfrm>
              <a:off x="2127769" y="1668034"/>
              <a:ext cx="26010" cy="21423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0 h 7"/>
                <a:gd name="T4" fmla="*/ 0 w 10"/>
                <a:gd name="T5" fmla="*/ 2 h 7"/>
                <a:gd name="T6" fmla="*/ 6 w 10"/>
                <a:gd name="T7" fmla="*/ 5 h 7"/>
                <a:gd name="T8" fmla="*/ 8 w 10"/>
                <a:gd name="T9" fmla="*/ 7 h 7"/>
                <a:gd name="T10" fmla="*/ 10 w 10"/>
                <a:gd name="T11" fmla="*/ 4 h 7"/>
                <a:gd name="T12" fmla="*/ 4 w 10"/>
                <a:gd name="T13" fmla="*/ 2 h 7"/>
                <a:gd name="T14" fmla="*/ 2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6" y="5"/>
                  </a:lnTo>
                  <a:cubicBezTo>
                    <a:pt x="7" y="6"/>
                    <a:pt x="8" y="7"/>
                    <a:pt x="8" y="7"/>
                  </a:cubicBezTo>
                  <a:cubicBezTo>
                    <a:pt x="9" y="7"/>
                    <a:pt x="9" y="6"/>
                    <a:pt x="10" y="4"/>
                  </a:cubicBez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699" name="Freeform 961"/>
            <p:cNvSpPr>
              <a:spLocks/>
            </p:cNvSpPr>
            <p:nvPr/>
          </p:nvSpPr>
          <p:spPr bwMode="auto">
            <a:xfrm>
              <a:off x="2013018" y="1694048"/>
              <a:ext cx="128521" cy="42846"/>
            </a:xfrm>
            <a:custGeom>
              <a:avLst/>
              <a:gdLst>
                <a:gd name="T0" fmla="*/ 47 w 50"/>
                <a:gd name="T1" fmla="*/ 7 h 14"/>
                <a:gd name="T2" fmla="*/ 45 w 50"/>
                <a:gd name="T3" fmla="*/ 6 h 14"/>
                <a:gd name="T4" fmla="*/ 40 w 50"/>
                <a:gd name="T5" fmla="*/ 5 h 14"/>
                <a:gd name="T6" fmla="*/ 35 w 50"/>
                <a:gd name="T7" fmla="*/ 4 h 14"/>
                <a:gd name="T8" fmla="*/ 28 w 50"/>
                <a:gd name="T9" fmla="*/ 2 h 14"/>
                <a:gd name="T10" fmla="*/ 25 w 50"/>
                <a:gd name="T11" fmla="*/ 2 h 14"/>
                <a:gd name="T12" fmla="*/ 19 w 50"/>
                <a:gd name="T13" fmla="*/ 5 h 14"/>
                <a:gd name="T14" fmla="*/ 13 w 50"/>
                <a:gd name="T15" fmla="*/ 1 h 14"/>
                <a:gd name="T16" fmla="*/ 10 w 50"/>
                <a:gd name="T17" fmla="*/ 0 h 14"/>
                <a:gd name="T18" fmla="*/ 0 w 50"/>
                <a:gd name="T19" fmla="*/ 9 h 14"/>
                <a:gd name="T20" fmla="*/ 5 w 50"/>
                <a:gd name="T21" fmla="*/ 10 h 14"/>
                <a:gd name="T22" fmla="*/ 12 w 50"/>
                <a:gd name="T23" fmla="*/ 10 h 14"/>
                <a:gd name="T24" fmla="*/ 17 w 50"/>
                <a:gd name="T25" fmla="*/ 10 h 14"/>
                <a:gd name="T26" fmla="*/ 19 w 50"/>
                <a:gd name="T27" fmla="*/ 8 h 14"/>
                <a:gd name="T28" fmla="*/ 21 w 50"/>
                <a:gd name="T29" fmla="*/ 10 h 14"/>
                <a:gd name="T30" fmla="*/ 22 w 50"/>
                <a:gd name="T31" fmla="*/ 10 h 14"/>
                <a:gd name="T32" fmla="*/ 26 w 50"/>
                <a:gd name="T33" fmla="*/ 11 h 14"/>
                <a:gd name="T34" fmla="*/ 29 w 50"/>
                <a:gd name="T35" fmla="*/ 10 h 14"/>
                <a:gd name="T36" fmla="*/ 30 w 50"/>
                <a:gd name="T37" fmla="*/ 10 h 14"/>
                <a:gd name="T38" fmla="*/ 34 w 50"/>
                <a:gd name="T39" fmla="*/ 10 h 14"/>
                <a:gd name="T40" fmla="*/ 37 w 50"/>
                <a:gd name="T41" fmla="*/ 12 h 14"/>
                <a:gd name="T42" fmla="*/ 41 w 50"/>
                <a:gd name="T43" fmla="*/ 13 h 14"/>
                <a:gd name="T44" fmla="*/ 47 w 50"/>
                <a:gd name="T45" fmla="*/ 14 h 14"/>
                <a:gd name="T46" fmla="*/ 50 w 50"/>
                <a:gd name="T47" fmla="*/ 13 h 14"/>
                <a:gd name="T48" fmla="*/ 49 w 50"/>
                <a:gd name="T49" fmla="*/ 10 h 14"/>
                <a:gd name="T50" fmla="*/ 49 w 50"/>
                <a:gd name="T51" fmla="*/ 8 h 14"/>
                <a:gd name="T52" fmla="*/ 47 w 50"/>
                <a:gd name="T5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4">
                  <a:moveTo>
                    <a:pt x="47" y="7"/>
                  </a:moveTo>
                  <a:cubicBezTo>
                    <a:pt x="45" y="7"/>
                    <a:pt x="45" y="6"/>
                    <a:pt x="45" y="6"/>
                  </a:cubicBezTo>
                  <a:cubicBezTo>
                    <a:pt x="44" y="6"/>
                    <a:pt x="43" y="6"/>
                    <a:pt x="40" y="5"/>
                  </a:cubicBezTo>
                  <a:cubicBezTo>
                    <a:pt x="39" y="5"/>
                    <a:pt x="37" y="4"/>
                    <a:pt x="35" y="4"/>
                  </a:cubicBezTo>
                  <a:cubicBezTo>
                    <a:pt x="31" y="3"/>
                    <a:pt x="28" y="2"/>
                    <a:pt x="28" y="2"/>
                  </a:cubicBezTo>
                  <a:cubicBezTo>
                    <a:pt x="27" y="2"/>
                    <a:pt x="26" y="2"/>
                    <a:pt x="25" y="2"/>
                  </a:cubicBezTo>
                  <a:cubicBezTo>
                    <a:pt x="21" y="4"/>
                    <a:pt x="19" y="5"/>
                    <a:pt x="19" y="5"/>
                  </a:cubicBezTo>
                  <a:cubicBezTo>
                    <a:pt x="18" y="5"/>
                    <a:pt x="16" y="3"/>
                    <a:pt x="13" y="1"/>
                  </a:cubicBezTo>
                  <a:lnTo>
                    <a:pt x="10" y="0"/>
                  </a:lnTo>
                  <a:lnTo>
                    <a:pt x="0" y="9"/>
                  </a:lnTo>
                  <a:lnTo>
                    <a:pt x="5" y="10"/>
                  </a:lnTo>
                  <a:lnTo>
                    <a:pt x="12" y="10"/>
                  </a:lnTo>
                  <a:cubicBezTo>
                    <a:pt x="13" y="10"/>
                    <a:pt x="15" y="10"/>
                    <a:pt x="17" y="10"/>
                  </a:cubicBezTo>
                  <a:lnTo>
                    <a:pt x="19" y="8"/>
                  </a:lnTo>
                  <a:cubicBezTo>
                    <a:pt x="20" y="9"/>
                    <a:pt x="20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1"/>
                    <a:pt x="24" y="11"/>
                    <a:pt x="26" y="11"/>
                  </a:cubicBezTo>
                  <a:lnTo>
                    <a:pt x="29" y="10"/>
                  </a:lnTo>
                  <a:cubicBezTo>
                    <a:pt x="29" y="10"/>
                    <a:pt x="29" y="10"/>
                    <a:pt x="30" y="10"/>
                  </a:cubicBezTo>
                  <a:cubicBezTo>
                    <a:pt x="31" y="10"/>
                    <a:pt x="32" y="10"/>
                    <a:pt x="34" y="10"/>
                  </a:cubicBezTo>
                  <a:lnTo>
                    <a:pt x="37" y="12"/>
                  </a:lnTo>
                  <a:cubicBezTo>
                    <a:pt x="39" y="13"/>
                    <a:pt x="40" y="13"/>
                    <a:pt x="41" y="13"/>
                  </a:cubicBezTo>
                  <a:cubicBezTo>
                    <a:pt x="42" y="13"/>
                    <a:pt x="44" y="14"/>
                    <a:pt x="47" y="14"/>
                  </a:cubicBezTo>
                  <a:lnTo>
                    <a:pt x="50" y="13"/>
                  </a:lnTo>
                  <a:cubicBezTo>
                    <a:pt x="50" y="12"/>
                    <a:pt x="50" y="11"/>
                    <a:pt x="49" y="10"/>
                  </a:cubicBezTo>
                  <a:cubicBezTo>
                    <a:pt x="49" y="9"/>
                    <a:pt x="49" y="8"/>
                    <a:pt x="49" y="8"/>
                  </a:cubicBezTo>
                  <a:cubicBezTo>
                    <a:pt x="49" y="8"/>
                    <a:pt x="48" y="8"/>
                    <a:pt x="47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0" name="Freeform 962"/>
            <p:cNvSpPr>
              <a:spLocks/>
            </p:cNvSpPr>
            <p:nvPr/>
          </p:nvSpPr>
          <p:spPr bwMode="auto">
            <a:xfrm>
              <a:off x="2051269" y="1761377"/>
              <a:ext cx="134641" cy="55088"/>
            </a:xfrm>
            <a:custGeom>
              <a:avLst/>
              <a:gdLst>
                <a:gd name="T0" fmla="*/ 30 w 52"/>
                <a:gd name="T1" fmla="*/ 2 h 18"/>
                <a:gd name="T2" fmla="*/ 27 w 52"/>
                <a:gd name="T3" fmla="*/ 1 h 18"/>
                <a:gd name="T4" fmla="*/ 21 w 52"/>
                <a:gd name="T5" fmla="*/ 0 h 18"/>
                <a:gd name="T6" fmla="*/ 20 w 52"/>
                <a:gd name="T7" fmla="*/ 1 h 18"/>
                <a:gd name="T8" fmla="*/ 19 w 52"/>
                <a:gd name="T9" fmla="*/ 2 h 18"/>
                <a:gd name="T10" fmla="*/ 14 w 52"/>
                <a:gd name="T11" fmla="*/ 2 h 18"/>
                <a:gd name="T12" fmla="*/ 10 w 52"/>
                <a:gd name="T13" fmla="*/ 3 h 18"/>
                <a:gd name="T14" fmla="*/ 10 w 52"/>
                <a:gd name="T15" fmla="*/ 7 h 18"/>
                <a:gd name="T16" fmla="*/ 7 w 52"/>
                <a:gd name="T17" fmla="*/ 9 h 18"/>
                <a:gd name="T18" fmla="*/ 0 w 52"/>
                <a:gd name="T19" fmla="*/ 10 h 18"/>
                <a:gd name="T20" fmla="*/ 8 w 52"/>
                <a:gd name="T21" fmla="*/ 10 h 18"/>
                <a:gd name="T22" fmla="*/ 4 w 52"/>
                <a:gd name="T23" fmla="*/ 12 h 18"/>
                <a:gd name="T24" fmla="*/ 7 w 52"/>
                <a:gd name="T25" fmla="*/ 13 h 18"/>
                <a:gd name="T26" fmla="*/ 10 w 52"/>
                <a:gd name="T27" fmla="*/ 13 h 18"/>
                <a:gd name="T28" fmla="*/ 14 w 52"/>
                <a:gd name="T29" fmla="*/ 13 h 18"/>
                <a:gd name="T30" fmla="*/ 17 w 52"/>
                <a:gd name="T31" fmla="*/ 12 h 18"/>
                <a:gd name="T32" fmla="*/ 20 w 52"/>
                <a:gd name="T33" fmla="*/ 12 h 18"/>
                <a:gd name="T34" fmla="*/ 23 w 52"/>
                <a:gd name="T35" fmla="*/ 11 h 18"/>
                <a:gd name="T36" fmla="*/ 23 w 52"/>
                <a:gd name="T37" fmla="*/ 11 h 18"/>
                <a:gd name="T38" fmla="*/ 26 w 52"/>
                <a:gd name="T39" fmla="*/ 11 h 18"/>
                <a:gd name="T40" fmla="*/ 32 w 52"/>
                <a:gd name="T41" fmla="*/ 11 h 18"/>
                <a:gd name="T42" fmla="*/ 25 w 52"/>
                <a:gd name="T43" fmla="*/ 12 h 18"/>
                <a:gd name="T44" fmla="*/ 23 w 52"/>
                <a:gd name="T45" fmla="*/ 15 h 18"/>
                <a:gd name="T46" fmla="*/ 28 w 52"/>
                <a:gd name="T47" fmla="*/ 18 h 18"/>
                <a:gd name="T48" fmla="*/ 31 w 52"/>
                <a:gd name="T49" fmla="*/ 18 h 18"/>
                <a:gd name="T50" fmla="*/ 34 w 52"/>
                <a:gd name="T51" fmla="*/ 18 h 18"/>
                <a:gd name="T52" fmla="*/ 40 w 52"/>
                <a:gd name="T53" fmla="*/ 17 h 18"/>
                <a:gd name="T54" fmla="*/ 44 w 52"/>
                <a:gd name="T55" fmla="*/ 16 h 18"/>
                <a:gd name="T56" fmla="*/ 50 w 52"/>
                <a:gd name="T57" fmla="*/ 15 h 18"/>
                <a:gd name="T58" fmla="*/ 52 w 52"/>
                <a:gd name="T59" fmla="*/ 12 h 18"/>
                <a:gd name="T60" fmla="*/ 50 w 52"/>
                <a:gd name="T61" fmla="*/ 7 h 18"/>
                <a:gd name="T62" fmla="*/ 51 w 52"/>
                <a:gd name="T63" fmla="*/ 4 h 18"/>
                <a:gd name="T64" fmla="*/ 44 w 52"/>
                <a:gd name="T65" fmla="*/ 2 h 18"/>
                <a:gd name="T66" fmla="*/ 41 w 52"/>
                <a:gd name="T67" fmla="*/ 1 h 18"/>
                <a:gd name="T68" fmla="*/ 37 w 52"/>
                <a:gd name="T69" fmla="*/ 2 h 18"/>
                <a:gd name="T70" fmla="*/ 32 w 52"/>
                <a:gd name="T71" fmla="*/ 2 h 18"/>
                <a:gd name="T72" fmla="*/ 30 w 52"/>
                <a:gd name="T7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8">
                  <a:moveTo>
                    <a:pt x="30" y="2"/>
                  </a:moveTo>
                  <a:lnTo>
                    <a:pt x="27" y="1"/>
                  </a:lnTo>
                  <a:cubicBezTo>
                    <a:pt x="26" y="1"/>
                    <a:pt x="24" y="1"/>
                    <a:pt x="21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9" y="3"/>
                    <a:pt x="17" y="3"/>
                    <a:pt x="14" y="2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10" y="3"/>
                    <a:pt x="10" y="5"/>
                    <a:pt x="10" y="7"/>
                  </a:cubicBezTo>
                  <a:lnTo>
                    <a:pt x="7" y="9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4" y="12"/>
                  </a:ln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2"/>
                    <a:pt x="10" y="13"/>
                  </a:cubicBezTo>
                  <a:lnTo>
                    <a:pt x="14" y="13"/>
                  </a:lnTo>
                  <a:cubicBezTo>
                    <a:pt x="15" y="13"/>
                    <a:pt x="16" y="13"/>
                    <a:pt x="17" y="12"/>
                  </a:cubicBezTo>
                  <a:cubicBezTo>
                    <a:pt x="19" y="12"/>
                    <a:pt x="19" y="12"/>
                    <a:pt x="20" y="12"/>
                  </a:cubicBezTo>
                  <a:cubicBezTo>
                    <a:pt x="20" y="12"/>
                    <a:pt x="21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6" y="11"/>
                  </a:lnTo>
                  <a:cubicBezTo>
                    <a:pt x="27" y="11"/>
                    <a:pt x="29" y="11"/>
                    <a:pt x="32" y="11"/>
                  </a:cubicBezTo>
                  <a:lnTo>
                    <a:pt x="25" y="12"/>
                  </a:lnTo>
                  <a:lnTo>
                    <a:pt x="23" y="15"/>
                  </a:lnTo>
                  <a:cubicBezTo>
                    <a:pt x="26" y="17"/>
                    <a:pt x="27" y="18"/>
                    <a:pt x="28" y="18"/>
                  </a:cubicBezTo>
                  <a:cubicBezTo>
                    <a:pt x="28" y="18"/>
                    <a:pt x="29" y="18"/>
                    <a:pt x="31" y="18"/>
                  </a:cubicBezTo>
                  <a:lnTo>
                    <a:pt x="34" y="18"/>
                  </a:lnTo>
                  <a:cubicBezTo>
                    <a:pt x="37" y="18"/>
                    <a:pt x="39" y="18"/>
                    <a:pt x="40" y="17"/>
                  </a:cubicBezTo>
                  <a:cubicBezTo>
                    <a:pt x="41" y="17"/>
                    <a:pt x="42" y="17"/>
                    <a:pt x="44" y="16"/>
                  </a:cubicBezTo>
                  <a:lnTo>
                    <a:pt x="50" y="15"/>
                  </a:lnTo>
                  <a:cubicBezTo>
                    <a:pt x="51" y="14"/>
                    <a:pt x="51" y="13"/>
                    <a:pt x="52" y="12"/>
                  </a:cubicBezTo>
                  <a:cubicBezTo>
                    <a:pt x="52" y="11"/>
                    <a:pt x="51" y="10"/>
                    <a:pt x="50" y="7"/>
                  </a:cubicBezTo>
                  <a:lnTo>
                    <a:pt x="51" y="4"/>
                  </a:lnTo>
                  <a:cubicBezTo>
                    <a:pt x="47" y="3"/>
                    <a:pt x="45" y="3"/>
                    <a:pt x="44" y="2"/>
                  </a:cubicBezTo>
                  <a:cubicBezTo>
                    <a:pt x="44" y="2"/>
                    <a:pt x="42" y="2"/>
                    <a:pt x="41" y="1"/>
                  </a:cubicBezTo>
                  <a:cubicBezTo>
                    <a:pt x="39" y="1"/>
                    <a:pt x="38" y="2"/>
                    <a:pt x="37" y="2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2" y="2"/>
                    <a:pt x="31" y="2"/>
                    <a:pt x="3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1" name="Freeform 963"/>
            <p:cNvSpPr>
              <a:spLocks/>
            </p:cNvSpPr>
            <p:nvPr/>
          </p:nvSpPr>
          <p:spPr bwMode="auto">
            <a:xfrm>
              <a:off x="2178259" y="1706289"/>
              <a:ext cx="68851" cy="30604"/>
            </a:xfrm>
            <a:custGeom>
              <a:avLst/>
              <a:gdLst>
                <a:gd name="T0" fmla="*/ 19 w 27"/>
                <a:gd name="T1" fmla="*/ 4 h 10"/>
                <a:gd name="T2" fmla="*/ 15 w 27"/>
                <a:gd name="T3" fmla="*/ 3 h 10"/>
                <a:gd name="T4" fmla="*/ 5 w 27"/>
                <a:gd name="T5" fmla="*/ 1 h 10"/>
                <a:gd name="T6" fmla="*/ 1 w 27"/>
                <a:gd name="T7" fmla="*/ 0 h 10"/>
                <a:gd name="T8" fmla="*/ 0 w 27"/>
                <a:gd name="T9" fmla="*/ 2 h 10"/>
                <a:gd name="T10" fmla="*/ 3 w 27"/>
                <a:gd name="T11" fmla="*/ 6 h 10"/>
                <a:gd name="T12" fmla="*/ 4 w 27"/>
                <a:gd name="T13" fmla="*/ 8 h 10"/>
                <a:gd name="T14" fmla="*/ 9 w 27"/>
                <a:gd name="T15" fmla="*/ 10 h 10"/>
                <a:gd name="T16" fmla="*/ 13 w 27"/>
                <a:gd name="T17" fmla="*/ 10 h 10"/>
                <a:gd name="T18" fmla="*/ 17 w 27"/>
                <a:gd name="T19" fmla="*/ 9 h 10"/>
                <a:gd name="T20" fmla="*/ 22 w 27"/>
                <a:gd name="T21" fmla="*/ 9 h 10"/>
                <a:gd name="T22" fmla="*/ 24 w 27"/>
                <a:gd name="T23" fmla="*/ 8 h 10"/>
                <a:gd name="T24" fmla="*/ 24 w 27"/>
                <a:gd name="T25" fmla="*/ 8 h 10"/>
                <a:gd name="T26" fmla="*/ 26 w 27"/>
                <a:gd name="T27" fmla="*/ 8 h 10"/>
                <a:gd name="T28" fmla="*/ 27 w 27"/>
                <a:gd name="T29" fmla="*/ 4 h 10"/>
                <a:gd name="T30" fmla="*/ 23 w 27"/>
                <a:gd name="T31" fmla="*/ 4 h 10"/>
                <a:gd name="T32" fmla="*/ 19 w 27"/>
                <a:gd name="T3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10">
                  <a:moveTo>
                    <a:pt x="19" y="4"/>
                  </a:moveTo>
                  <a:cubicBezTo>
                    <a:pt x="17" y="3"/>
                    <a:pt x="16" y="3"/>
                    <a:pt x="15" y="3"/>
                  </a:cubicBezTo>
                  <a:cubicBezTo>
                    <a:pt x="13" y="3"/>
                    <a:pt x="10" y="3"/>
                    <a:pt x="5" y="1"/>
                  </a:cubicBezTo>
                  <a:lnTo>
                    <a:pt x="1" y="0"/>
                  </a:lnTo>
                  <a:lnTo>
                    <a:pt x="0" y="2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5" y="8"/>
                    <a:pt x="7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lnTo>
                    <a:pt x="17" y="9"/>
                  </a:lnTo>
                  <a:cubicBezTo>
                    <a:pt x="20" y="9"/>
                    <a:pt x="21" y="9"/>
                    <a:pt x="22" y="9"/>
                  </a:cubicBezTo>
                  <a:cubicBezTo>
                    <a:pt x="22" y="9"/>
                    <a:pt x="23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8"/>
                    <a:pt x="25" y="8"/>
                    <a:pt x="26" y="8"/>
                  </a:cubicBezTo>
                  <a:lnTo>
                    <a:pt x="27" y="4"/>
                  </a:lnTo>
                  <a:cubicBezTo>
                    <a:pt x="25" y="4"/>
                    <a:pt x="23" y="4"/>
                    <a:pt x="23" y="4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2" name="Freeform 964"/>
            <p:cNvSpPr>
              <a:spLocks/>
            </p:cNvSpPr>
            <p:nvPr/>
          </p:nvSpPr>
          <p:spPr bwMode="auto">
            <a:xfrm>
              <a:off x="1988538" y="1733833"/>
              <a:ext cx="24480" cy="21423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3 w 9"/>
                <a:gd name="T7" fmla="*/ 5 h 8"/>
                <a:gd name="T8" fmla="*/ 5 w 9"/>
                <a:gd name="T9" fmla="*/ 6 h 8"/>
                <a:gd name="T10" fmla="*/ 7 w 9"/>
                <a:gd name="T11" fmla="*/ 8 h 8"/>
                <a:gd name="T12" fmla="*/ 9 w 9"/>
                <a:gd name="T13" fmla="*/ 8 h 8"/>
                <a:gd name="T14" fmla="*/ 9 w 9"/>
                <a:gd name="T15" fmla="*/ 6 h 8"/>
                <a:gd name="T16" fmla="*/ 3 w 9"/>
                <a:gd name="T17" fmla="*/ 1 h 8"/>
                <a:gd name="T18" fmla="*/ 0 w 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0" y="1"/>
                  </a:lnTo>
                  <a:cubicBezTo>
                    <a:pt x="0" y="2"/>
                    <a:pt x="0" y="2"/>
                    <a:pt x="0" y="4"/>
                  </a:cubicBezTo>
                  <a:lnTo>
                    <a:pt x="3" y="5"/>
                  </a:lnTo>
                  <a:cubicBezTo>
                    <a:pt x="4" y="5"/>
                    <a:pt x="5" y="6"/>
                    <a:pt x="5" y="6"/>
                  </a:cubicBezTo>
                  <a:cubicBezTo>
                    <a:pt x="5" y="7"/>
                    <a:pt x="6" y="7"/>
                    <a:pt x="7" y="8"/>
                  </a:cubicBezTo>
                  <a:lnTo>
                    <a:pt x="9" y="8"/>
                  </a:lnTo>
                  <a:lnTo>
                    <a:pt x="9" y="6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3" name="Freeform 965"/>
            <p:cNvSpPr>
              <a:spLocks/>
            </p:cNvSpPr>
            <p:nvPr/>
          </p:nvSpPr>
          <p:spPr bwMode="auto">
            <a:xfrm>
              <a:off x="2023729" y="1761377"/>
              <a:ext cx="35190" cy="21423"/>
            </a:xfrm>
            <a:custGeom>
              <a:avLst/>
              <a:gdLst>
                <a:gd name="T0" fmla="*/ 2 w 14"/>
                <a:gd name="T1" fmla="*/ 1 h 7"/>
                <a:gd name="T2" fmla="*/ 1 w 14"/>
                <a:gd name="T3" fmla="*/ 1 h 7"/>
                <a:gd name="T4" fmla="*/ 0 w 14"/>
                <a:gd name="T5" fmla="*/ 4 h 7"/>
                <a:gd name="T6" fmla="*/ 0 w 14"/>
                <a:gd name="T7" fmla="*/ 5 h 7"/>
                <a:gd name="T8" fmla="*/ 4 w 14"/>
                <a:gd name="T9" fmla="*/ 7 h 7"/>
                <a:gd name="T10" fmla="*/ 7 w 14"/>
                <a:gd name="T11" fmla="*/ 6 h 7"/>
                <a:gd name="T12" fmla="*/ 11 w 14"/>
                <a:gd name="T13" fmla="*/ 6 h 7"/>
                <a:gd name="T14" fmla="*/ 13 w 14"/>
                <a:gd name="T15" fmla="*/ 4 h 7"/>
                <a:gd name="T16" fmla="*/ 13 w 14"/>
                <a:gd name="T17" fmla="*/ 3 h 7"/>
                <a:gd name="T18" fmla="*/ 10 w 14"/>
                <a:gd name="T19" fmla="*/ 2 h 7"/>
                <a:gd name="T20" fmla="*/ 8 w 14"/>
                <a:gd name="T21" fmla="*/ 1 h 7"/>
                <a:gd name="T22" fmla="*/ 2 w 14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7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lnTo>
                    <a:pt x="0" y="5"/>
                  </a:lnTo>
                  <a:cubicBezTo>
                    <a:pt x="0" y="6"/>
                    <a:pt x="2" y="6"/>
                    <a:pt x="4" y="7"/>
                  </a:cubicBezTo>
                  <a:cubicBezTo>
                    <a:pt x="4" y="6"/>
                    <a:pt x="5" y="6"/>
                    <a:pt x="7" y="6"/>
                  </a:cubicBezTo>
                  <a:cubicBezTo>
                    <a:pt x="8" y="6"/>
                    <a:pt x="9" y="6"/>
                    <a:pt x="11" y="6"/>
                  </a:cubicBezTo>
                  <a:lnTo>
                    <a:pt x="13" y="4"/>
                  </a:ln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2" y="3"/>
                    <a:pt x="10" y="2"/>
                  </a:cubicBezTo>
                  <a:cubicBezTo>
                    <a:pt x="9" y="2"/>
                    <a:pt x="9" y="1"/>
                    <a:pt x="8" y="1"/>
                  </a:cubicBezTo>
                  <a:cubicBezTo>
                    <a:pt x="7" y="1"/>
                    <a:pt x="5" y="1"/>
                    <a:pt x="2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4" name="Freeform 966"/>
            <p:cNvSpPr>
              <a:spLocks/>
            </p:cNvSpPr>
            <p:nvPr/>
          </p:nvSpPr>
          <p:spPr bwMode="auto">
            <a:xfrm>
              <a:off x="2066569" y="1733833"/>
              <a:ext cx="38250" cy="12242"/>
            </a:xfrm>
            <a:custGeom>
              <a:avLst/>
              <a:gdLst>
                <a:gd name="T0" fmla="*/ 4 w 15"/>
                <a:gd name="T1" fmla="*/ 4 h 4"/>
                <a:gd name="T2" fmla="*/ 7 w 15"/>
                <a:gd name="T3" fmla="*/ 3 h 4"/>
                <a:gd name="T4" fmla="*/ 13 w 15"/>
                <a:gd name="T5" fmla="*/ 3 h 4"/>
                <a:gd name="T6" fmla="*/ 15 w 15"/>
                <a:gd name="T7" fmla="*/ 2 h 4"/>
                <a:gd name="T8" fmla="*/ 12 w 15"/>
                <a:gd name="T9" fmla="*/ 0 h 4"/>
                <a:gd name="T10" fmla="*/ 7 w 15"/>
                <a:gd name="T11" fmla="*/ 0 h 4"/>
                <a:gd name="T12" fmla="*/ 4 w 15"/>
                <a:gd name="T13" fmla="*/ 1 h 4"/>
                <a:gd name="T14" fmla="*/ 0 w 15"/>
                <a:gd name="T15" fmla="*/ 2 h 4"/>
                <a:gd name="T16" fmla="*/ 1 w 15"/>
                <a:gd name="T17" fmla="*/ 3 h 4"/>
                <a:gd name="T18" fmla="*/ 4 w 1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4" y="4"/>
                    <a:pt x="5" y="3"/>
                    <a:pt x="7" y="3"/>
                  </a:cubicBezTo>
                  <a:lnTo>
                    <a:pt x="13" y="3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5" name="Freeform 967"/>
            <p:cNvSpPr>
              <a:spLocks/>
            </p:cNvSpPr>
            <p:nvPr/>
          </p:nvSpPr>
          <p:spPr bwMode="auto">
            <a:xfrm>
              <a:off x="2023729" y="1795042"/>
              <a:ext cx="18360" cy="21423"/>
            </a:xfrm>
            <a:custGeom>
              <a:avLst/>
              <a:gdLst>
                <a:gd name="T0" fmla="*/ 5 w 8"/>
                <a:gd name="T1" fmla="*/ 2 h 7"/>
                <a:gd name="T2" fmla="*/ 4 w 8"/>
                <a:gd name="T3" fmla="*/ 1 h 7"/>
                <a:gd name="T4" fmla="*/ 1 w 8"/>
                <a:gd name="T5" fmla="*/ 1 h 7"/>
                <a:gd name="T6" fmla="*/ 0 w 8"/>
                <a:gd name="T7" fmla="*/ 7 h 7"/>
                <a:gd name="T8" fmla="*/ 2 w 8"/>
                <a:gd name="T9" fmla="*/ 7 h 7"/>
                <a:gd name="T10" fmla="*/ 4 w 8"/>
                <a:gd name="T11" fmla="*/ 5 h 7"/>
                <a:gd name="T12" fmla="*/ 4 w 8"/>
                <a:gd name="T13" fmla="*/ 4 h 7"/>
                <a:gd name="T14" fmla="*/ 5 w 8"/>
                <a:gd name="T15" fmla="*/ 5 h 7"/>
                <a:gd name="T16" fmla="*/ 8 w 8"/>
                <a:gd name="T17" fmla="*/ 6 h 7"/>
                <a:gd name="T18" fmla="*/ 7 w 8"/>
                <a:gd name="T19" fmla="*/ 4 h 7"/>
                <a:gd name="T20" fmla="*/ 7 w 8"/>
                <a:gd name="T21" fmla="*/ 3 h 7"/>
                <a:gd name="T22" fmla="*/ 6 w 8"/>
                <a:gd name="T23" fmla="*/ 2 h 7"/>
                <a:gd name="T24" fmla="*/ 5 w 8"/>
                <a:gd name="T2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5" y="2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1" y="1"/>
                  </a:cubicBezTo>
                  <a:lnTo>
                    <a:pt x="0" y="7"/>
                  </a:lnTo>
                  <a:lnTo>
                    <a:pt x="2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5" y="5"/>
                  </a:lnTo>
                  <a:lnTo>
                    <a:pt x="8" y="6"/>
                  </a:lnTo>
                  <a:cubicBezTo>
                    <a:pt x="8" y="5"/>
                    <a:pt x="8" y="5"/>
                    <a:pt x="7" y="4"/>
                  </a:cubicBezTo>
                  <a:cubicBezTo>
                    <a:pt x="7" y="3"/>
                    <a:pt x="7" y="2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6" name="Freeform 968"/>
            <p:cNvSpPr>
              <a:spLocks/>
            </p:cNvSpPr>
            <p:nvPr/>
          </p:nvSpPr>
          <p:spPr bwMode="auto">
            <a:xfrm>
              <a:off x="2063509" y="1834827"/>
              <a:ext cx="142290" cy="79571"/>
            </a:xfrm>
            <a:custGeom>
              <a:avLst/>
              <a:gdLst>
                <a:gd name="T0" fmla="*/ 11 w 55"/>
                <a:gd name="T1" fmla="*/ 13 h 27"/>
                <a:gd name="T2" fmla="*/ 3 w 55"/>
                <a:gd name="T3" fmla="*/ 10 h 27"/>
                <a:gd name="T4" fmla="*/ 0 w 55"/>
                <a:gd name="T5" fmla="*/ 13 h 27"/>
                <a:gd name="T6" fmla="*/ 5 w 55"/>
                <a:gd name="T7" fmla="*/ 16 h 27"/>
                <a:gd name="T8" fmla="*/ 9 w 55"/>
                <a:gd name="T9" fmla="*/ 18 h 27"/>
                <a:gd name="T10" fmla="*/ 16 w 55"/>
                <a:gd name="T11" fmla="*/ 18 h 27"/>
                <a:gd name="T12" fmla="*/ 26 w 55"/>
                <a:gd name="T13" fmla="*/ 22 h 27"/>
                <a:gd name="T14" fmla="*/ 30 w 55"/>
                <a:gd name="T15" fmla="*/ 24 h 27"/>
                <a:gd name="T16" fmla="*/ 33 w 55"/>
                <a:gd name="T17" fmla="*/ 26 h 27"/>
                <a:gd name="T18" fmla="*/ 35 w 55"/>
                <a:gd name="T19" fmla="*/ 26 h 27"/>
                <a:gd name="T20" fmla="*/ 37 w 55"/>
                <a:gd name="T21" fmla="*/ 27 h 27"/>
                <a:gd name="T22" fmla="*/ 41 w 55"/>
                <a:gd name="T23" fmla="*/ 24 h 27"/>
                <a:gd name="T24" fmla="*/ 39 w 55"/>
                <a:gd name="T25" fmla="*/ 21 h 27"/>
                <a:gd name="T26" fmla="*/ 45 w 55"/>
                <a:gd name="T27" fmla="*/ 23 h 27"/>
                <a:gd name="T28" fmla="*/ 50 w 55"/>
                <a:gd name="T29" fmla="*/ 24 h 27"/>
                <a:gd name="T30" fmla="*/ 55 w 55"/>
                <a:gd name="T31" fmla="*/ 21 h 27"/>
                <a:gd name="T32" fmla="*/ 48 w 55"/>
                <a:gd name="T33" fmla="*/ 11 h 27"/>
                <a:gd name="T34" fmla="*/ 43 w 55"/>
                <a:gd name="T35" fmla="*/ 11 h 27"/>
                <a:gd name="T36" fmla="*/ 38 w 55"/>
                <a:gd name="T37" fmla="*/ 10 h 27"/>
                <a:gd name="T38" fmla="*/ 47 w 55"/>
                <a:gd name="T39" fmla="*/ 6 h 27"/>
                <a:gd name="T40" fmla="*/ 50 w 55"/>
                <a:gd name="T41" fmla="*/ 5 h 27"/>
                <a:gd name="T42" fmla="*/ 45 w 55"/>
                <a:gd name="T43" fmla="*/ 1 h 27"/>
                <a:gd name="T44" fmla="*/ 41 w 55"/>
                <a:gd name="T45" fmla="*/ 1 h 27"/>
                <a:gd name="T46" fmla="*/ 38 w 55"/>
                <a:gd name="T47" fmla="*/ 2 h 27"/>
                <a:gd name="T48" fmla="*/ 34 w 55"/>
                <a:gd name="T49" fmla="*/ 2 h 27"/>
                <a:gd name="T50" fmla="*/ 28 w 55"/>
                <a:gd name="T51" fmla="*/ 2 h 27"/>
                <a:gd name="T52" fmla="*/ 24 w 55"/>
                <a:gd name="T53" fmla="*/ 2 h 27"/>
                <a:gd name="T54" fmla="*/ 23 w 55"/>
                <a:gd name="T55" fmla="*/ 5 h 27"/>
                <a:gd name="T56" fmla="*/ 22 w 55"/>
                <a:gd name="T57" fmla="*/ 8 h 27"/>
                <a:gd name="T58" fmla="*/ 19 w 55"/>
                <a:gd name="T59" fmla="*/ 12 h 27"/>
                <a:gd name="T60" fmla="*/ 15 w 55"/>
                <a:gd name="T61" fmla="*/ 14 h 27"/>
                <a:gd name="T62" fmla="*/ 11 w 55"/>
                <a:gd name="T6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27">
                  <a:moveTo>
                    <a:pt x="11" y="13"/>
                  </a:moveTo>
                  <a:lnTo>
                    <a:pt x="3" y="10"/>
                  </a:lnTo>
                  <a:lnTo>
                    <a:pt x="0" y="13"/>
                  </a:lnTo>
                  <a:lnTo>
                    <a:pt x="5" y="16"/>
                  </a:lnTo>
                  <a:cubicBezTo>
                    <a:pt x="7" y="17"/>
                    <a:pt x="9" y="18"/>
                    <a:pt x="9" y="18"/>
                  </a:cubicBezTo>
                  <a:lnTo>
                    <a:pt x="16" y="18"/>
                  </a:lnTo>
                  <a:cubicBezTo>
                    <a:pt x="22" y="20"/>
                    <a:pt x="25" y="22"/>
                    <a:pt x="26" y="22"/>
                  </a:cubicBezTo>
                  <a:lnTo>
                    <a:pt x="30" y="24"/>
                  </a:lnTo>
                  <a:cubicBezTo>
                    <a:pt x="31" y="25"/>
                    <a:pt x="32" y="26"/>
                    <a:pt x="33" y="26"/>
                  </a:cubicBezTo>
                  <a:lnTo>
                    <a:pt x="35" y="26"/>
                  </a:lnTo>
                  <a:cubicBezTo>
                    <a:pt x="36" y="27"/>
                    <a:pt x="36" y="27"/>
                    <a:pt x="37" y="27"/>
                  </a:cubicBezTo>
                  <a:cubicBezTo>
                    <a:pt x="37" y="27"/>
                    <a:pt x="39" y="26"/>
                    <a:pt x="41" y="24"/>
                  </a:cubicBezTo>
                  <a:lnTo>
                    <a:pt x="39" y="21"/>
                  </a:lnTo>
                  <a:lnTo>
                    <a:pt x="45" y="23"/>
                  </a:lnTo>
                  <a:lnTo>
                    <a:pt x="50" y="24"/>
                  </a:lnTo>
                  <a:lnTo>
                    <a:pt x="55" y="21"/>
                  </a:lnTo>
                  <a:lnTo>
                    <a:pt x="48" y="11"/>
                  </a:lnTo>
                  <a:lnTo>
                    <a:pt x="43" y="11"/>
                  </a:lnTo>
                  <a:lnTo>
                    <a:pt x="38" y="10"/>
                  </a:lnTo>
                  <a:cubicBezTo>
                    <a:pt x="43" y="8"/>
                    <a:pt x="46" y="7"/>
                    <a:pt x="47" y="6"/>
                  </a:cubicBezTo>
                  <a:cubicBezTo>
                    <a:pt x="47" y="6"/>
                    <a:pt x="49" y="6"/>
                    <a:pt x="50" y="5"/>
                  </a:cubicBezTo>
                  <a:lnTo>
                    <a:pt x="45" y="1"/>
                  </a:lnTo>
                  <a:cubicBezTo>
                    <a:pt x="43" y="0"/>
                    <a:pt x="42" y="0"/>
                    <a:pt x="41" y="1"/>
                  </a:cubicBezTo>
                  <a:cubicBezTo>
                    <a:pt x="41" y="1"/>
                    <a:pt x="40" y="2"/>
                    <a:pt x="38" y="2"/>
                  </a:cubicBezTo>
                  <a:cubicBezTo>
                    <a:pt x="37" y="2"/>
                    <a:pt x="35" y="2"/>
                    <a:pt x="34" y="2"/>
                  </a:cubicBezTo>
                  <a:lnTo>
                    <a:pt x="28" y="2"/>
                  </a:lnTo>
                  <a:cubicBezTo>
                    <a:pt x="27" y="2"/>
                    <a:pt x="26" y="2"/>
                    <a:pt x="24" y="2"/>
                  </a:cubicBezTo>
                  <a:lnTo>
                    <a:pt x="23" y="5"/>
                  </a:lnTo>
                  <a:cubicBezTo>
                    <a:pt x="23" y="6"/>
                    <a:pt x="23" y="7"/>
                    <a:pt x="22" y="8"/>
                  </a:cubicBezTo>
                  <a:cubicBezTo>
                    <a:pt x="22" y="9"/>
                    <a:pt x="20" y="10"/>
                    <a:pt x="19" y="12"/>
                  </a:cubicBezTo>
                  <a:lnTo>
                    <a:pt x="15" y="14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7" name="Freeform 969"/>
            <p:cNvSpPr>
              <a:spLocks/>
            </p:cNvSpPr>
            <p:nvPr/>
          </p:nvSpPr>
          <p:spPr bwMode="auto">
            <a:xfrm>
              <a:off x="1781987" y="1764437"/>
              <a:ext cx="214201" cy="64269"/>
            </a:xfrm>
            <a:custGeom>
              <a:avLst/>
              <a:gdLst>
                <a:gd name="T0" fmla="*/ 69 w 83"/>
                <a:gd name="T1" fmla="*/ 18 h 22"/>
                <a:gd name="T2" fmla="*/ 74 w 83"/>
                <a:gd name="T3" fmla="*/ 16 h 22"/>
                <a:gd name="T4" fmla="*/ 80 w 83"/>
                <a:gd name="T5" fmla="*/ 14 h 22"/>
                <a:gd name="T6" fmla="*/ 83 w 83"/>
                <a:gd name="T7" fmla="*/ 10 h 22"/>
                <a:gd name="T8" fmla="*/ 77 w 83"/>
                <a:gd name="T9" fmla="*/ 9 h 22"/>
                <a:gd name="T10" fmla="*/ 70 w 83"/>
                <a:gd name="T11" fmla="*/ 9 h 22"/>
                <a:gd name="T12" fmla="*/ 63 w 83"/>
                <a:gd name="T13" fmla="*/ 11 h 22"/>
                <a:gd name="T14" fmla="*/ 57 w 83"/>
                <a:gd name="T15" fmla="*/ 8 h 22"/>
                <a:gd name="T16" fmla="*/ 54 w 83"/>
                <a:gd name="T17" fmla="*/ 4 h 22"/>
                <a:gd name="T18" fmla="*/ 53 w 83"/>
                <a:gd name="T19" fmla="*/ 0 h 22"/>
                <a:gd name="T20" fmla="*/ 52 w 83"/>
                <a:gd name="T21" fmla="*/ 7 h 22"/>
                <a:gd name="T22" fmla="*/ 52 w 83"/>
                <a:gd name="T23" fmla="*/ 11 h 22"/>
                <a:gd name="T24" fmla="*/ 47 w 83"/>
                <a:gd name="T25" fmla="*/ 12 h 22"/>
                <a:gd name="T26" fmla="*/ 40 w 83"/>
                <a:gd name="T27" fmla="*/ 11 h 22"/>
                <a:gd name="T28" fmla="*/ 35 w 83"/>
                <a:gd name="T29" fmla="*/ 11 h 22"/>
                <a:gd name="T30" fmla="*/ 31 w 83"/>
                <a:gd name="T31" fmla="*/ 14 h 22"/>
                <a:gd name="T32" fmla="*/ 27 w 83"/>
                <a:gd name="T33" fmla="*/ 15 h 22"/>
                <a:gd name="T34" fmla="*/ 24 w 83"/>
                <a:gd name="T35" fmla="*/ 16 h 22"/>
                <a:gd name="T36" fmla="*/ 21 w 83"/>
                <a:gd name="T37" fmla="*/ 16 h 22"/>
                <a:gd name="T38" fmla="*/ 20 w 83"/>
                <a:gd name="T39" fmla="*/ 16 h 22"/>
                <a:gd name="T40" fmla="*/ 20 w 83"/>
                <a:gd name="T41" fmla="*/ 16 h 22"/>
                <a:gd name="T42" fmla="*/ 10 w 83"/>
                <a:gd name="T43" fmla="*/ 16 h 22"/>
                <a:gd name="T44" fmla="*/ 0 w 83"/>
                <a:gd name="T45" fmla="*/ 19 h 22"/>
                <a:gd name="T46" fmla="*/ 5 w 83"/>
                <a:gd name="T47" fmla="*/ 21 h 22"/>
                <a:gd name="T48" fmla="*/ 7 w 83"/>
                <a:gd name="T49" fmla="*/ 21 h 22"/>
                <a:gd name="T50" fmla="*/ 10 w 83"/>
                <a:gd name="T51" fmla="*/ 22 h 22"/>
                <a:gd name="T52" fmla="*/ 12 w 83"/>
                <a:gd name="T53" fmla="*/ 22 h 22"/>
                <a:gd name="T54" fmla="*/ 15 w 83"/>
                <a:gd name="T55" fmla="*/ 22 h 22"/>
                <a:gd name="T56" fmla="*/ 19 w 83"/>
                <a:gd name="T57" fmla="*/ 21 h 22"/>
                <a:gd name="T58" fmla="*/ 22 w 83"/>
                <a:gd name="T59" fmla="*/ 21 h 22"/>
                <a:gd name="T60" fmla="*/ 26 w 83"/>
                <a:gd name="T61" fmla="*/ 21 h 22"/>
                <a:gd name="T62" fmla="*/ 30 w 83"/>
                <a:gd name="T63" fmla="*/ 21 h 22"/>
                <a:gd name="T64" fmla="*/ 37 w 83"/>
                <a:gd name="T65" fmla="*/ 19 h 22"/>
                <a:gd name="T66" fmla="*/ 42 w 83"/>
                <a:gd name="T67" fmla="*/ 18 h 22"/>
                <a:gd name="T68" fmla="*/ 54 w 83"/>
                <a:gd name="T69" fmla="*/ 17 h 22"/>
                <a:gd name="T70" fmla="*/ 65 w 83"/>
                <a:gd name="T71" fmla="*/ 17 h 22"/>
                <a:gd name="T72" fmla="*/ 67 w 83"/>
                <a:gd name="T73" fmla="*/ 17 h 22"/>
                <a:gd name="T74" fmla="*/ 69 w 83"/>
                <a:gd name="T7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22">
                  <a:moveTo>
                    <a:pt x="69" y="18"/>
                  </a:moveTo>
                  <a:cubicBezTo>
                    <a:pt x="70" y="18"/>
                    <a:pt x="72" y="17"/>
                    <a:pt x="74" y="16"/>
                  </a:cubicBezTo>
                  <a:cubicBezTo>
                    <a:pt x="75" y="16"/>
                    <a:pt x="77" y="15"/>
                    <a:pt x="80" y="14"/>
                  </a:cubicBezTo>
                  <a:lnTo>
                    <a:pt x="83" y="10"/>
                  </a:lnTo>
                  <a:cubicBezTo>
                    <a:pt x="79" y="9"/>
                    <a:pt x="77" y="9"/>
                    <a:pt x="77" y="9"/>
                  </a:cubicBezTo>
                  <a:lnTo>
                    <a:pt x="70" y="9"/>
                  </a:lnTo>
                  <a:lnTo>
                    <a:pt x="63" y="11"/>
                  </a:lnTo>
                  <a:lnTo>
                    <a:pt x="57" y="8"/>
                  </a:lnTo>
                  <a:lnTo>
                    <a:pt x="54" y="4"/>
                  </a:lnTo>
                  <a:lnTo>
                    <a:pt x="53" y="0"/>
                  </a:lnTo>
                  <a:cubicBezTo>
                    <a:pt x="52" y="4"/>
                    <a:pt x="52" y="6"/>
                    <a:pt x="52" y="7"/>
                  </a:cubicBezTo>
                  <a:lnTo>
                    <a:pt x="52" y="11"/>
                  </a:lnTo>
                  <a:cubicBezTo>
                    <a:pt x="49" y="12"/>
                    <a:pt x="48" y="12"/>
                    <a:pt x="47" y="12"/>
                  </a:cubicBezTo>
                  <a:cubicBezTo>
                    <a:pt x="47" y="12"/>
                    <a:pt x="44" y="12"/>
                    <a:pt x="40" y="11"/>
                  </a:cubicBezTo>
                  <a:cubicBezTo>
                    <a:pt x="37" y="10"/>
                    <a:pt x="36" y="10"/>
                    <a:pt x="35" y="11"/>
                  </a:cubicBezTo>
                  <a:cubicBezTo>
                    <a:pt x="34" y="11"/>
                    <a:pt x="33" y="12"/>
                    <a:pt x="31" y="14"/>
                  </a:cubicBezTo>
                  <a:cubicBezTo>
                    <a:pt x="30" y="14"/>
                    <a:pt x="28" y="15"/>
                    <a:pt x="27" y="15"/>
                  </a:cubicBezTo>
                  <a:cubicBezTo>
                    <a:pt x="27" y="15"/>
                    <a:pt x="26" y="16"/>
                    <a:pt x="24" y="16"/>
                  </a:cubicBezTo>
                  <a:cubicBezTo>
                    <a:pt x="23" y="16"/>
                    <a:pt x="21" y="16"/>
                    <a:pt x="21" y="16"/>
                  </a:cubicBezTo>
                  <a:lnTo>
                    <a:pt x="20" y="16"/>
                  </a:lnTo>
                  <a:cubicBezTo>
                    <a:pt x="20" y="16"/>
                    <a:pt x="20" y="16"/>
                    <a:pt x="20" y="16"/>
                  </a:cubicBezTo>
                  <a:lnTo>
                    <a:pt x="10" y="16"/>
                  </a:lnTo>
                  <a:lnTo>
                    <a:pt x="0" y="19"/>
                  </a:lnTo>
                  <a:cubicBezTo>
                    <a:pt x="3" y="20"/>
                    <a:pt x="4" y="21"/>
                    <a:pt x="5" y="21"/>
                  </a:cubicBezTo>
                  <a:lnTo>
                    <a:pt x="7" y="21"/>
                  </a:lnTo>
                  <a:cubicBezTo>
                    <a:pt x="8" y="22"/>
                    <a:pt x="9" y="22"/>
                    <a:pt x="10" y="22"/>
                  </a:cubicBezTo>
                  <a:lnTo>
                    <a:pt x="12" y="22"/>
                  </a:lnTo>
                  <a:cubicBezTo>
                    <a:pt x="13" y="22"/>
                    <a:pt x="14" y="22"/>
                    <a:pt x="15" y="22"/>
                  </a:cubicBezTo>
                  <a:lnTo>
                    <a:pt x="19" y="21"/>
                  </a:lnTo>
                  <a:cubicBezTo>
                    <a:pt x="20" y="21"/>
                    <a:pt x="21" y="21"/>
                    <a:pt x="22" y="21"/>
                  </a:cubicBezTo>
                  <a:cubicBezTo>
                    <a:pt x="22" y="21"/>
                    <a:pt x="23" y="21"/>
                    <a:pt x="26" y="21"/>
                  </a:cubicBezTo>
                  <a:cubicBezTo>
                    <a:pt x="28" y="21"/>
                    <a:pt x="29" y="21"/>
                    <a:pt x="30" y="21"/>
                  </a:cubicBezTo>
                  <a:cubicBezTo>
                    <a:pt x="32" y="21"/>
                    <a:pt x="34" y="20"/>
                    <a:pt x="37" y="19"/>
                  </a:cubicBezTo>
                  <a:cubicBezTo>
                    <a:pt x="39" y="18"/>
                    <a:pt x="41" y="18"/>
                    <a:pt x="42" y="18"/>
                  </a:cubicBezTo>
                  <a:cubicBezTo>
                    <a:pt x="44" y="18"/>
                    <a:pt x="48" y="18"/>
                    <a:pt x="54" y="17"/>
                  </a:cubicBezTo>
                  <a:cubicBezTo>
                    <a:pt x="61" y="17"/>
                    <a:pt x="64" y="17"/>
                    <a:pt x="65" y="17"/>
                  </a:cubicBezTo>
                  <a:cubicBezTo>
                    <a:pt x="65" y="17"/>
                    <a:pt x="66" y="17"/>
                    <a:pt x="67" y="17"/>
                  </a:cubicBezTo>
                  <a:cubicBezTo>
                    <a:pt x="68" y="17"/>
                    <a:pt x="68" y="18"/>
                    <a:pt x="69" y="18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8" name="Freeform 970"/>
            <p:cNvSpPr>
              <a:spLocks/>
            </p:cNvSpPr>
            <p:nvPr/>
          </p:nvSpPr>
          <p:spPr bwMode="auto">
            <a:xfrm>
              <a:off x="1703956" y="1772089"/>
              <a:ext cx="153001" cy="41315"/>
            </a:xfrm>
            <a:custGeom>
              <a:avLst/>
              <a:gdLst>
                <a:gd name="T0" fmla="*/ 33 w 59"/>
                <a:gd name="T1" fmla="*/ 1 h 14"/>
                <a:gd name="T2" fmla="*/ 31 w 59"/>
                <a:gd name="T3" fmla="*/ 0 h 14"/>
                <a:gd name="T4" fmla="*/ 29 w 59"/>
                <a:gd name="T5" fmla="*/ 1 h 14"/>
                <a:gd name="T6" fmla="*/ 28 w 59"/>
                <a:gd name="T7" fmla="*/ 3 h 14"/>
                <a:gd name="T8" fmla="*/ 20 w 59"/>
                <a:gd name="T9" fmla="*/ 1 h 14"/>
                <a:gd name="T10" fmla="*/ 16 w 59"/>
                <a:gd name="T11" fmla="*/ 2 h 14"/>
                <a:gd name="T12" fmla="*/ 16 w 59"/>
                <a:gd name="T13" fmla="*/ 2 h 14"/>
                <a:gd name="T14" fmla="*/ 14 w 59"/>
                <a:gd name="T15" fmla="*/ 4 h 14"/>
                <a:gd name="T16" fmla="*/ 12 w 59"/>
                <a:gd name="T17" fmla="*/ 6 h 14"/>
                <a:gd name="T18" fmla="*/ 9 w 59"/>
                <a:gd name="T19" fmla="*/ 7 h 14"/>
                <a:gd name="T20" fmla="*/ 6 w 59"/>
                <a:gd name="T21" fmla="*/ 8 h 14"/>
                <a:gd name="T22" fmla="*/ 4 w 59"/>
                <a:gd name="T23" fmla="*/ 9 h 14"/>
                <a:gd name="T24" fmla="*/ 2 w 59"/>
                <a:gd name="T25" fmla="*/ 9 h 14"/>
                <a:gd name="T26" fmla="*/ 1 w 59"/>
                <a:gd name="T27" fmla="*/ 10 h 14"/>
                <a:gd name="T28" fmla="*/ 0 w 59"/>
                <a:gd name="T29" fmla="*/ 12 h 14"/>
                <a:gd name="T30" fmla="*/ 9 w 59"/>
                <a:gd name="T31" fmla="*/ 12 h 14"/>
                <a:gd name="T32" fmla="*/ 11 w 59"/>
                <a:gd name="T33" fmla="*/ 13 h 14"/>
                <a:gd name="T34" fmla="*/ 14 w 59"/>
                <a:gd name="T35" fmla="*/ 14 h 14"/>
                <a:gd name="T36" fmla="*/ 18 w 59"/>
                <a:gd name="T37" fmla="*/ 14 h 14"/>
                <a:gd name="T38" fmla="*/ 22 w 59"/>
                <a:gd name="T39" fmla="*/ 13 h 14"/>
                <a:gd name="T40" fmla="*/ 25 w 59"/>
                <a:gd name="T41" fmla="*/ 14 h 14"/>
                <a:gd name="T42" fmla="*/ 29 w 59"/>
                <a:gd name="T43" fmla="*/ 12 h 14"/>
                <a:gd name="T44" fmla="*/ 32 w 59"/>
                <a:gd name="T45" fmla="*/ 11 h 14"/>
                <a:gd name="T46" fmla="*/ 34 w 59"/>
                <a:gd name="T47" fmla="*/ 10 h 14"/>
                <a:gd name="T48" fmla="*/ 40 w 59"/>
                <a:gd name="T49" fmla="*/ 11 h 14"/>
                <a:gd name="T50" fmla="*/ 37 w 59"/>
                <a:gd name="T51" fmla="*/ 13 h 14"/>
                <a:gd name="T52" fmla="*/ 40 w 59"/>
                <a:gd name="T53" fmla="*/ 13 h 14"/>
                <a:gd name="T54" fmla="*/ 50 w 59"/>
                <a:gd name="T55" fmla="*/ 13 h 14"/>
                <a:gd name="T56" fmla="*/ 56 w 59"/>
                <a:gd name="T57" fmla="*/ 11 h 14"/>
                <a:gd name="T58" fmla="*/ 59 w 59"/>
                <a:gd name="T59" fmla="*/ 10 h 14"/>
                <a:gd name="T60" fmla="*/ 55 w 59"/>
                <a:gd name="T61" fmla="*/ 6 h 14"/>
                <a:gd name="T62" fmla="*/ 52 w 59"/>
                <a:gd name="T63" fmla="*/ 5 h 14"/>
                <a:gd name="T64" fmla="*/ 49 w 59"/>
                <a:gd name="T65" fmla="*/ 3 h 14"/>
                <a:gd name="T66" fmla="*/ 42 w 59"/>
                <a:gd name="T67" fmla="*/ 3 h 14"/>
                <a:gd name="T68" fmla="*/ 39 w 59"/>
                <a:gd name="T69" fmla="*/ 3 h 14"/>
                <a:gd name="T70" fmla="*/ 35 w 59"/>
                <a:gd name="T71" fmla="*/ 3 h 14"/>
                <a:gd name="T72" fmla="*/ 33 w 59"/>
                <a:gd name="T7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14">
                  <a:moveTo>
                    <a:pt x="33" y="1"/>
                  </a:moveTo>
                  <a:cubicBezTo>
                    <a:pt x="32" y="1"/>
                    <a:pt x="31" y="0"/>
                    <a:pt x="31" y="0"/>
                  </a:cubicBezTo>
                  <a:cubicBezTo>
                    <a:pt x="30" y="0"/>
                    <a:pt x="29" y="1"/>
                    <a:pt x="29" y="1"/>
                  </a:cubicBezTo>
                  <a:cubicBezTo>
                    <a:pt x="28" y="2"/>
                    <a:pt x="28" y="3"/>
                    <a:pt x="28" y="3"/>
                  </a:cubicBezTo>
                  <a:lnTo>
                    <a:pt x="20" y="1"/>
                  </a:lnTo>
                  <a:cubicBezTo>
                    <a:pt x="18" y="2"/>
                    <a:pt x="17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3"/>
                    <a:pt x="14" y="4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11" y="6"/>
                    <a:pt x="10" y="6"/>
                    <a:pt x="9" y="7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5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1" y="10"/>
                    <a:pt x="1" y="11"/>
                    <a:pt x="0" y="12"/>
                  </a:cubicBezTo>
                  <a:lnTo>
                    <a:pt x="9" y="12"/>
                  </a:lnTo>
                  <a:cubicBezTo>
                    <a:pt x="9" y="12"/>
                    <a:pt x="10" y="13"/>
                    <a:pt x="11" y="13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lnTo>
                    <a:pt x="22" y="13"/>
                  </a:lnTo>
                  <a:lnTo>
                    <a:pt x="25" y="14"/>
                  </a:lnTo>
                  <a:cubicBezTo>
                    <a:pt x="27" y="13"/>
                    <a:pt x="28" y="12"/>
                    <a:pt x="29" y="12"/>
                  </a:cubicBezTo>
                  <a:cubicBezTo>
                    <a:pt x="29" y="12"/>
                    <a:pt x="30" y="12"/>
                    <a:pt x="32" y="11"/>
                  </a:cubicBezTo>
                  <a:cubicBezTo>
                    <a:pt x="33" y="11"/>
                    <a:pt x="34" y="10"/>
                    <a:pt x="34" y="10"/>
                  </a:cubicBezTo>
                  <a:cubicBezTo>
                    <a:pt x="35" y="10"/>
                    <a:pt x="37" y="11"/>
                    <a:pt x="40" y="11"/>
                  </a:cubicBezTo>
                  <a:lnTo>
                    <a:pt x="37" y="13"/>
                  </a:lnTo>
                  <a:lnTo>
                    <a:pt x="40" y="13"/>
                  </a:lnTo>
                  <a:lnTo>
                    <a:pt x="50" y="13"/>
                  </a:lnTo>
                  <a:lnTo>
                    <a:pt x="56" y="11"/>
                  </a:lnTo>
                  <a:lnTo>
                    <a:pt x="59" y="10"/>
                  </a:lnTo>
                  <a:cubicBezTo>
                    <a:pt x="57" y="8"/>
                    <a:pt x="56" y="6"/>
                    <a:pt x="55" y="6"/>
                  </a:cubicBezTo>
                  <a:lnTo>
                    <a:pt x="52" y="5"/>
                  </a:lnTo>
                  <a:cubicBezTo>
                    <a:pt x="51" y="4"/>
                    <a:pt x="50" y="3"/>
                    <a:pt x="49" y="3"/>
                  </a:cubicBezTo>
                  <a:lnTo>
                    <a:pt x="42" y="3"/>
                  </a:lnTo>
                  <a:cubicBezTo>
                    <a:pt x="42" y="3"/>
                    <a:pt x="40" y="3"/>
                    <a:pt x="39" y="3"/>
                  </a:cubicBezTo>
                  <a:lnTo>
                    <a:pt x="35" y="3"/>
                  </a:lnTo>
                  <a:cubicBezTo>
                    <a:pt x="35" y="3"/>
                    <a:pt x="34" y="2"/>
                    <a:pt x="3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09" name="Freeform 971"/>
            <p:cNvSpPr>
              <a:spLocks/>
            </p:cNvSpPr>
            <p:nvPr/>
          </p:nvSpPr>
          <p:spPr bwMode="auto">
            <a:xfrm>
              <a:off x="1807997" y="1810344"/>
              <a:ext cx="30600" cy="3060"/>
            </a:xfrm>
            <a:custGeom>
              <a:avLst/>
              <a:gdLst>
                <a:gd name="T0" fmla="*/ 0 w 11"/>
                <a:gd name="T1" fmla="*/ 0 h 1"/>
                <a:gd name="T2" fmla="*/ 0 w 11"/>
                <a:gd name="T3" fmla="*/ 1 h 1"/>
                <a:gd name="T4" fmla="*/ 10 w 11"/>
                <a:gd name="T5" fmla="*/ 1 h 1"/>
                <a:gd name="T6" fmla="*/ 10 w 11"/>
                <a:gd name="T7" fmla="*/ 1 h 1"/>
                <a:gd name="T8" fmla="*/ 11 w 11"/>
                <a:gd name="T9" fmla="*/ 1 h 1"/>
                <a:gd name="T10" fmla="*/ 10 w 11"/>
                <a:gd name="T11" fmla="*/ 0 h 1"/>
                <a:gd name="T12" fmla="*/ 0 w 1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">
                  <a:moveTo>
                    <a:pt x="0" y="0"/>
                  </a:moveTo>
                  <a:lnTo>
                    <a:pt x="0" y="1"/>
                  </a:lnTo>
                  <a:lnTo>
                    <a:pt x="10" y="1"/>
                  </a:lnTo>
                  <a:cubicBezTo>
                    <a:pt x="10" y="1"/>
                    <a:pt x="10" y="1"/>
                    <a:pt x="10" y="1"/>
                  </a:cubicBezTo>
                  <a:lnTo>
                    <a:pt x="11" y="1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0" name="Freeform 972"/>
            <p:cNvSpPr>
              <a:spLocks/>
            </p:cNvSpPr>
            <p:nvPr/>
          </p:nvSpPr>
          <p:spPr bwMode="auto">
            <a:xfrm>
              <a:off x="1679476" y="1847069"/>
              <a:ext cx="428403" cy="149961"/>
            </a:xfrm>
            <a:custGeom>
              <a:avLst/>
              <a:gdLst>
                <a:gd name="T0" fmla="*/ 113 w 166"/>
                <a:gd name="T1" fmla="*/ 4 h 51"/>
                <a:gd name="T2" fmla="*/ 103 w 166"/>
                <a:gd name="T3" fmla="*/ 4 h 51"/>
                <a:gd name="T4" fmla="*/ 101 w 166"/>
                <a:gd name="T5" fmla="*/ 0 h 51"/>
                <a:gd name="T6" fmla="*/ 100 w 166"/>
                <a:gd name="T7" fmla="*/ 11 h 51"/>
                <a:gd name="T8" fmla="*/ 106 w 166"/>
                <a:gd name="T9" fmla="*/ 18 h 51"/>
                <a:gd name="T10" fmla="*/ 100 w 166"/>
                <a:gd name="T11" fmla="*/ 19 h 51"/>
                <a:gd name="T12" fmla="*/ 97 w 166"/>
                <a:gd name="T13" fmla="*/ 13 h 51"/>
                <a:gd name="T14" fmla="*/ 92 w 166"/>
                <a:gd name="T15" fmla="*/ 11 h 51"/>
                <a:gd name="T16" fmla="*/ 71 w 166"/>
                <a:gd name="T17" fmla="*/ 12 h 51"/>
                <a:gd name="T18" fmla="*/ 67 w 166"/>
                <a:gd name="T19" fmla="*/ 13 h 51"/>
                <a:gd name="T20" fmla="*/ 62 w 166"/>
                <a:gd name="T21" fmla="*/ 8 h 51"/>
                <a:gd name="T22" fmla="*/ 53 w 166"/>
                <a:gd name="T23" fmla="*/ 8 h 51"/>
                <a:gd name="T24" fmla="*/ 46 w 166"/>
                <a:gd name="T25" fmla="*/ 11 h 51"/>
                <a:gd name="T26" fmla="*/ 39 w 166"/>
                <a:gd name="T27" fmla="*/ 4 h 51"/>
                <a:gd name="T28" fmla="*/ 23 w 166"/>
                <a:gd name="T29" fmla="*/ 6 h 51"/>
                <a:gd name="T30" fmla="*/ 16 w 166"/>
                <a:gd name="T31" fmla="*/ 7 h 51"/>
                <a:gd name="T32" fmla="*/ 11 w 166"/>
                <a:gd name="T33" fmla="*/ 10 h 51"/>
                <a:gd name="T34" fmla="*/ 0 w 166"/>
                <a:gd name="T35" fmla="*/ 17 h 51"/>
                <a:gd name="T36" fmla="*/ 10 w 166"/>
                <a:gd name="T37" fmla="*/ 19 h 51"/>
                <a:gd name="T38" fmla="*/ 11 w 166"/>
                <a:gd name="T39" fmla="*/ 22 h 51"/>
                <a:gd name="T40" fmla="*/ 13 w 166"/>
                <a:gd name="T41" fmla="*/ 29 h 51"/>
                <a:gd name="T42" fmla="*/ 18 w 166"/>
                <a:gd name="T43" fmla="*/ 30 h 51"/>
                <a:gd name="T44" fmla="*/ 24 w 166"/>
                <a:gd name="T45" fmla="*/ 29 h 51"/>
                <a:gd name="T46" fmla="*/ 33 w 166"/>
                <a:gd name="T47" fmla="*/ 29 h 51"/>
                <a:gd name="T48" fmla="*/ 44 w 166"/>
                <a:gd name="T49" fmla="*/ 28 h 51"/>
                <a:gd name="T50" fmla="*/ 65 w 166"/>
                <a:gd name="T51" fmla="*/ 30 h 51"/>
                <a:gd name="T52" fmla="*/ 57 w 166"/>
                <a:gd name="T53" fmla="*/ 33 h 51"/>
                <a:gd name="T54" fmla="*/ 47 w 166"/>
                <a:gd name="T55" fmla="*/ 32 h 51"/>
                <a:gd name="T56" fmla="*/ 29 w 166"/>
                <a:gd name="T57" fmla="*/ 32 h 51"/>
                <a:gd name="T58" fmla="*/ 16 w 166"/>
                <a:gd name="T59" fmla="*/ 32 h 51"/>
                <a:gd name="T60" fmla="*/ 19 w 166"/>
                <a:gd name="T61" fmla="*/ 39 h 51"/>
                <a:gd name="T62" fmla="*/ 29 w 166"/>
                <a:gd name="T63" fmla="*/ 41 h 51"/>
                <a:gd name="T64" fmla="*/ 44 w 166"/>
                <a:gd name="T65" fmla="*/ 42 h 51"/>
                <a:gd name="T66" fmla="*/ 51 w 166"/>
                <a:gd name="T67" fmla="*/ 50 h 51"/>
                <a:gd name="T68" fmla="*/ 63 w 166"/>
                <a:gd name="T69" fmla="*/ 50 h 51"/>
                <a:gd name="T70" fmla="*/ 70 w 166"/>
                <a:gd name="T71" fmla="*/ 50 h 51"/>
                <a:gd name="T72" fmla="*/ 88 w 166"/>
                <a:gd name="T73" fmla="*/ 47 h 51"/>
                <a:gd name="T74" fmla="*/ 97 w 166"/>
                <a:gd name="T75" fmla="*/ 44 h 51"/>
                <a:gd name="T76" fmla="*/ 109 w 166"/>
                <a:gd name="T77" fmla="*/ 42 h 51"/>
                <a:gd name="T78" fmla="*/ 115 w 166"/>
                <a:gd name="T79" fmla="*/ 42 h 51"/>
                <a:gd name="T80" fmla="*/ 119 w 166"/>
                <a:gd name="T81" fmla="*/ 43 h 51"/>
                <a:gd name="T82" fmla="*/ 125 w 166"/>
                <a:gd name="T83" fmla="*/ 45 h 51"/>
                <a:gd name="T84" fmla="*/ 148 w 166"/>
                <a:gd name="T85" fmla="*/ 46 h 51"/>
                <a:gd name="T86" fmla="*/ 160 w 166"/>
                <a:gd name="T87" fmla="*/ 38 h 51"/>
                <a:gd name="T88" fmla="*/ 164 w 166"/>
                <a:gd name="T89" fmla="*/ 40 h 51"/>
                <a:gd name="T90" fmla="*/ 166 w 166"/>
                <a:gd name="T91" fmla="*/ 34 h 51"/>
                <a:gd name="T92" fmla="*/ 156 w 166"/>
                <a:gd name="T93" fmla="*/ 30 h 51"/>
                <a:gd name="T94" fmla="*/ 146 w 166"/>
                <a:gd name="T95" fmla="*/ 27 h 51"/>
                <a:gd name="T96" fmla="*/ 136 w 166"/>
                <a:gd name="T97" fmla="*/ 28 h 51"/>
                <a:gd name="T98" fmla="*/ 124 w 166"/>
                <a:gd name="T99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" h="51">
                  <a:moveTo>
                    <a:pt x="119" y="5"/>
                  </a:moveTo>
                  <a:lnTo>
                    <a:pt x="113" y="4"/>
                  </a:lnTo>
                  <a:lnTo>
                    <a:pt x="107" y="4"/>
                  </a:lnTo>
                  <a:cubicBezTo>
                    <a:pt x="106" y="4"/>
                    <a:pt x="105" y="4"/>
                    <a:pt x="103" y="4"/>
                  </a:cubicBezTo>
                  <a:lnTo>
                    <a:pt x="103" y="0"/>
                  </a:lnTo>
                  <a:lnTo>
                    <a:pt x="101" y="0"/>
                  </a:lnTo>
                  <a:lnTo>
                    <a:pt x="98" y="4"/>
                  </a:lnTo>
                  <a:lnTo>
                    <a:pt x="100" y="11"/>
                  </a:lnTo>
                  <a:lnTo>
                    <a:pt x="103" y="15"/>
                  </a:lnTo>
                  <a:lnTo>
                    <a:pt x="106" y="18"/>
                  </a:lnTo>
                  <a:cubicBezTo>
                    <a:pt x="104" y="19"/>
                    <a:pt x="102" y="20"/>
                    <a:pt x="101" y="20"/>
                  </a:cubicBezTo>
                  <a:cubicBezTo>
                    <a:pt x="101" y="20"/>
                    <a:pt x="100" y="20"/>
                    <a:pt x="100" y="19"/>
                  </a:cubicBezTo>
                  <a:cubicBezTo>
                    <a:pt x="100" y="19"/>
                    <a:pt x="99" y="18"/>
                    <a:pt x="99" y="17"/>
                  </a:cubicBezTo>
                  <a:cubicBezTo>
                    <a:pt x="99" y="17"/>
                    <a:pt x="98" y="15"/>
                    <a:pt x="97" y="13"/>
                  </a:cubicBezTo>
                  <a:cubicBezTo>
                    <a:pt x="97" y="13"/>
                    <a:pt x="97" y="13"/>
                    <a:pt x="97" y="12"/>
                  </a:cubicBezTo>
                  <a:lnTo>
                    <a:pt x="92" y="11"/>
                  </a:lnTo>
                  <a:lnTo>
                    <a:pt x="74" y="11"/>
                  </a:lnTo>
                  <a:cubicBezTo>
                    <a:pt x="74" y="11"/>
                    <a:pt x="73" y="11"/>
                    <a:pt x="71" y="12"/>
                  </a:cubicBezTo>
                  <a:lnTo>
                    <a:pt x="67" y="15"/>
                  </a:lnTo>
                  <a:lnTo>
                    <a:pt x="67" y="13"/>
                  </a:lnTo>
                  <a:lnTo>
                    <a:pt x="70" y="10"/>
                  </a:lnTo>
                  <a:cubicBezTo>
                    <a:pt x="65" y="9"/>
                    <a:pt x="63" y="8"/>
                    <a:pt x="62" y="8"/>
                  </a:cubicBezTo>
                  <a:cubicBezTo>
                    <a:pt x="61" y="8"/>
                    <a:pt x="60" y="8"/>
                    <a:pt x="57" y="7"/>
                  </a:cubicBezTo>
                  <a:lnTo>
                    <a:pt x="53" y="8"/>
                  </a:lnTo>
                  <a:lnTo>
                    <a:pt x="50" y="9"/>
                  </a:lnTo>
                  <a:lnTo>
                    <a:pt x="46" y="11"/>
                  </a:lnTo>
                  <a:lnTo>
                    <a:pt x="41" y="11"/>
                  </a:lnTo>
                  <a:lnTo>
                    <a:pt x="39" y="4"/>
                  </a:lnTo>
                  <a:lnTo>
                    <a:pt x="28" y="5"/>
                  </a:lnTo>
                  <a:cubicBezTo>
                    <a:pt x="25" y="6"/>
                    <a:pt x="24" y="6"/>
                    <a:pt x="23" y="6"/>
                  </a:cubicBezTo>
                  <a:lnTo>
                    <a:pt x="19" y="6"/>
                  </a:lnTo>
                  <a:cubicBezTo>
                    <a:pt x="18" y="6"/>
                    <a:pt x="18" y="7"/>
                    <a:pt x="16" y="7"/>
                  </a:cubicBezTo>
                  <a:lnTo>
                    <a:pt x="14" y="8"/>
                  </a:lnTo>
                  <a:cubicBezTo>
                    <a:pt x="13" y="8"/>
                    <a:pt x="12" y="9"/>
                    <a:pt x="11" y="10"/>
                  </a:cubicBezTo>
                  <a:lnTo>
                    <a:pt x="5" y="15"/>
                  </a:lnTo>
                  <a:lnTo>
                    <a:pt x="0" y="17"/>
                  </a:lnTo>
                  <a:lnTo>
                    <a:pt x="2" y="19"/>
                  </a:lnTo>
                  <a:lnTo>
                    <a:pt x="10" y="19"/>
                  </a:lnTo>
                  <a:lnTo>
                    <a:pt x="13" y="21"/>
                  </a:lnTo>
                  <a:cubicBezTo>
                    <a:pt x="13" y="22"/>
                    <a:pt x="12" y="22"/>
                    <a:pt x="11" y="22"/>
                  </a:cubicBezTo>
                  <a:cubicBezTo>
                    <a:pt x="10" y="22"/>
                    <a:pt x="9" y="23"/>
                    <a:pt x="6" y="25"/>
                  </a:cubicBezTo>
                  <a:cubicBezTo>
                    <a:pt x="10" y="28"/>
                    <a:pt x="12" y="29"/>
                    <a:pt x="13" y="29"/>
                  </a:cubicBezTo>
                  <a:lnTo>
                    <a:pt x="16" y="29"/>
                  </a:lnTo>
                  <a:cubicBezTo>
                    <a:pt x="17" y="29"/>
                    <a:pt x="17" y="30"/>
                    <a:pt x="18" y="30"/>
                  </a:cubicBezTo>
                  <a:cubicBezTo>
                    <a:pt x="18" y="30"/>
                    <a:pt x="19" y="30"/>
                    <a:pt x="19" y="30"/>
                  </a:cubicBezTo>
                  <a:cubicBezTo>
                    <a:pt x="20" y="30"/>
                    <a:pt x="21" y="30"/>
                    <a:pt x="24" y="29"/>
                  </a:cubicBezTo>
                  <a:cubicBezTo>
                    <a:pt x="26" y="29"/>
                    <a:pt x="28" y="29"/>
                    <a:pt x="28" y="29"/>
                  </a:cubicBezTo>
                  <a:cubicBezTo>
                    <a:pt x="29" y="29"/>
                    <a:pt x="31" y="29"/>
                    <a:pt x="33" y="29"/>
                  </a:cubicBezTo>
                  <a:cubicBezTo>
                    <a:pt x="36" y="28"/>
                    <a:pt x="37" y="28"/>
                    <a:pt x="38" y="28"/>
                  </a:cubicBezTo>
                  <a:cubicBezTo>
                    <a:pt x="38" y="28"/>
                    <a:pt x="40" y="28"/>
                    <a:pt x="44" y="28"/>
                  </a:cubicBezTo>
                  <a:lnTo>
                    <a:pt x="51" y="29"/>
                  </a:lnTo>
                  <a:cubicBezTo>
                    <a:pt x="52" y="29"/>
                    <a:pt x="57" y="29"/>
                    <a:pt x="65" y="30"/>
                  </a:cubicBezTo>
                  <a:cubicBezTo>
                    <a:pt x="65" y="32"/>
                    <a:pt x="64" y="33"/>
                    <a:pt x="63" y="33"/>
                  </a:cubicBezTo>
                  <a:cubicBezTo>
                    <a:pt x="61" y="33"/>
                    <a:pt x="59" y="33"/>
                    <a:pt x="57" y="33"/>
                  </a:cubicBezTo>
                  <a:cubicBezTo>
                    <a:pt x="57" y="33"/>
                    <a:pt x="55" y="33"/>
                    <a:pt x="53" y="33"/>
                  </a:cubicBezTo>
                  <a:lnTo>
                    <a:pt x="47" y="32"/>
                  </a:lnTo>
                  <a:cubicBezTo>
                    <a:pt x="46" y="32"/>
                    <a:pt x="45" y="32"/>
                    <a:pt x="43" y="32"/>
                  </a:cubicBezTo>
                  <a:lnTo>
                    <a:pt x="29" y="32"/>
                  </a:lnTo>
                  <a:cubicBezTo>
                    <a:pt x="28" y="32"/>
                    <a:pt x="26" y="33"/>
                    <a:pt x="22" y="33"/>
                  </a:cubicBezTo>
                  <a:lnTo>
                    <a:pt x="16" y="32"/>
                  </a:lnTo>
                  <a:lnTo>
                    <a:pt x="15" y="35"/>
                  </a:lnTo>
                  <a:lnTo>
                    <a:pt x="19" y="39"/>
                  </a:lnTo>
                  <a:cubicBezTo>
                    <a:pt x="22" y="40"/>
                    <a:pt x="24" y="40"/>
                    <a:pt x="25" y="40"/>
                  </a:cubicBezTo>
                  <a:lnTo>
                    <a:pt x="29" y="41"/>
                  </a:lnTo>
                  <a:cubicBezTo>
                    <a:pt x="32" y="42"/>
                    <a:pt x="34" y="42"/>
                    <a:pt x="35" y="42"/>
                  </a:cubicBezTo>
                  <a:lnTo>
                    <a:pt x="44" y="42"/>
                  </a:lnTo>
                  <a:cubicBezTo>
                    <a:pt x="45" y="42"/>
                    <a:pt x="46" y="42"/>
                    <a:pt x="48" y="44"/>
                  </a:cubicBezTo>
                  <a:lnTo>
                    <a:pt x="51" y="50"/>
                  </a:lnTo>
                  <a:cubicBezTo>
                    <a:pt x="54" y="50"/>
                    <a:pt x="56" y="50"/>
                    <a:pt x="57" y="50"/>
                  </a:cubicBezTo>
                  <a:cubicBezTo>
                    <a:pt x="57" y="50"/>
                    <a:pt x="60" y="50"/>
                    <a:pt x="63" y="50"/>
                  </a:cubicBezTo>
                  <a:cubicBezTo>
                    <a:pt x="65" y="50"/>
                    <a:pt x="66" y="51"/>
                    <a:pt x="67" y="51"/>
                  </a:cubicBezTo>
                  <a:cubicBezTo>
                    <a:pt x="68" y="51"/>
                    <a:pt x="69" y="51"/>
                    <a:pt x="70" y="50"/>
                  </a:cubicBezTo>
                  <a:lnTo>
                    <a:pt x="74" y="48"/>
                  </a:lnTo>
                  <a:lnTo>
                    <a:pt x="88" y="47"/>
                  </a:lnTo>
                  <a:lnTo>
                    <a:pt x="92" y="45"/>
                  </a:lnTo>
                  <a:lnTo>
                    <a:pt x="97" y="44"/>
                  </a:lnTo>
                  <a:lnTo>
                    <a:pt x="103" y="44"/>
                  </a:lnTo>
                  <a:lnTo>
                    <a:pt x="109" y="42"/>
                  </a:lnTo>
                  <a:lnTo>
                    <a:pt x="113" y="39"/>
                  </a:lnTo>
                  <a:lnTo>
                    <a:pt x="115" y="42"/>
                  </a:lnTo>
                  <a:cubicBezTo>
                    <a:pt x="117" y="43"/>
                    <a:pt x="119" y="43"/>
                    <a:pt x="119" y="43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20" y="43"/>
                    <a:pt x="121" y="43"/>
                    <a:pt x="123" y="44"/>
                  </a:cubicBezTo>
                  <a:cubicBezTo>
                    <a:pt x="124" y="44"/>
                    <a:pt x="124" y="44"/>
                    <a:pt x="125" y="45"/>
                  </a:cubicBezTo>
                  <a:lnTo>
                    <a:pt x="131" y="46"/>
                  </a:lnTo>
                  <a:lnTo>
                    <a:pt x="148" y="46"/>
                  </a:lnTo>
                  <a:lnTo>
                    <a:pt x="156" y="40"/>
                  </a:lnTo>
                  <a:cubicBezTo>
                    <a:pt x="158" y="39"/>
                    <a:pt x="160" y="38"/>
                    <a:pt x="160" y="38"/>
                  </a:cubicBezTo>
                  <a:cubicBezTo>
                    <a:pt x="161" y="38"/>
                    <a:pt x="161" y="39"/>
                    <a:pt x="161" y="39"/>
                  </a:cubicBezTo>
                  <a:lnTo>
                    <a:pt x="164" y="40"/>
                  </a:lnTo>
                  <a:lnTo>
                    <a:pt x="165" y="37"/>
                  </a:lnTo>
                  <a:lnTo>
                    <a:pt x="166" y="34"/>
                  </a:lnTo>
                  <a:cubicBezTo>
                    <a:pt x="164" y="33"/>
                    <a:pt x="162" y="33"/>
                    <a:pt x="161" y="32"/>
                  </a:cubicBezTo>
                  <a:cubicBezTo>
                    <a:pt x="160" y="32"/>
                    <a:pt x="158" y="32"/>
                    <a:pt x="156" y="30"/>
                  </a:cubicBezTo>
                  <a:cubicBezTo>
                    <a:pt x="153" y="29"/>
                    <a:pt x="152" y="28"/>
                    <a:pt x="151" y="28"/>
                  </a:cubicBezTo>
                  <a:cubicBezTo>
                    <a:pt x="150" y="28"/>
                    <a:pt x="149" y="28"/>
                    <a:pt x="146" y="27"/>
                  </a:cubicBezTo>
                  <a:cubicBezTo>
                    <a:pt x="144" y="28"/>
                    <a:pt x="142" y="29"/>
                    <a:pt x="142" y="29"/>
                  </a:cubicBezTo>
                  <a:cubicBezTo>
                    <a:pt x="141" y="29"/>
                    <a:pt x="139" y="28"/>
                    <a:pt x="136" y="28"/>
                  </a:cubicBezTo>
                  <a:lnTo>
                    <a:pt x="128" y="14"/>
                  </a:lnTo>
                  <a:lnTo>
                    <a:pt x="124" y="9"/>
                  </a:lnTo>
                  <a:lnTo>
                    <a:pt x="119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1" name="Freeform 973"/>
            <p:cNvSpPr>
              <a:spLocks/>
            </p:cNvSpPr>
            <p:nvPr/>
          </p:nvSpPr>
          <p:spPr bwMode="auto">
            <a:xfrm>
              <a:off x="1959468" y="1847069"/>
              <a:ext cx="58140" cy="21423"/>
            </a:xfrm>
            <a:custGeom>
              <a:avLst/>
              <a:gdLst>
                <a:gd name="T0" fmla="*/ 5 w 22"/>
                <a:gd name="T1" fmla="*/ 0 h 7"/>
                <a:gd name="T2" fmla="*/ 0 w 22"/>
                <a:gd name="T3" fmla="*/ 0 h 7"/>
                <a:gd name="T4" fmla="*/ 6 w 22"/>
                <a:gd name="T5" fmla="*/ 3 h 7"/>
                <a:gd name="T6" fmla="*/ 10 w 22"/>
                <a:gd name="T7" fmla="*/ 4 h 7"/>
                <a:gd name="T8" fmla="*/ 10 w 22"/>
                <a:gd name="T9" fmla="*/ 4 h 7"/>
                <a:gd name="T10" fmla="*/ 14 w 22"/>
                <a:gd name="T11" fmla="*/ 6 h 7"/>
                <a:gd name="T12" fmla="*/ 17 w 22"/>
                <a:gd name="T13" fmla="*/ 7 h 7"/>
                <a:gd name="T14" fmla="*/ 22 w 22"/>
                <a:gd name="T15" fmla="*/ 2 h 7"/>
                <a:gd name="T16" fmla="*/ 19 w 22"/>
                <a:gd name="T17" fmla="*/ 0 h 7"/>
                <a:gd name="T18" fmla="*/ 5 w 22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5" y="0"/>
                  </a:moveTo>
                  <a:lnTo>
                    <a:pt x="0" y="0"/>
                  </a:lnTo>
                  <a:lnTo>
                    <a:pt x="6" y="3"/>
                  </a:ln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3" y="5"/>
                    <a:pt x="14" y="6"/>
                  </a:cubicBezTo>
                  <a:lnTo>
                    <a:pt x="17" y="7"/>
                  </a:lnTo>
                  <a:lnTo>
                    <a:pt x="22" y="2"/>
                  </a:lnTo>
                  <a:cubicBezTo>
                    <a:pt x="21" y="1"/>
                    <a:pt x="20" y="0"/>
                    <a:pt x="19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2" name="Freeform 974"/>
            <p:cNvSpPr>
              <a:spLocks/>
            </p:cNvSpPr>
            <p:nvPr/>
          </p:nvSpPr>
          <p:spPr bwMode="auto">
            <a:xfrm>
              <a:off x="2081869" y="1963365"/>
              <a:ext cx="13770" cy="12242"/>
            </a:xfrm>
            <a:custGeom>
              <a:avLst/>
              <a:gdLst>
                <a:gd name="T0" fmla="*/ 3 w 5"/>
                <a:gd name="T1" fmla="*/ 4 h 4"/>
                <a:gd name="T2" fmla="*/ 5 w 5"/>
                <a:gd name="T3" fmla="*/ 2 h 4"/>
                <a:gd name="T4" fmla="*/ 4 w 5"/>
                <a:gd name="T5" fmla="*/ 0 h 4"/>
                <a:gd name="T6" fmla="*/ 2 w 5"/>
                <a:gd name="T7" fmla="*/ 1 h 4"/>
                <a:gd name="T8" fmla="*/ 0 w 5"/>
                <a:gd name="T9" fmla="*/ 4 h 4"/>
                <a:gd name="T10" fmla="*/ 3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5" y="2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3" name="Freeform 975"/>
            <p:cNvSpPr>
              <a:spLocks/>
            </p:cNvSpPr>
            <p:nvPr/>
          </p:nvSpPr>
          <p:spPr bwMode="auto">
            <a:xfrm>
              <a:off x="2198150" y="1859311"/>
              <a:ext cx="4590" cy="15302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1 h 5"/>
                <a:gd name="T4" fmla="*/ 2 w 2"/>
                <a:gd name="T5" fmla="*/ 0 h 5"/>
                <a:gd name="T6" fmla="*/ 1 w 2"/>
                <a:gd name="T7" fmla="*/ 1 h 5"/>
                <a:gd name="T8" fmla="*/ 0 w 2"/>
                <a:gd name="T9" fmla="*/ 3 h 5"/>
                <a:gd name="T10" fmla="*/ 0 w 2"/>
                <a:gd name="T11" fmla="*/ 5 h 5"/>
                <a:gd name="T12" fmla="*/ 2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4" name="Freeform 976"/>
            <p:cNvSpPr>
              <a:spLocks/>
            </p:cNvSpPr>
            <p:nvPr/>
          </p:nvSpPr>
          <p:spPr bwMode="auto">
            <a:xfrm>
              <a:off x="2112469" y="1926640"/>
              <a:ext cx="7650" cy="15302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3 h 5"/>
                <a:gd name="T4" fmla="*/ 0 w 3"/>
                <a:gd name="T5" fmla="*/ 0 h 5"/>
                <a:gd name="T6" fmla="*/ 0 w 3"/>
                <a:gd name="T7" fmla="*/ 3 h 5"/>
                <a:gd name="T8" fmla="*/ 1 w 3"/>
                <a:gd name="T9" fmla="*/ 5 h 5"/>
                <a:gd name="T10" fmla="*/ 3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5" name="Freeform 977"/>
            <p:cNvSpPr>
              <a:spLocks/>
            </p:cNvSpPr>
            <p:nvPr/>
          </p:nvSpPr>
          <p:spPr bwMode="auto">
            <a:xfrm>
              <a:off x="2115529" y="1969486"/>
              <a:ext cx="9180" cy="15302"/>
            </a:xfrm>
            <a:custGeom>
              <a:avLst/>
              <a:gdLst>
                <a:gd name="T0" fmla="*/ 4 w 4"/>
                <a:gd name="T1" fmla="*/ 0 h 5"/>
                <a:gd name="T2" fmla="*/ 3 w 4"/>
                <a:gd name="T3" fmla="*/ 0 h 5"/>
                <a:gd name="T4" fmla="*/ 1 w 4"/>
                <a:gd name="T5" fmla="*/ 1 h 5"/>
                <a:gd name="T6" fmla="*/ 0 w 4"/>
                <a:gd name="T7" fmla="*/ 3 h 5"/>
                <a:gd name="T8" fmla="*/ 2 w 4"/>
                <a:gd name="T9" fmla="*/ 5 h 5"/>
                <a:gd name="T10" fmla="*/ 3 w 4"/>
                <a:gd name="T11" fmla="*/ 3 h 5"/>
                <a:gd name="T12" fmla="*/ 4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2" y="5"/>
                  </a:lnTo>
                  <a:lnTo>
                    <a:pt x="3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6" name="Freeform 978"/>
            <p:cNvSpPr>
              <a:spLocks/>
            </p:cNvSpPr>
            <p:nvPr/>
          </p:nvSpPr>
          <p:spPr bwMode="auto">
            <a:xfrm>
              <a:off x="2115529" y="1990909"/>
              <a:ext cx="12240" cy="6121"/>
            </a:xfrm>
            <a:custGeom>
              <a:avLst/>
              <a:gdLst>
                <a:gd name="T0" fmla="*/ 5 w 5"/>
                <a:gd name="T1" fmla="*/ 1 h 2"/>
                <a:gd name="T2" fmla="*/ 5 w 5"/>
                <a:gd name="T3" fmla="*/ 0 h 2"/>
                <a:gd name="T4" fmla="*/ 2 w 5"/>
                <a:gd name="T5" fmla="*/ 0 h 2"/>
                <a:gd name="T6" fmla="*/ 0 w 5"/>
                <a:gd name="T7" fmla="*/ 1 h 2"/>
                <a:gd name="T8" fmla="*/ 2 w 5"/>
                <a:gd name="T9" fmla="*/ 2 h 2"/>
                <a:gd name="T10" fmla="*/ 5 w 5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7" name="Freeform 979"/>
            <p:cNvSpPr>
              <a:spLocks/>
            </p:cNvSpPr>
            <p:nvPr/>
          </p:nvSpPr>
          <p:spPr bwMode="auto">
            <a:xfrm>
              <a:off x="2075749" y="1983258"/>
              <a:ext cx="10710" cy="7651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1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4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8" name="Freeform 980"/>
            <p:cNvSpPr>
              <a:spLocks/>
            </p:cNvSpPr>
            <p:nvPr/>
          </p:nvSpPr>
          <p:spPr bwMode="auto">
            <a:xfrm>
              <a:off x="2433771" y="1997030"/>
              <a:ext cx="13770" cy="13772"/>
            </a:xfrm>
            <a:custGeom>
              <a:avLst/>
              <a:gdLst>
                <a:gd name="T0" fmla="*/ 6 w 6"/>
                <a:gd name="T1" fmla="*/ 1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1 h 5"/>
                <a:gd name="T8" fmla="*/ 1 w 6"/>
                <a:gd name="T9" fmla="*/ 4 h 5"/>
                <a:gd name="T10" fmla="*/ 2 w 6"/>
                <a:gd name="T11" fmla="*/ 5 h 5"/>
                <a:gd name="T12" fmla="*/ 4 w 6"/>
                <a:gd name="T13" fmla="*/ 4 h 5"/>
                <a:gd name="T14" fmla="*/ 6 w 6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lnTo>
                    <a:pt x="4" y="0"/>
                  </a:ln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4"/>
                  </a:cubicBezTo>
                  <a:lnTo>
                    <a:pt x="2" y="5"/>
                  </a:lnTo>
                  <a:lnTo>
                    <a:pt x="4" y="4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19" name="Freeform 981"/>
            <p:cNvSpPr>
              <a:spLocks/>
            </p:cNvSpPr>
            <p:nvPr/>
          </p:nvSpPr>
          <p:spPr bwMode="auto">
            <a:xfrm>
              <a:off x="1811057" y="1706289"/>
              <a:ext cx="93331" cy="24483"/>
            </a:xfrm>
            <a:custGeom>
              <a:avLst/>
              <a:gdLst>
                <a:gd name="T0" fmla="*/ 18 w 36"/>
                <a:gd name="T1" fmla="*/ 5 h 8"/>
                <a:gd name="T2" fmla="*/ 21 w 36"/>
                <a:gd name="T3" fmla="*/ 6 h 8"/>
                <a:gd name="T4" fmla="*/ 22 w 36"/>
                <a:gd name="T5" fmla="*/ 6 h 8"/>
                <a:gd name="T6" fmla="*/ 24 w 36"/>
                <a:gd name="T7" fmla="*/ 6 h 8"/>
                <a:gd name="T8" fmla="*/ 27 w 36"/>
                <a:gd name="T9" fmla="*/ 6 h 8"/>
                <a:gd name="T10" fmla="*/ 30 w 36"/>
                <a:gd name="T11" fmla="*/ 6 h 8"/>
                <a:gd name="T12" fmla="*/ 31 w 36"/>
                <a:gd name="T13" fmla="*/ 7 h 8"/>
                <a:gd name="T14" fmla="*/ 32 w 36"/>
                <a:gd name="T15" fmla="*/ 8 h 8"/>
                <a:gd name="T16" fmla="*/ 36 w 36"/>
                <a:gd name="T17" fmla="*/ 7 h 8"/>
                <a:gd name="T18" fmla="*/ 35 w 36"/>
                <a:gd name="T19" fmla="*/ 4 h 8"/>
                <a:gd name="T20" fmla="*/ 31 w 36"/>
                <a:gd name="T21" fmla="*/ 2 h 8"/>
                <a:gd name="T22" fmla="*/ 28 w 36"/>
                <a:gd name="T23" fmla="*/ 0 h 8"/>
                <a:gd name="T24" fmla="*/ 25 w 36"/>
                <a:gd name="T25" fmla="*/ 0 h 8"/>
                <a:gd name="T26" fmla="*/ 18 w 36"/>
                <a:gd name="T27" fmla="*/ 2 h 8"/>
                <a:gd name="T28" fmla="*/ 15 w 36"/>
                <a:gd name="T29" fmla="*/ 2 h 8"/>
                <a:gd name="T30" fmla="*/ 12 w 36"/>
                <a:gd name="T31" fmla="*/ 2 h 8"/>
                <a:gd name="T32" fmla="*/ 9 w 36"/>
                <a:gd name="T33" fmla="*/ 2 h 8"/>
                <a:gd name="T34" fmla="*/ 7 w 36"/>
                <a:gd name="T35" fmla="*/ 3 h 8"/>
                <a:gd name="T36" fmla="*/ 6 w 36"/>
                <a:gd name="T37" fmla="*/ 3 h 8"/>
                <a:gd name="T38" fmla="*/ 1 w 36"/>
                <a:gd name="T39" fmla="*/ 3 h 8"/>
                <a:gd name="T40" fmla="*/ 0 w 36"/>
                <a:gd name="T41" fmla="*/ 4 h 8"/>
                <a:gd name="T42" fmla="*/ 4 w 36"/>
                <a:gd name="T43" fmla="*/ 6 h 8"/>
                <a:gd name="T44" fmla="*/ 6 w 36"/>
                <a:gd name="T45" fmla="*/ 5 h 8"/>
                <a:gd name="T46" fmla="*/ 9 w 36"/>
                <a:gd name="T47" fmla="*/ 5 h 8"/>
                <a:gd name="T48" fmla="*/ 14 w 36"/>
                <a:gd name="T49" fmla="*/ 5 h 8"/>
                <a:gd name="T50" fmla="*/ 18 w 36"/>
                <a:gd name="T5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8">
                  <a:moveTo>
                    <a:pt x="18" y="5"/>
                  </a:moveTo>
                  <a:cubicBezTo>
                    <a:pt x="18" y="5"/>
                    <a:pt x="19" y="5"/>
                    <a:pt x="21" y="6"/>
                  </a:cubicBezTo>
                  <a:cubicBezTo>
                    <a:pt x="21" y="6"/>
                    <a:pt x="21" y="6"/>
                    <a:pt x="22" y="6"/>
                  </a:cubicBezTo>
                  <a:cubicBezTo>
                    <a:pt x="23" y="6"/>
                    <a:pt x="23" y="6"/>
                    <a:pt x="24" y="6"/>
                  </a:cubicBezTo>
                  <a:lnTo>
                    <a:pt x="27" y="6"/>
                  </a:lnTo>
                  <a:cubicBezTo>
                    <a:pt x="28" y="6"/>
                    <a:pt x="29" y="6"/>
                    <a:pt x="30" y="6"/>
                  </a:cubicBezTo>
                  <a:cubicBezTo>
                    <a:pt x="30" y="6"/>
                    <a:pt x="30" y="7"/>
                    <a:pt x="31" y="7"/>
                  </a:cubicBezTo>
                  <a:cubicBezTo>
                    <a:pt x="31" y="7"/>
                    <a:pt x="32" y="8"/>
                    <a:pt x="32" y="8"/>
                  </a:cubicBezTo>
                  <a:cubicBezTo>
                    <a:pt x="33" y="8"/>
                    <a:pt x="34" y="7"/>
                    <a:pt x="36" y="7"/>
                  </a:cubicBezTo>
                  <a:lnTo>
                    <a:pt x="35" y="4"/>
                  </a:lnTo>
                  <a:cubicBezTo>
                    <a:pt x="33" y="3"/>
                    <a:pt x="31" y="3"/>
                    <a:pt x="31" y="2"/>
                  </a:cubicBezTo>
                  <a:cubicBezTo>
                    <a:pt x="30" y="1"/>
                    <a:pt x="29" y="1"/>
                    <a:pt x="28" y="0"/>
                  </a:cubicBezTo>
                  <a:cubicBezTo>
                    <a:pt x="26" y="0"/>
                    <a:pt x="26" y="0"/>
                    <a:pt x="25" y="0"/>
                  </a:cubicBezTo>
                  <a:lnTo>
                    <a:pt x="18" y="2"/>
                  </a:lnTo>
                  <a:cubicBezTo>
                    <a:pt x="17" y="2"/>
                    <a:pt x="16" y="2"/>
                    <a:pt x="15" y="2"/>
                  </a:cubicBezTo>
                  <a:lnTo>
                    <a:pt x="12" y="2"/>
                  </a:ln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4"/>
                  </a:lnTo>
                  <a:cubicBezTo>
                    <a:pt x="1" y="5"/>
                    <a:pt x="2" y="6"/>
                    <a:pt x="4" y="6"/>
                  </a:cubicBezTo>
                  <a:cubicBezTo>
                    <a:pt x="4" y="6"/>
                    <a:pt x="5" y="6"/>
                    <a:pt x="6" y="5"/>
                  </a:cubicBezTo>
                  <a:lnTo>
                    <a:pt x="9" y="5"/>
                  </a:lnTo>
                  <a:cubicBezTo>
                    <a:pt x="9" y="5"/>
                    <a:pt x="11" y="5"/>
                    <a:pt x="14" y="5"/>
                  </a:cubicBezTo>
                  <a:cubicBezTo>
                    <a:pt x="16" y="5"/>
                    <a:pt x="17" y="5"/>
                    <a:pt x="18" y="5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0" name="Freeform 982"/>
            <p:cNvSpPr>
              <a:spLocks/>
            </p:cNvSpPr>
            <p:nvPr/>
          </p:nvSpPr>
          <p:spPr bwMode="auto">
            <a:xfrm>
              <a:off x="1581555" y="1743014"/>
              <a:ext cx="166772" cy="45906"/>
            </a:xfrm>
            <a:custGeom>
              <a:avLst/>
              <a:gdLst>
                <a:gd name="T0" fmla="*/ 45 w 65"/>
                <a:gd name="T1" fmla="*/ 1 h 16"/>
                <a:gd name="T2" fmla="*/ 41 w 65"/>
                <a:gd name="T3" fmla="*/ 1 h 16"/>
                <a:gd name="T4" fmla="*/ 38 w 65"/>
                <a:gd name="T5" fmla="*/ 3 h 16"/>
                <a:gd name="T6" fmla="*/ 38 w 65"/>
                <a:gd name="T7" fmla="*/ 4 h 16"/>
                <a:gd name="T8" fmla="*/ 35 w 65"/>
                <a:gd name="T9" fmla="*/ 4 h 16"/>
                <a:gd name="T10" fmla="*/ 31 w 65"/>
                <a:gd name="T11" fmla="*/ 5 h 16"/>
                <a:gd name="T12" fmla="*/ 27 w 65"/>
                <a:gd name="T13" fmla="*/ 7 h 16"/>
                <a:gd name="T14" fmla="*/ 25 w 65"/>
                <a:gd name="T15" fmla="*/ 7 h 16"/>
                <a:gd name="T16" fmla="*/ 25 w 65"/>
                <a:gd name="T17" fmla="*/ 8 h 16"/>
                <a:gd name="T18" fmla="*/ 25 w 65"/>
                <a:gd name="T19" fmla="*/ 9 h 16"/>
                <a:gd name="T20" fmla="*/ 20 w 65"/>
                <a:gd name="T21" fmla="*/ 8 h 16"/>
                <a:gd name="T22" fmla="*/ 17 w 65"/>
                <a:gd name="T23" fmla="*/ 8 h 16"/>
                <a:gd name="T24" fmla="*/ 15 w 65"/>
                <a:gd name="T25" fmla="*/ 9 h 16"/>
                <a:gd name="T26" fmla="*/ 15 w 65"/>
                <a:gd name="T27" fmla="*/ 10 h 16"/>
                <a:gd name="T28" fmla="*/ 12 w 65"/>
                <a:gd name="T29" fmla="*/ 10 h 16"/>
                <a:gd name="T30" fmla="*/ 10 w 65"/>
                <a:gd name="T31" fmla="*/ 10 h 16"/>
                <a:gd name="T32" fmla="*/ 2 w 65"/>
                <a:gd name="T33" fmla="*/ 11 h 16"/>
                <a:gd name="T34" fmla="*/ 0 w 65"/>
                <a:gd name="T35" fmla="*/ 14 h 16"/>
                <a:gd name="T36" fmla="*/ 3 w 65"/>
                <a:gd name="T37" fmla="*/ 16 h 16"/>
                <a:gd name="T38" fmla="*/ 8 w 65"/>
                <a:gd name="T39" fmla="*/ 15 h 16"/>
                <a:gd name="T40" fmla="*/ 11 w 65"/>
                <a:gd name="T41" fmla="*/ 16 h 16"/>
                <a:gd name="T42" fmla="*/ 15 w 65"/>
                <a:gd name="T43" fmla="*/ 15 h 16"/>
                <a:gd name="T44" fmla="*/ 21 w 65"/>
                <a:gd name="T45" fmla="*/ 13 h 16"/>
                <a:gd name="T46" fmla="*/ 23 w 65"/>
                <a:gd name="T47" fmla="*/ 15 h 16"/>
                <a:gd name="T48" fmla="*/ 27 w 65"/>
                <a:gd name="T49" fmla="*/ 15 h 16"/>
                <a:gd name="T50" fmla="*/ 33 w 65"/>
                <a:gd name="T51" fmla="*/ 12 h 16"/>
                <a:gd name="T52" fmla="*/ 39 w 65"/>
                <a:gd name="T53" fmla="*/ 9 h 16"/>
                <a:gd name="T54" fmla="*/ 44 w 65"/>
                <a:gd name="T55" fmla="*/ 7 h 16"/>
                <a:gd name="T56" fmla="*/ 47 w 65"/>
                <a:gd name="T57" fmla="*/ 8 h 16"/>
                <a:gd name="T58" fmla="*/ 52 w 65"/>
                <a:gd name="T59" fmla="*/ 13 h 16"/>
                <a:gd name="T60" fmla="*/ 55 w 65"/>
                <a:gd name="T61" fmla="*/ 10 h 16"/>
                <a:gd name="T62" fmla="*/ 60 w 65"/>
                <a:gd name="T63" fmla="*/ 10 h 16"/>
                <a:gd name="T64" fmla="*/ 63 w 65"/>
                <a:gd name="T65" fmla="*/ 9 h 16"/>
                <a:gd name="T66" fmla="*/ 65 w 65"/>
                <a:gd name="T67" fmla="*/ 8 h 16"/>
                <a:gd name="T68" fmla="*/ 63 w 65"/>
                <a:gd name="T69" fmla="*/ 2 h 16"/>
                <a:gd name="T70" fmla="*/ 60 w 65"/>
                <a:gd name="T71" fmla="*/ 0 h 16"/>
                <a:gd name="T72" fmla="*/ 58 w 65"/>
                <a:gd name="T73" fmla="*/ 2 h 16"/>
                <a:gd name="T74" fmla="*/ 45 w 65"/>
                <a:gd name="T7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16">
                  <a:moveTo>
                    <a:pt x="45" y="1"/>
                  </a:moveTo>
                  <a:lnTo>
                    <a:pt x="41" y="1"/>
                  </a:lnTo>
                  <a:cubicBezTo>
                    <a:pt x="39" y="2"/>
                    <a:pt x="38" y="3"/>
                    <a:pt x="38" y="3"/>
                  </a:cubicBezTo>
                  <a:cubicBezTo>
                    <a:pt x="38" y="4"/>
                    <a:pt x="38" y="4"/>
                    <a:pt x="38" y="4"/>
                  </a:cubicBezTo>
                  <a:lnTo>
                    <a:pt x="35" y="4"/>
                  </a:lnTo>
                  <a:lnTo>
                    <a:pt x="31" y="5"/>
                  </a:lnTo>
                  <a:lnTo>
                    <a:pt x="27" y="7"/>
                  </a:lnTo>
                  <a:cubicBezTo>
                    <a:pt x="26" y="6"/>
                    <a:pt x="25" y="6"/>
                    <a:pt x="25" y="7"/>
                  </a:cubicBezTo>
                  <a:lnTo>
                    <a:pt x="25" y="8"/>
                  </a:lnTo>
                  <a:cubicBezTo>
                    <a:pt x="25" y="8"/>
                    <a:pt x="25" y="8"/>
                    <a:pt x="25" y="9"/>
                  </a:cubicBezTo>
                  <a:cubicBezTo>
                    <a:pt x="24" y="9"/>
                    <a:pt x="22" y="9"/>
                    <a:pt x="20" y="8"/>
                  </a:cubicBezTo>
                  <a:lnTo>
                    <a:pt x="17" y="8"/>
                  </a:lnTo>
                  <a:lnTo>
                    <a:pt x="15" y="9"/>
                  </a:lnTo>
                  <a:cubicBezTo>
                    <a:pt x="15" y="10"/>
                    <a:pt x="15" y="10"/>
                    <a:pt x="15" y="10"/>
                  </a:cubicBezTo>
                  <a:lnTo>
                    <a:pt x="12" y="10"/>
                  </a:ln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7" y="10"/>
                    <a:pt x="2" y="11"/>
                  </a:cubicBezTo>
                  <a:lnTo>
                    <a:pt x="0" y="14"/>
                  </a:lnTo>
                  <a:lnTo>
                    <a:pt x="3" y="16"/>
                  </a:lnTo>
                  <a:lnTo>
                    <a:pt x="8" y="15"/>
                  </a:lnTo>
                  <a:lnTo>
                    <a:pt x="11" y="16"/>
                  </a:lnTo>
                  <a:lnTo>
                    <a:pt x="15" y="15"/>
                  </a:lnTo>
                  <a:lnTo>
                    <a:pt x="21" y="13"/>
                  </a:lnTo>
                  <a:lnTo>
                    <a:pt x="23" y="15"/>
                  </a:lnTo>
                  <a:lnTo>
                    <a:pt x="27" y="15"/>
                  </a:lnTo>
                  <a:lnTo>
                    <a:pt x="33" y="12"/>
                  </a:lnTo>
                  <a:cubicBezTo>
                    <a:pt x="36" y="10"/>
                    <a:pt x="38" y="10"/>
                    <a:pt x="39" y="9"/>
                  </a:cubicBezTo>
                  <a:cubicBezTo>
                    <a:pt x="39" y="9"/>
                    <a:pt x="41" y="8"/>
                    <a:pt x="44" y="7"/>
                  </a:cubicBezTo>
                  <a:lnTo>
                    <a:pt x="47" y="8"/>
                  </a:lnTo>
                  <a:lnTo>
                    <a:pt x="52" y="13"/>
                  </a:lnTo>
                  <a:lnTo>
                    <a:pt x="55" y="10"/>
                  </a:lnTo>
                  <a:cubicBezTo>
                    <a:pt x="57" y="10"/>
                    <a:pt x="59" y="10"/>
                    <a:pt x="60" y="10"/>
                  </a:cubicBezTo>
                  <a:cubicBezTo>
                    <a:pt x="60" y="10"/>
                    <a:pt x="61" y="9"/>
                    <a:pt x="63" y="9"/>
                  </a:cubicBezTo>
                  <a:cubicBezTo>
                    <a:pt x="64" y="8"/>
                    <a:pt x="64" y="8"/>
                    <a:pt x="65" y="8"/>
                  </a:cubicBezTo>
                  <a:lnTo>
                    <a:pt x="63" y="2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1" name="Freeform 983"/>
            <p:cNvSpPr>
              <a:spLocks/>
            </p:cNvSpPr>
            <p:nvPr/>
          </p:nvSpPr>
          <p:spPr bwMode="auto">
            <a:xfrm>
              <a:off x="1771276" y="1755256"/>
              <a:ext cx="36720" cy="13772"/>
            </a:xfrm>
            <a:custGeom>
              <a:avLst/>
              <a:gdLst>
                <a:gd name="T0" fmla="*/ 0 w 14"/>
                <a:gd name="T1" fmla="*/ 2 h 4"/>
                <a:gd name="T2" fmla="*/ 1 w 14"/>
                <a:gd name="T3" fmla="*/ 4 h 4"/>
                <a:gd name="T4" fmla="*/ 4 w 14"/>
                <a:gd name="T5" fmla="*/ 3 h 4"/>
                <a:gd name="T6" fmla="*/ 8 w 14"/>
                <a:gd name="T7" fmla="*/ 3 h 4"/>
                <a:gd name="T8" fmla="*/ 13 w 14"/>
                <a:gd name="T9" fmla="*/ 3 h 4"/>
                <a:gd name="T10" fmla="*/ 13 w 14"/>
                <a:gd name="T11" fmla="*/ 2 h 4"/>
                <a:gd name="T12" fmla="*/ 11 w 14"/>
                <a:gd name="T13" fmla="*/ 1 h 4"/>
                <a:gd name="T14" fmla="*/ 9 w 14"/>
                <a:gd name="T15" fmla="*/ 0 h 4"/>
                <a:gd name="T16" fmla="*/ 6 w 14"/>
                <a:gd name="T17" fmla="*/ 0 h 4"/>
                <a:gd name="T18" fmla="*/ 3 w 14"/>
                <a:gd name="T19" fmla="*/ 0 h 4"/>
                <a:gd name="T20" fmla="*/ 0 w 14"/>
                <a:gd name="T2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1" y="4"/>
                  </a:lnTo>
                  <a:lnTo>
                    <a:pt x="4" y="3"/>
                  </a:lnTo>
                  <a:lnTo>
                    <a:pt x="8" y="3"/>
                  </a:lnTo>
                  <a:cubicBezTo>
                    <a:pt x="11" y="3"/>
                    <a:pt x="12" y="3"/>
                    <a:pt x="13" y="3"/>
                  </a:cubicBezTo>
                  <a:cubicBezTo>
                    <a:pt x="13" y="3"/>
                    <a:pt x="14" y="2"/>
                    <a:pt x="13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5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2" name="Freeform 984"/>
            <p:cNvSpPr>
              <a:spLocks/>
            </p:cNvSpPr>
            <p:nvPr/>
          </p:nvSpPr>
          <p:spPr bwMode="auto">
            <a:xfrm>
              <a:off x="1774336" y="1730773"/>
              <a:ext cx="29071" cy="12242"/>
            </a:xfrm>
            <a:custGeom>
              <a:avLst/>
              <a:gdLst>
                <a:gd name="T0" fmla="*/ 0 w 11"/>
                <a:gd name="T1" fmla="*/ 1 h 4"/>
                <a:gd name="T2" fmla="*/ 1 w 11"/>
                <a:gd name="T3" fmla="*/ 1 h 4"/>
                <a:gd name="T4" fmla="*/ 3 w 11"/>
                <a:gd name="T5" fmla="*/ 3 h 4"/>
                <a:gd name="T6" fmla="*/ 7 w 11"/>
                <a:gd name="T7" fmla="*/ 4 h 4"/>
                <a:gd name="T8" fmla="*/ 10 w 11"/>
                <a:gd name="T9" fmla="*/ 3 h 4"/>
                <a:gd name="T10" fmla="*/ 11 w 11"/>
                <a:gd name="T11" fmla="*/ 2 h 4"/>
                <a:gd name="T12" fmla="*/ 7 w 11"/>
                <a:gd name="T13" fmla="*/ 0 h 4"/>
                <a:gd name="T14" fmla="*/ 3 w 11"/>
                <a:gd name="T15" fmla="*/ 0 h 4"/>
                <a:gd name="T16" fmla="*/ 0 w 11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0" y="1"/>
                  </a:moveTo>
                  <a:lnTo>
                    <a:pt x="1" y="1"/>
                  </a:lnTo>
                  <a:lnTo>
                    <a:pt x="3" y="3"/>
                  </a:lnTo>
                  <a:lnTo>
                    <a:pt x="7" y="4"/>
                  </a:lnTo>
                  <a:lnTo>
                    <a:pt x="10" y="3"/>
                  </a:lnTo>
                  <a:lnTo>
                    <a:pt x="11" y="2"/>
                  </a:lnTo>
                  <a:lnTo>
                    <a:pt x="7" y="0"/>
                  </a:lnTo>
                  <a:cubicBezTo>
                    <a:pt x="5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3" name="Freeform 985"/>
            <p:cNvSpPr>
              <a:spLocks/>
            </p:cNvSpPr>
            <p:nvPr/>
          </p:nvSpPr>
          <p:spPr bwMode="auto">
            <a:xfrm>
              <a:off x="1512705" y="1825646"/>
              <a:ext cx="247862" cy="94873"/>
            </a:xfrm>
            <a:custGeom>
              <a:avLst/>
              <a:gdLst>
                <a:gd name="T0" fmla="*/ 96 w 96"/>
                <a:gd name="T1" fmla="*/ 9 h 32"/>
                <a:gd name="T2" fmla="*/ 93 w 96"/>
                <a:gd name="T3" fmla="*/ 7 h 32"/>
                <a:gd name="T4" fmla="*/ 86 w 96"/>
                <a:gd name="T5" fmla="*/ 5 h 32"/>
                <a:gd name="T6" fmla="*/ 75 w 96"/>
                <a:gd name="T7" fmla="*/ 2 h 32"/>
                <a:gd name="T8" fmla="*/ 70 w 96"/>
                <a:gd name="T9" fmla="*/ 3 h 32"/>
                <a:gd name="T10" fmla="*/ 64 w 96"/>
                <a:gd name="T11" fmla="*/ 5 h 32"/>
                <a:gd name="T12" fmla="*/ 57 w 96"/>
                <a:gd name="T13" fmla="*/ 5 h 32"/>
                <a:gd name="T14" fmla="*/ 54 w 96"/>
                <a:gd name="T15" fmla="*/ 3 h 32"/>
                <a:gd name="T16" fmla="*/ 46 w 96"/>
                <a:gd name="T17" fmla="*/ 0 h 32"/>
                <a:gd name="T18" fmla="*/ 32 w 96"/>
                <a:gd name="T19" fmla="*/ 0 h 32"/>
                <a:gd name="T20" fmla="*/ 13 w 96"/>
                <a:gd name="T21" fmla="*/ 2 h 32"/>
                <a:gd name="T22" fmla="*/ 15 w 96"/>
                <a:gd name="T23" fmla="*/ 5 h 32"/>
                <a:gd name="T24" fmla="*/ 19 w 96"/>
                <a:gd name="T25" fmla="*/ 6 h 32"/>
                <a:gd name="T26" fmla="*/ 20 w 96"/>
                <a:gd name="T27" fmla="*/ 8 h 32"/>
                <a:gd name="T28" fmla="*/ 16 w 96"/>
                <a:gd name="T29" fmla="*/ 11 h 32"/>
                <a:gd name="T30" fmla="*/ 14 w 96"/>
                <a:gd name="T31" fmla="*/ 15 h 32"/>
                <a:gd name="T32" fmla="*/ 11 w 96"/>
                <a:gd name="T33" fmla="*/ 16 h 32"/>
                <a:gd name="T34" fmla="*/ 9 w 96"/>
                <a:gd name="T35" fmla="*/ 15 h 32"/>
                <a:gd name="T36" fmla="*/ 8 w 96"/>
                <a:gd name="T37" fmla="*/ 17 h 32"/>
                <a:gd name="T38" fmla="*/ 6 w 96"/>
                <a:gd name="T39" fmla="*/ 18 h 32"/>
                <a:gd name="T40" fmla="*/ 0 w 96"/>
                <a:gd name="T41" fmla="*/ 23 h 32"/>
                <a:gd name="T42" fmla="*/ 10 w 96"/>
                <a:gd name="T43" fmla="*/ 23 h 32"/>
                <a:gd name="T44" fmla="*/ 14 w 96"/>
                <a:gd name="T45" fmla="*/ 25 h 32"/>
                <a:gd name="T46" fmla="*/ 18 w 96"/>
                <a:gd name="T47" fmla="*/ 27 h 32"/>
                <a:gd name="T48" fmla="*/ 20 w 96"/>
                <a:gd name="T49" fmla="*/ 29 h 32"/>
                <a:gd name="T50" fmla="*/ 22 w 96"/>
                <a:gd name="T51" fmla="*/ 30 h 32"/>
                <a:gd name="T52" fmla="*/ 22 w 96"/>
                <a:gd name="T53" fmla="*/ 32 h 32"/>
                <a:gd name="T54" fmla="*/ 24 w 96"/>
                <a:gd name="T55" fmla="*/ 32 h 32"/>
                <a:gd name="T56" fmla="*/ 33 w 96"/>
                <a:gd name="T57" fmla="*/ 31 h 32"/>
                <a:gd name="T58" fmla="*/ 39 w 96"/>
                <a:gd name="T59" fmla="*/ 30 h 32"/>
                <a:gd name="T60" fmla="*/ 47 w 96"/>
                <a:gd name="T61" fmla="*/ 29 h 32"/>
                <a:gd name="T62" fmla="*/ 51 w 96"/>
                <a:gd name="T63" fmla="*/ 27 h 32"/>
                <a:gd name="T64" fmla="*/ 52 w 96"/>
                <a:gd name="T65" fmla="*/ 20 h 32"/>
                <a:gd name="T66" fmla="*/ 67 w 96"/>
                <a:gd name="T67" fmla="*/ 17 h 32"/>
                <a:gd name="T68" fmla="*/ 71 w 96"/>
                <a:gd name="T69" fmla="*/ 15 h 32"/>
                <a:gd name="T70" fmla="*/ 79 w 96"/>
                <a:gd name="T71" fmla="*/ 13 h 32"/>
                <a:gd name="T72" fmla="*/ 85 w 96"/>
                <a:gd name="T73" fmla="*/ 11 h 32"/>
                <a:gd name="T74" fmla="*/ 96 w 96"/>
                <a:gd name="T75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32">
                  <a:moveTo>
                    <a:pt x="96" y="9"/>
                  </a:moveTo>
                  <a:lnTo>
                    <a:pt x="93" y="7"/>
                  </a:lnTo>
                  <a:lnTo>
                    <a:pt x="86" y="5"/>
                  </a:lnTo>
                  <a:lnTo>
                    <a:pt x="75" y="2"/>
                  </a:lnTo>
                  <a:lnTo>
                    <a:pt x="70" y="3"/>
                  </a:lnTo>
                  <a:cubicBezTo>
                    <a:pt x="67" y="4"/>
                    <a:pt x="65" y="4"/>
                    <a:pt x="64" y="5"/>
                  </a:cubicBezTo>
                  <a:cubicBezTo>
                    <a:pt x="63" y="5"/>
                    <a:pt x="61" y="5"/>
                    <a:pt x="57" y="5"/>
                  </a:cubicBezTo>
                  <a:lnTo>
                    <a:pt x="54" y="3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13" y="2"/>
                  </a:lnTo>
                  <a:cubicBezTo>
                    <a:pt x="14" y="3"/>
                    <a:pt x="15" y="4"/>
                    <a:pt x="15" y="5"/>
                  </a:cubicBezTo>
                  <a:cubicBezTo>
                    <a:pt x="16" y="5"/>
                    <a:pt x="17" y="5"/>
                    <a:pt x="19" y="6"/>
                  </a:cubicBezTo>
                  <a:lnTo>
                    <a:pt x="20" y="8"/>
                  </a:lnTo>
                  <a:cubicBezTo>
                    <a:pt x="18" y="9"/>
                    <a:pt x="17" y="10"/>
                    <a:pt x="16" y="11"/>
                  </a:cubicBezTo>
                  <a:cubicBezTo>
                    <a:pt x="16" y="11"/>
                    <a:pt x="15" y="13"/>
                    <a:pt x="14" y="15"/>
                  </a:cubicBezTo>
                  <a:lnTo>
                    <a:pt x="11" y="16"/>
                  </a:lnTo>
                  <a:lnTo>
                    <a:pt x="9" y="15"/>
                  </a:lnTo>
                  <a:lnTo>
                    <a:pt x="8" y="17"/>
                  </a:lnTo>
                  <a:lnTo>
                    <a:pt x="6" y="18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4" y="25"/>
                  </a:lnTo>
                  <a:cubicBezTo>
                    <a:pt x="16" y="25"/>
                    <a:pt x="17" y="26"/>
                    <a:pt x="18" y="27"/>
                  </a:cubicBezTo>
                  <a:cubicBezTo>
                    <a:pt x="19" y="27"/>
                    <a:pt x="19" y="28"/>
                    <a:pt x="20" y="29"/>
                  </a:cubicBezTo>
                  <a:cubicBezTo>
                    <a:pt x="21" y="29"/>
                    <a:pt x="21" y="30"/>
                    <a:pt x="22" y="30"/>
                  </a:cubicBezTo>
                  <a:cubicBezTo>
                    <a:pt x="22" y="31"/>
                    <a:pt x="22" y="31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5" y="32"/>
                    <a:pt x="28" y="32"/>
                    <a:pt x="33" y="31"/>
                  </a:cubicBezTo>
                  <a:cubicBezTo>
                    <a:pt x="37" y="31"/>
                    <a:pt x="39" y="30"/>
                    <a:pt x="39" y="30"/>
                  </a:cubicBezTo>
                  <a:cubicBezTo>
                    <a:pt x="40" y="30"/>
                    <a:pt x="42" y="30"/>
                    <a:pt x="47" y="29"/>
                  </a:cubicBezTo>
                  <a:lnTo>
                    <a:pt x="51" y="27"/>
                  </a:lnTo>
                  <a:lnTo>
                    <a:pt x="52" y="20"/>
                  </a:lnTo>
                  <a:lnTo>
                    <a:pt x="67" y="17"/>
                  </a:lnTo>
                  <a:cubicBezTo>
                    <a:pt x="69" y="16"/>
                    <a:pt x="70" y="15"/>
                    <a:pt x="71" y="15"/>
                  </a:cubicBezTo>
                  <a:cubicBezTo>
                    <a:pt x="72" y="15"/>
                    <a:pt x="74" y="14"/>
                    <a:pt x="79" y="13"/>
                  </a:cubicBezTo>
                  <a:lnTo>
                    <a:pt x="85" y="11"/>
                  </a:lnTo>
                  <a:lnTo>
                    <a:pt x="96" y="9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4" name="Freeform 986"/>
            <p:cNvSpPr>
              <a:spLocks/>
            </p:cNvSpPr>
            <p:nvPr/>
          </p:nvSpPr>
          <p:spPr bwMode="auto">
            <a:xfrm>
              <a:off x="1681006" y="1776679"/>
              <a:ext cx="30600" cy="26014"/>
            </a:xfrm>
            <a:custGeom>
              <a:avLst/>
              <a:gdLst>
                <a:gd name="T0" fmla="*/ 11 w 11"/>
                <a:gd name="T1" fmla="*/ 3 h 9"/>
                <a:gd name="T2" fmla="*/ 11 w 11"/>
                <a:gd name="T3" fmla="*/ 1 h 9"/>
                <a:gd name="T4" fmla="*/ 9 w 11"/>
                <a:gd name="T5" fmla="*/ 1 h 9"/>
                <a:gd name="T6" fmla="*/ 7 w 11"/>
                <a:gd name="T7" fmla="*/ 2 h 9"/>
                <a:gd name="T8" fmla="*/ 3 w 11"/>
                <a:gd name="T9" fmla="*/ 5 h 9"/>
                <a:gd name="T10" fmla="*/ 0 w 11"/>
                <a:gd name="T11" fmla="*/ 8 h 9"/>
                <a:gd name="T12" fmla="*/ 2 w 11"/>
                <a:gd name="T13" fmla="*/ 9 h 9"/>
                <a:gd name="T14" fmla="*/ 7 w 11"/>
                <a:gd name="T15" fmla="*/ 5 h 9"/>
                <a:gd name="T16" fmla="*/ 11 w 11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9">
                  <a:moveTo>
                    <a:pt x="11" y="3"/>
                  </a:move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6" y="3"/>
                    <a:pt x="5" y="4"/>
                    <a:pt x="3" y="5"/>
                  </a:cubicBezTo>
                  <a:lnTo>
                    <a:pt x="0" y="8"/>
                  </a:lnTo>
                  <a:lnTo>
                    <a:pt x="2" y="9"/>
                  </a:lnTo>
                  <a:lnTo>
                    <a:pt x="7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5" name="Freeform 987"/>
            <p:cNvSpPr>
              <a:spLocks/>
            </p:cNvSpPr>
            <p:nvPr/>
          </p:nvSpPr>
          <p:spPr bwMode="auto">
            <a:xfrm>
              <a:off x="1387244" y="1941942"/>
              <a:ext cx="36720" cy="16833"/>
            </a:xfrm>
            <a:custGeom>
              <a:avLst/>
              <a:gdLst>
                <a:gd name="T0" fmla="*/ 6 w 14"/>
                <a:gd name="T1" fmla="*/ 1 h 6"/>
                <a:gd name="T2" fmla="*/ 4 w 14"/>
                <a:gd name="T3" fmla="*/ 1 h 6"/>
                <a:gd name="T4" fmla="*/ 3 w 14"/>
                <a:gd name="T5" fmla="*/ 1 h 6"/>
                <a:gd name="T6" fmla="*/ 1 w 14"/>
                <a:gd name="T7" fmla="*/ 2 h 6"/>
                <a:gd name="T8" fmla="*/ 1 w 14"/>
                <a:gd name="T9" fmla="*/ 2 h 6"/>
                <a:gd name="T10" fmla="*/ 0 w 14"/>
                <a:gd name="T11" fmla="*/ 4 h 6"/>
                <a:gd name="T12" fmla="*/ 1 w 14"/>
                <a:gd name="T13" fmla="*/ 5 h 6"/>
                <a:gd name="T14" fmla="*/ 4 w 14"/>
                <a:gd name="T15" fmla="*/ 6 h 6"/>
                <a:gd name="T16" fmla="*/ 4 w 14"/>
                <a:gd name="T17" fmla="*/ 6 h 6"/>
                <a:gd name="T18" fmla="*/ 6 w 14"/>
                <a:gd name="T19" fmla="*/ 4 h 6"/>
                <a:gd name="T20" fmla="*/ 13 w 14"/>
                <a:gd name="T21" fmla="*/ 2 h 6"/>
                <a:gd name="T22" fmla="*/ 14 w 14"/>
                <a:gd name="T23" fmla="*/ 1 h 6"/>
                <a:gd name="T24" fmla="*/ 14 w 14"/>
                <a:gd name="T25" fmla="*/ 0 h 6"/>
                <a:gd name="T26" fmla="*/ 11 w 14"/>
                <a:gd name="T27" fmla="*/ 1 h 6"/>
                <a:gd name="T28" fmla="*/ 6 w 14"/>
                <a:gd name="T2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6">
                  <a:moveTo>
                    <a:pt x="6" y="1"/>
                  </a:moveTo>
                  <a:cubicBezTo>
                    <a:pt x="5" y="1"/>
                    <a:pt x="5" y="1"/>
                    <a:pt x="4" y="1"/>
                  </a:cubicBezTo>
                  <a:lnTo>
                    <a:pt x="3" y="1"/>
                  </a:ln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2" y="5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6" y="4"/>
                  </a:cubicBezTo>
                  <a:cubicBezTo>
                    <a:pt x="9" y="3"/>
                    <a:pt x="11" y="2"/>
                    <a:pt x="13" y="2"/>
                  </a:cubicBezTo>
                  <a:cubicBezTo>
                    <a:pt x="13" y="2"/>
                    <a:pt x="13" y="2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6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6" name="Freeform 988"/>
            <p:cNvSpPr>
              <a:spLocks/>
            </p:cNvSpPr>
            <p:nvPr/>
          </p:nvSpPr>
          <p:spPr bwMode="auto">
            <a:xfrm>
              <a:off x="1905917" y="2000090"/>
              <a:ext cx="9180" cy="6121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0 h 2"/>
                <a:gd name="T4" fmla="*/ 0 w 4"/>
                <a:gd name="T5" fmla="*/ 2 h 2"/>
                <a:gd name="T6" fmla="*/ 3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7" name="Freeform 989"/>
            <p:cNvSpPr>
              <a:spLocks/>
            </p:cNvSpPr>
            <p:nvPr/>
          </p:nvSpPr>
          <p:spPr bwMode="auto">
            <a:xfrm>
              <a:off x="1538715" y="2498940"/>
              <a:ext cx="12240" cy="9181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1 w 4"/>
                <a:gd name="T7" fmla="*/ 0 h 3"/>
                <a:gd name="T8" fmla="*/ 0 w 4"/>
                <a:gd name="T9" fmla="*/ 2 h 3"/>
                <a:gd name="T10" fmla="*/ 2 w 4"/>
                <a:gd name="T11" fmla="*/ 3 h 3"/>
                <a:gd name="T12" fmla="*/ 4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8" name="Freeform 990"/>
            <p:cNvSpPr>
              <a:spLocks/>
            </p:cNvSpPr>
            <p:nvPr/>
          </p:nvSpPr>
          <p:spPr bwMode="auto">
            <a:xfrm>
              <a:off x="1475985" y="2474456"/>
              <a:ext cx="62730" cy="50498"/>
            </a:xfrm>
            <a:custGeom>
              <a:avLst/>
              <a:gdLst>
                <a:gd name="T0" fmla="*/ 24 w 25"/>
                <a:gd name="T1" fmla="*/ 14 h 17"/>
                <a:gd name="T2" fmla="*/ 25 w 25"/>
                <a:gd name="T3" fmla="*/ 13 h 17"/>
                <a:gd name="T4" fmla="*/ 23 w 25"/>
                <a:gd name="T5" fmla="*/ 9 h 17"/>
                <a:gd name="T6" fmla="*/ 18 w 25"/>
                <a:gd name="T7" fmla="*/ 5 h 17"/>
                <a:gd name="T8" fmla="*/ 12 w 25"/>
                <a:gd name="T9" fmla="*/ 4 h 17"/>
                <a:gd name="T10" fmla="*/ 4 w 25"/>
                <a:gd name="T11" fmla="*/ 2 h 17"/>
                <a:gd name="T12" fmla="*/ 0 w 25"/>
                <a:gd name="T13" fmla="*/ 0 h 17"/>
                <a:gd name="T14" fmla="*/ 2 w 25"/>
                <a:gd name="T15" fmla="*/ 7 h 17"/>
                <a:gd name="T16" fmla="*/ 4 w 25"/>
                <a:gd name="T17" fmla="*/ 9 h 17"/>
                <a:gd name="T18" fmla="*/ 8 w 25"/>
                <a:gd name="T19" fmla="*/ 9 h 17"/>
                <a:gd name="T20" fmla="*/ 11 w 25"/>
                <a:gd name="T21" fmla="*/ 10 h 17"/>
                <a:gd name="T22" fmla="*/ 10 w 25"/>
                <a:gd name="T23" fmla="*/ 13 h 17"/>
                <a:gd name="T24" fmla="*/ 17 w 25"/>
                <a:gd name="T25" fmla="*/ 13 h 17"/>
                <a:gd name="T26" fmla="*/ 17 w 25"/>
                <a:gd name="T27" fmla="*/ 16 h 17"/>
                <a:gd name="T28" fmla="*/ 19 w 25"/>
                <a:gd name="T29" fmla="*/ 17 h 17"/>
                <a:gd name="T30" fmla="*/ 24 w 25"/>
                <a:gd name="T3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7">
                  <a:moveTo>
                    <a:pt x="24" y="14"/>
                  </a:moveTo>
                  <a:lnTo>
                    <a:pt x="25" y="13"/>
                  </a:lnTo>
                  <a:lnTo>
                    <a:pt x="23" y="9"/>
                  </a:lnTo>
                  <a:lnTo>
                    <a:pt x="18" y="5"/>
                  </a:lnTo>
                  <a:cubicBezTo>
                    <a:pt x="15" y="4"/>
                    <a:pt x="13" y="4"/>
                    <a:pt x="12" y="4"/>
                  </a:cubicBezTo>
                  <a:cubicBezTo>
                    <a:pt x="11" y="3"/>
                    <a:pt x="9" y="3"/>
                    <a:pt x="4" y="2"/>
                  </a:cubicBezTo>
                  <a:lnTo>
                    <a:pt x="0" y="0"/>
                  </a:lnTo>
                  <a:lnTo>
                    <a:pt x="2" y="7"/>
                  </a:lnTo>
                  <a:lnTo>
                    <a:pt x="4" y="9"/>
                  </a:lnTo>
                  <a:lnTo>
                    <a:pt x="8" y="9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17" y="13"/>
                  </a:lnTo>
                  <a:lnTo>
                    <a:pt x="17" y="16"/>
                  </a:lnTo>
                  <a:lnTo>
                    <a:pt x="19" y="17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29" name="Freeform 991"/>
            <p:cNvSpPr>
              <a:spLocks/>
            </p:cNvSpPr>
            <p:nvPr/>
          </p:nvSpPr>
          <p:spPr bwMode="auto">
            <a:xfrm>
              <a:off x="1534125" y="2514242"/>
              <a:ext cx="30600" cy="26014"/>
            </a:xfrm>
            <a:custGeom>
              <a:avLst/>
              <a:gdLst>
                <a:gd name="T0" fmla="*/ 4 w 12"/>
                <a:gd name="T1" fmla="*/ 0 h 9"/>
                <a:gd name="T2" fmla="*/ 2 w 12"/>
                <a:gd name="T3" fmla="*/ 2 h 9"/>
                <a:gd name="T4" fmla="*/ 0 w 12"/>
                <a:gd name="T5" fmla="*/ 3 h 9"/>
                <a:gd name="T6" fmla="*/ 0 w 12"/>
                <a:gd name="T7" fmla="*/ 4 h 9"/>
                <a:gd name="T8" fmla="*/ 1 w 12"/>
                <a:gd name="T9" fmla="*/ 7 h 9"/>
                <a:gd name="T10" fmla="*/ 6 w 12"/>
                <a:gd name="T11" fmla="*/ 7 h 9"/>
                <a:gd name="T12" fmla="*/ 11 w 12"/>
                <a:gd name="T13" fmla="*/ 9 h 9"/>
                <a:gd name="T14" fmla="*/ 12 w 12"/>
                <a:gd name="T15" fmla="*/ 8 h 9"/>
                <a:gd name="T16" fmla="*/ 10 w 12"/>
                <a:gd name="T17" fmla="*/ 4 h 9"/>
                <a:gd name="T18" fmla="*/ 9 w 12"/>
                <a:gd name="T19" fmla="*/ 1 h 9"/>
                <a:gd name="T20" fmla="*/ 7 w 12"/>
                <a:gd name="T21" fmla="*/ 0 h 9"/>
                <a:gd name="T22" fmla="*/ 4 w 12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9">
                  <a:moveTo>
                    <a:pt x="4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7"/>
                  </a:lnTo>
                  <a:lnTo>
                    <a:pt x="6" y="7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9" y="1"/>
                  </a:lnTo>
                  <a:lnTo>
                    <a:pt x="7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0" name="Freeform 992"/>
            <p:cNvSpPr>
              <a:spLocks/>
            </p:cNvSpPr>
            <p:nvPr/>
          </p:nvSpPr>
          <p:spPr bwMode="auto">
            <a:xfrm>
              <a:off x="1638166" y="2927399"/>
              <a:ext cx="27540" cy="9181"/>
            </a:xfrm>
            <a:custGeom>
              <a:avLst/>
              <a:gdLst>
                <a:gd name="T0" fmla="*/ 6 w 11"/>
                <a:gd name="T1" fmla="*/ 0 h 3"/>
                <a:gd name="T2" fmla="*/ 2 w 11"/>
                <a:gd name="T3" fmla="*/ 0 h 3"/>
                <a:gd name="T4" fmla="*/ 0 w 11"/>
                <a:gd name="T5" fmla="*/ 1 h 3"/>
                <a:gd name="T6" fmla="*/ 2 w 11"/>
                <a:gd name="T7" fmla="*/ 2 h 3"/>
                <a:gd name="T8" fmla="*/ 5 w 11"/>
                <a:gd name="T9" fmla="*/ 3 h 3"/>
                <a:gd name="T10" fmla="*/ 8 w 11"/>
                <a:gd name="T11" fmla="*/ 3 h 3"/>
                <a:gd name="T12" fmla="*/ 8 w 11"/>
                <a:gd name="T13" fmla="*/ 2 h 3"/>
                <a:gd name="T14" fmla="*/ 10 w 11"/>
                <a:gd name="T15" fmla="*/ 2 h 3"/>
                <a:gd name="T16" fmla="*/ 11 w 11"/>
                <a:gd name="T17" fmla="*/ 0 h 3"/>
                <a:gd name="T18" fmla="*/ 8 w 11"/>
                <a:gd name="T19" fmla="*/ 0 h 3"/>
                <a:gd name="T20" fmla="*/ 6 w 11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3">
                  <a:moveTo>
                    <a:pt x="6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1" y="0"/>
                  </a:ln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1" name="Freeform 993"/>
            <p:cNvSpPr>
              <a:spLocks/>
            </p:cNvSpPr>
            <p:nvPr/>
          </p:nvSpPr>
          <p:spPr bwMode="auto">
            <a:xfrm>
              <a:off x="1661116" y="2947292"/>
              <a:ext cx="9180" cy="9181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2 w 3"/>
                <a:gd name="T7" fmla="*/ 3 h 3"/>
                <a:gd name="T8" fmla="*/ 3 w 3"/>
                <a:gd name="T9" fmla="*/ 3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2" name="Freeform 994"/>
            <p:cNvSpPr>
              <a:spLocks/>
            </p:cNvSpPr>
            <p:nvPr/>
          </p:nvSpPr>
          <p:spPr bwMode="auto">
            <a:xfrm>
              <a:off x="1681006" y="2941172"/>
              <a:ext cx="13770" cy="9181"/>
            </a:xfrm>
            <a:custGeom>
              <a:avLst/>
              <a:gdLst>
                <a:gd name="T0" fmla="*/ 4 w 5"/>
                <a:gd name="T1" fmla="*/ 3 h 3"/>
                <a:gd name="T2" fmla="*/ 5 w 5"/>
                <a:gd name="T3" fmla="*/ 2 h 3"/>
                <a:gd name="T4" fmla="*/ 2 w 5"/>
                <a:gd name="T5" fmla="*/ 0 h 3"/>
                <a:gd name="T6" fmla="*/ 0 w 5"/>
                <a:gd name="T7" fmla="*/ 0 h 3"/>
                <a:gd name="T8" fmla="*/ 1 w 5"/>
                <a:gd name="T9" fmla="*/ 2 h 3"/>
                <a:gd name="T10" fmla="*/ 2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5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2"/>
                  </a:lnTo>
                  <a:cubicBezTo>
                    <a:pt x="1" y="2"/>
                    <a:pt x="2" y="3"/>
                    <a:pt x="2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3" name="Freeform 995"/>
            <p:cNvSpPr>
              <a:spLocks/>
            </p:cNvSpPr>
            <p:nvPr/>
          </p:nvSpPr>
          <p:spPr bwMode="auto">
            <a:xfrm>
              <a:off x="1681006" y="2951883"/>
              <a:ext cx="13770" cy="13772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0 w 5"/>
                <a:gd name="T7" fmla="*/ 1 h 4"/>
                <a:gd name="T8" fmla="*/ 2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lnTo>
                    <a:pt x="5" y="3"/>
                  </a:lnTo>
                  <a:lnTo>
                    <a:pt x="3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4" name="Freeform 996"/>
            <p:cNvSpPr>
              <a:spLocks/>
            </p:cNvSpPr>
            <p:nvPr/>
          </p:nvSpPr>
          <p:spPr bwMode="auto">
            <a:xfrm>
              <a:off x="1760567" y="3083481"/>
              <a:ext cx="7650" cy="1377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1 w 3"/>
                <a:gd name="T5" fmla="*/ 5 h 5"/>
                <a:gd name="T6" fmla="*/ 3 w 3"/>
                <a:gd name="T7" fmla="*/ 3 h 5"/>
                <a:gd name="T8" fmla="*/ 3 w 3"/>
                <a:gd name="T9" fmla="*/ 0 h 5"/>
                <a:gd name="T10" fmla="*/ 0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4"/>
                  </a:lnTo>
                  <a:lnTo>
                    <a:pt x="1" y="5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5" name="Freeform 997"/>
            <p:cNvSpPr>
              <a:spLocks/>
            </p:cNvSpPr>
            <p:nvPr/>
          </p:nvSpPr>
          <p:spPr bwMode="auto">
            <a:xfrm>
              <a:off x="1690186" y="3058998"/>
              <a:ext cx="4590" cy="1530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0 w 2"/>
                <a:gd name="T5" fmla="*/ 5 h 5"/>
                <a:gd name="T6" fmla="*/ 2 w 2"/>
                <a:gd name="T7" fmla="*/ 5 h 5"/>
                <a:gd name="T8" fmla="*/ 2 w 2"/>
                <a:gd name="T9" fmla="*/ 0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6" name="Freeform 998"/>
            <p:cNvSpPr>
              <a:spLocks/>
            </p:cNvSpPr>
            <p:nvPr/>
          </p:nvSpPr>
          <p:spPr bwMode="auto">
            <a:xfrm>
              <a:off x="1327574" y="1951123"/>
              <a:ext cx="58140" cy="21423"/>
            </a:xfrm>
            <a:custGeom>
              <a:avLst/>
              <a:gdLst>
                <a:gd name="T0" fmla="*/ 0 w 22"/>
                <a:gd name="T1" fmla="*/ 7 h 8"/>
                <a:gd name="T2" fmla="*/ 2 w 22"/>
                <a:gd name="T3" fmla="*/ 7 h 8"/>
                <a:gd name="T4" fmla="*/ 4 w 22"/>
                <a:gd name="T5" fmla="*/ 8 h 8"/>
                <a:gd name="T6" fmla="*/ 4 w 22"/>
                <a:gd name="T7" fmla="*/ 8 h 8"/>
                <a:gd name="T8" fmla="*/ 7 w 22"/>
                <a:gd name="T9" fmla="*/ 7 h 8"/>
                <a:gd name="T10" fmla="*/ 10 w 22"/>
                <a:gd name="T11" fmla="*/ 6 h 8"/>
                <a:gd name="T12" fmla="*/ 11 w 22"/>
                <a:gd name="T13" fmla="*/ 5 h 8"/>
                <a:gd name="T14" fmla="*/ 12 w 22"/>
                <a:gd name="T15" fmla="*/ 5 h 8"/>
                <a:gd name="T16" fmla="*/ 12 w 22"/>
                <a:gd name="T17" fmla="*/ 4 h 8"/>
                <a:gd name="T18" fmla="*/ 13 w 22"/>
                <a:gd name="T19" fmla="*/ 3 h 8"/>
                <a:gd name="T20" fmla="*/ 22 w 22"/>
                <a:gd name="T21" fmla="*/ 0 h 8"/>
                <a:gd name="T22" fmla="*/ 18 w 22"/>
                <a:gd name="T23" fmla="*/ 1 h 8"/>
                <a:gd name="T24" fmla="*/ 14 w 22"/>
                <a:gd name="T25" fmla="*/ 1 h 8"/>
                <a:gd name="T26" fmla="*/ 9 w 22"/>
                <a:gd name="T27" fmla="*/ 1 h 8"/>
                <a:gd name="T28" fmla="*/ 7 w 22"/>
                <a:gd name="T29" fmla="*/ 2 h 8"/>
                <a:gd name="T30" fmla="*/ 0 w 22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8">
                  <a:moveTo>
                    <a:pt x="0" y="7"/>
                  </a:moveTo>
                  <a:lnTo>
                    <a:pt x="2" y="7"/>
                  </a:ln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2"/>
                    <a:pt x="17" y="1"/>
                    <a:pt x="22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8" y="1"/>
                    <a:pt x="16" y="1"/>
                    <a:pt x="14" y="1"/>
                  </a:cubicBezTo>
                  <a:lnTo>
                    <a:pt x="9" y="1"/>
                  </a:lnTo>
                  <a:lnTo>
                    <a:pt x="7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7" name="Freeform 999"/>
            <p:cNvSpPr>
              <a:spLocks/>
            </p:cNvSpPr>
            <p:nvPr/>
          </p:nvSpPr>
          <p:spPr bwMode="auto">
            <a:xfrm>
              <a:off x="1260253" y="2269408"/>
              <a:ext cx="6120" cy="12242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2 h 4"/>
                <a:gd name="T8" fmla="*/ 2 w 2"/>
                <a:gd name="T9" fmla="*/ 1 h 4"/>
                <a:gd name="T10" fmla="*/ 1 w 2"/>
                <a:gd name="T11" fmla="*/ 1 h 4"/>
                <a:gd name="T12" fmla="*/ 1 w 2"/>
                <a:gd name="T13" fmla="*/ 0 h 4"/>
                <a:gd name="T14" fmla="*/ 0 w 2"/>
                <a:gd name="T15" fmla="*/ 0 h 4"/>
                <a:gd name="T16" fmla="*/ 0 w 2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3"/>
                  </a:lnTo>
                  <a:lnTo>
                    <a:pt x="2" y="4"/>
                  </a:ln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8" name="Freeform 1000"/>
            <p:cNvSpPr>
              <a:spLocks/>
            </p:cNvSpPr>
            <p:nvPr/>
          </p:nvSpPr>
          <p:spPr bwMode="auto">
            <a:xfrm>
              <a:off x="1292384" y="2290831"/>
              <a:ext cx="15300" cy="39786"/>
            </a:xfrm>
            <a:custGeom>
              <a:avLst/>
              <a:gdLst>
                <a:gd name="T0" fmla="*/ 4 w 6"/>
                <a:gd name="T1" fmla="*/ 6 h 14"/>
                <a:gd name="T2" fmla="*/ 3 w 6"/>
                <a:gd name="T3" fmla="*/ 2 h 14"/>
                <a:gd name="T4" fmla="*/ 2 w 6"/>
                <a:gd name="T5" fmla="*/ 0 h 14"/>
                <a:gd name="T6" fmla="*/ 0 w 6"/>
                <a:gd name="T7" fmla="*/ 0 h 14"/>
                <a:gd name="T8" fmla="*/ 1 w 6"/>
                <a:gd name="T9" fmla="*/ 4 h 14"/>
                <a:gd name="T10" fmla="*/ 2 w 6"/>
                <a:gd name="T11" fmla="*/ 8 h 14"/>
                <a:gd name="T12" fmla="*/ 3 w 6"/>
                <a:gd name="T13" fmla="*/ 9 h 14"/>
                <a:gd name="T14" fmla="*/ 4 w 6"/>
                <a:gd name="T15" fmla="*/ 12 h 14"/>
                <a:gd name="T16" fmla="*/ 5 w 6"/>
                <a:gd name="T17" fmla="*/ 14 h 14"/>
                <a:gd name="T18" fmla="*/ 6 w 6"/>
                <a:gd name="T19" fmla="*/ 11 h 14"/>
                <a:gd name="T20" fmla="*/ 5 w 6"/>
                <a:gd name="T21" fmla="*/ 10 h 14"/>
                <a:gd name="T22" fmla="*/ 5 w 6"/>
                <a:gd name="T23" fmla="*/ 8 h 14"/>
                <a:gd name="T24" fmla="*/ 4 w 6"/>
                <a:gd name="T2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4">
                  <a:moveTo>
                    <a:pt x="4" y="6"/>
                  </a:move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lnTo>
                    <a:pt x="0" y="0"/>
                  </a:lnTo>
                  <a:lnTo>
                    <a:pt x="1" y="4"/>
                  </a:lnTo>
                  <a:lnTo>
                    <a:pt x="2" y="8"/>
                  </a:lnTo>
                  <a:cubicBezTo>
                    <a:pt x="2" y="7"/>
                    <a:pt x="2" y="8"/>
                    <a:pt x="3" y="9"/>
                  </a:cubicBezTo>
                  <a:cubicBezTo>
                    <a:pt x="3" y="11"/>
                    <a:pt x="3" y="12"/>
                    <a:pt x="4" y="12"/>
                  </a:cubicBezTo>
                  <a:lnTo>
                    <a:pt x="5" y="14"/>
                  </a:ln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7"/>
                    <a:pt x="4" y="6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39" name="Freeform 1001"/>
            <p:cNvSpPr>
              <a:spLocks/>
            </p:cNvSpPr>
            <p:nvPr/>
          </p:nvSpPr>
          <p:spPr bwMode="auto">
            <a:xfrm>
              <a:off x="1277084" y="2290831"/>
              <a:ext cx="6120" cy="1683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3 h 6"/>
                <a:gd name="T4" fmla="*/ 2 w 3"/>
                <a:gd name="T5" fmla="*/ 1 h 6"/>
                <a:gd name="T6" fmla="*/ 2 w 3"/>
                <a:gd name="T7" fmla="*/ 1 h 6"/>
                <a:gd name="T8" fmla="*/ 1 w 3"/>
                <a:gd name="T9" fmla="*/ 0 h 6"/>
                <a:gd name="T10" fmla="*/ 0 w 3"/>
                <a:gd name="T11" fmla="*/ 1 h 6"/>
                <a:gd name="T12" fmla="*/ 0 w 3"/>
                <a:gd name="T13" fmla="*/ 3 h 6"/>
                <a:gd name="T14" fmla="*/ 1 w 3"/>
                <a:gd name="T15" fmla="*/ 6 h 6"/>
                <a:gd name="T16" fmla="*/ 3 w 3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3"/>
                  </a:lnTo>
                  <a:cubicBezTo>
                    <a:pt x="3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3"/>
                  </a:lnTo>
                  <a:lnTo>
                    <a:pt x="1" y="6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0" name="Freeform 1002"/>
            <p:cNvSpPr>
              <a:spLocks/>
            </p:cNvSpPr>
            <p:nvPr/>
          </p:nvSpPr>
          <p:spPr bwMode="auto">
            <a:xfrm>
              <a:off x="1315333" y="2303072"/>
              <a:ext cx="15300" cy="16833"/>
            </a:xfrm>
            <a:custGeom>
              <a:avLst/>
              <a:gdLst>
                <a:gd name="T0" fmla="*/ 2 w 6"/>
                <a:gd name="T1" fmla="*/ 0 h 6"/>
                <a:gd name="T2" fmla="*/ 1 w 6"/>
                <a:gd name="T3" fmla="*/ 1 h 6"/>
                <a:gd name="T4" fmla="*/ 0 w 6"/>
                <a:gd name="T5" fmla="*/ 1 h 6"/>
                <a:gd name="T6" fmla="*/ 0 w 6"/>
                <a:gd name="T7" fmla="*/ 2 h 6"/>
                <a:gd name="T8" fmla="*/ 2 w 6"/>
                <a:gd name="T9" fmla="*/ 3 h 6"/>
                <a:gd name="T10" fmla="*/ 3 w 6"/>
                <a:gd name="T11" fmla="*/ 4 h 6"/>
                <a:gd name="T12" fmla="*/ 4 w 6"/>
                <a:gd name="T13" fmla="*/ 5 h 6"/>
                <a:gd name="T14" fmla="*/ 5 w 6"/>
                <a:gd name="T15" fmla="*/ 6 h 6"/>
                <a:gd name="T16" fmla="*/ 6 w 6"/>
                <a:gd name="T17" fmla="*/ 4 h 6"/>
                <a:gd name="T18" fmla="*/ 5 w 6"/>
                <a:gd name="T19" fmla="*/ 2 h 6"/>
                <a:gd name="T20" fmla="*/ 4 w 6"/>
                <a:gd name="T21" fmla="*/ 1 h 6"/>
                <a:gd name="T22" fmla="*/ 2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4" y="5"/>
                    <a:pt x="5" y="5"/>
                    <a:pt x="5" y="6"/>
                  </a:cubicBezTo>
                  <a:lnTo>
                    <a:pt x="6" y="4"/>
                  </a:lnTo>
                  <a:lnTo>
                    <a:pt x="5" y="2"/>
                  </a:lnTo>
                  <a:cubicBezTo>
                    <a:pt x="5" y="2"/>
                    <a:pt x="5" y="2"/>
                    <a:pt x="4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1" name="Freeform 1003"/>
            <p:cNvSpPr>
              <a:spLocks/>
            </p:cNvSpPr>
            <p:nvPr/>
          </p:nvSpPr>
          <p:spPr bwMode="auto">
            <a:xfrm>
              <a:off x="1336754" y="2345918"/>
              <a:ext cx="16831" cy="27544"/>
            </a:xfrm>
            <a:custGeom>
              <a:avLst/>
              <a:gdLst>
                <a:gd name="T0" fmla="*/ 0 w 7"/>
                <a:gd name="T1" fmla="*/ 2 h 9"/>
                <a:gd name="T2" fmla="*/ 0 w 7"/>
                <a:gd name="T3" fmla="*/ 3 h 9"/>
                <a:gd name="T4" fmla="*/ 2 w 7"/>
                <a:gd name="T5" fmla="*/ 4 h 9"/>
                <a:gd name="T6" fmla="*/ 3 w 7"/>
                <a:gd name="T7" fmla="*/ 5 h 9"/>
                <a:gd name="T8" fmla="*/ 3 w 7"/>
                <a:gd name="T9" fmla="*/ 6 h 9"/>
                <a:gd name="T10" fmla="*/ 4 w 7"/>
                <a:gd name="T11" fmla="*/ 7 h 9"/>
                <a:gd name="T12" fmla="*/ 5 w 7"/>
                <a:gd name="T13" fmla="*/ 8 h 9"/>
                <a:gd name="T14" fmla="*/ 7 w 7"/>
                <a:gd name="T15" fmla="*/ 9 h 9"/>
                <a:gd name="T16" fmla="*/ 7 w 7"/>
                <a:gd name="T17" fmla="*/ 8 h 9"/>
                <a:gd name="T18" fmla="*/ 7 w 7"/>
                <a:gd name="T19" fmla="*/ 7 h 9"/>
                <a:gd name="T20" fmla="*/ 6 w 7"/>
                <a:gd name="T21" fmla="*/ 6 h 9"/>
                <a:gd name="T22" fmla="*/ 6 w 7"/>
                <a:gd name="T23" fmla="*/ 5 h 9"/>
                <a:gd name="T24" fmla="*/ 5 w 7"/>
                <a:gd name="T25" fmla="*/ 5 h 9"/>
                <a:gd name="T26" fmla="*/ 5 w 7"/>
                <a:gd name="T27" fmla="*/ 4 h 9"/>
                <a:gd name="T28" fmla="*/ 4 w 7"/>
                <a:gd name="T29" fmla="*/ 2 h 9"/>
                <a:gd name="T30" fmla="*/ 4 w 7"/>
                <a:gd name="T31" fmla="*/ 1 h 9"/>
                <a:gd name="T32" fmla="*/ 3 w 7"/>
                <a:gd name="T33" fmla="*/ 1 h 9"/>
                <a:gd name="T34" fmla="*/ 0 w 7"/>
                <a:gd name="T35" fmla="*/ 0 h 9"/>
                <a:gd name="T36" fmla="*/ 0 w 7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lnTo>
                    <a:pt x="2" y="4"/>
                  </a:ln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lnTo>
                    <a:pt x="7" y="9"/>
                  </a:lnTo>
                  <a:lnTo>
                    <a:pt x="7" y="8"/>
                  </a:lnTo>
                  <a:lnTo>
                    <a:pt x="7" y="7"/>
                  </a:ln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"/>
                  </a:ln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3" y="1"/>
                  </a:cubicBezTo>
                  <a:lnTo>
                    <a:pt x="0" y="0"/>
                  </a:ln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2" name="Freeform 1004"/>
            <p:cNvSpPr>
              <a:spLocks/>
            </p:cNvSpPr>
            <p:nvPr/>
          </p:nvSpPr>
          <p:spPr bwMode="auto">
            <a:xfrm>
              <a:off x="1348994" y="2382643"/>
              <a:ext cx="29071" cy="26014"/>
            </a:xfrm>
            <a:custGeom>
              <a:avLst/>
              <a:gdLst>
                <a:gd name="T0" fmla="*/ 11 w 11"/>
                <a:gd name="T1" fmla="*/ 0 h 9"/>
                <a:gd name="T2" fmla="*/ 10 w 11"/>
                <a:gd name="T3" fmla="*/ 0 h 9"/>
                <a:gd name="T4" fmla="*/ 8 w 11"/>
                <a:gd name="T5" fmla="*/ 1 h 9"/>
                <a:gd name="T6" fmla="*/ 6 w 11"/>
                <a:gd name="T7" fmla="*/ 3 h 9"/>
                <a:gd name="T8" fmla="*/ 5 w 11"/>
                <a:gd name="T9" fmla="*/ 3 h 9"/>
                <a:gd name="T10" fmla="*/ 5 w 11"/>
                <a:gd name="T11" fmla="*/ 4 h 9"/>
                <a:gd name="T12" fmla="*/ 3 w 11"/>
                <a:gd name="T13" fmla="*/ 6 h 9"/>
                <a:gd name="T14" fmla="*/ 1 w 11"/>
                <a:gd name="T15" fmla="*/ 7 h 9"/>
                <a:gd name="T16" fmla="*/ 0 w 11"/>
                <a:gd name="T17" fmla="*/ 9 h 9"/>
                <a:gd name="T18" fmla="*/ 1 w 11"/>
                <a:gd name="T19" fmla="*/ 9 h 9"/>
                <a:gd name="T20" fmla="*/ 2 w 11"/>
                <a:gd name="T21" fmla="*/ 9 h 9"/>
                <a:gd name="T22" fmla="*/ 3 w 11"/>
                <a:gd name="T23" fmla="*/ 9 h 9"/>
                <a:gd name="T24" fmla="*/ 4 w 11"/>
                <a:gd name="T25" fmla="*/ 8 h 9"/>
                <a:gd name="T26" fmla="*/ 6 w 11"/>
                <a:gd name="T27" fmla="*/ 6 h 9"/>
                <a:gd name="T28" fmla="*/ 7 w 11"/>
                <a:gd name="T29" fmla="*/ 4 h 9"/>
                <a:gd name="T30" fmla="*/ 11 w 11"/>
                <a:gd name="T31" fmla="*/ 2 h 9"/>
                <a:gd name="T32" fmla="*/ 11 w 11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lnTo>
                    <a:pt x="10" y="0"/>
                  </a:lnTo>
                  <a:lnTo>
                    <a:pt x="8" y="1"/>
                  </a:lnTo>
                  <a:cubicBezTo>
                    <a:pt x="7" y="2"/>
                    <a:pt x="6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9"/>
                    <a:pt x="4" y="8"/>
                  </a:cubicBezTo>
                  <a:lnTo>
                    <a:pt x="6" y="6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3" name="Freeform 1005"/>
            <p:cNvSpPr>
              <a:spLocks/>
            </p:cNvSpPr>
            <p:nvPr/>
          </p:nvSpPr>
          <p:spPr bwMode="auto">
            <a:xfrm>
              <a:off x="8738942" y="1908277"/>
              <a:ext cx="62731" cy="21423"/>
            </a:xfrm>
            <a:custGeom>
              <a:avLst/>
              <a:gdLst>
                <a:gd name="T0" fmla="*/ 14 w 25"/>
                <a:gd name="T1" fmla="*/ 7 h 7"/>
                <a:gd name="T2" fmla="*/ 17 w 25"/>
                <a:gd name="T3" fmla="*/ 6 h 7"/>
                <a:gd name="T4" fmla="*/ 25 w 25"/>
                <a:gd name="T5" fmla="*/ 5 h 7"/>
                <a:gd name="T6" fmla="*/ 23 w 25"/>
                <a:gd name="T7" fmla="*/ 2 h 7"/>
                <a:gd name="T8" fmla="*/ 17 w 25"/>
                <a:gd name="T9" fmla="*/ 0 h 7"/>
                <a:gd name="T10" fmla="*/ 11 w 25"/>
                <a:gd name="T11" fmla="*/ 1 h 7"/>
                <a:gd name="T12" fmla="*/ 1 w 25"/>
                <a:gd name="T13" fmla="*/ 1 h 7"/>
                <a:gd name="T14" fmla="*/ 0 w 25"/>
                <a:gd name="T15" fmla="*/ 2 h 7"/>
                <a:gd name="T16" fmla="*/ 0 w 25"/>
                <a:gd name="T17" fmla="*/ 7 h 7"/>
                <a:gd name="T18" fmla="*/ 5 w 25"/>
                <a:gd name="T19" fmla="*/ 5 h 7"/>
                <a:gd name="T20" fmla="*/ 10 w 25"/>
                <a:gd name="T21" fmla="*/ 7 h 7"/>
                <a:gd name="T22" fmla="*/ 14 w 25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7">
                  <a:moveTo>
                    <a:pt x="14" y="7"/>
                  </a:moveTo>
                  <a:cubicBezTo>
                    <a:pt x="16" y="6"/>
                    <a:pt x="17" y="6"/>
                    <a:pt x="17" y="6"/>
                  </a:cubicBezTo>
                  <a:cubicBezTo>
                    <a:pt x="18" y="6"/>
                    <a:pt x="21" y="6"/>
                    <a:pt x="25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2" y="2"/>
                    <a:pt x="20" y="1"/>
                    <a:pt x="17" y="0"/>
                  </a:cubicBezTo>
                  <a:cubicBezTo>
                    <a:pt x="14" y="0"/>
                    <a:pt x="12" y="1"/>
                    <a:pt x="11" y="1"/>
                  </a:cubicBezTo>
                  <a:lnTo>
                    <a:pt x="1" y="1"/>
                  </a:lnTo>
                  <a:lnTo>
                    <a:pt x="0" y="2"/>
                  </a:lnTo>
                  <a:lnTo>
                    <a:pt x="0" y="7"/>
                  </a:lnTo>
                  <a:lnTo>
                    <a:pt x="5" y="5"/>
                  </a:lnTo>
                  <a:cubicBezTo>
                    <a:pt x="7" y="6"/>
                    <a:pt x="9" y="7"/>
                    <a:pt x="10" y="7"/>
                  </a:cubicBezTo>
                  <a:cubicBezTo>
                    <a:pt x="10" y="7"/>
                    <a:pt x="11" y="7"/>
                    <a:pt x="14" y="7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4" name="Freeform 1006"/>
            <p:cNvSpPr>
              <a:spLocks/>
            </p:cNvSpPr>
            <p:nvPr/>
          </p:nvSpPr>
          <p:spPr bwMode="auto">
            <a:xfrm>
              <a:off x="8738942" y="1969486"/>
              <a:ext cx="258572" cy="142310"/>
            </a:xfrm>
            <a:custGeom>
              <a:avLst/>
              <a:gdLst>
                <a:gd name="T0" fmla="*/ 81 w 100"/>
                <a:gd name="T1" fmla="*/ 32 h 48"/>
                <a:gd name="T2" fmla="*/ 83 w 100"/>
                <a:gd name="T3" fmla="*/ 32 h 48"/>
                <a:gd name="T4" fmla="*/ 86 w 100"/>
                <a:gd name="T5" fmla="*/ 33 h 48"/>
                <a:gd name="T6" fmla="*/ 92 w 100"/>
                <a:gd name="T7" fmla="*/ 33 h 48"/>
                <a:gd name="T8" fmla="*/ 100 w 100"/>
                <a:gd name="T9" fmla="*/ 28 h 48"/>
                <a:gd name="T10" fmla="*/ 90 w 100"/>
                <a:gd name="T11" fmla="*/ 27 h 48"/>
                <a:gd name="T12" fmla="*/ 87 w 100"/>
                <a:gd name="T13" fmla="*/ 25 h 48"/>
                <a:gd name="T14" fmla="*/ 82 w 100"/>
                <a:gd name="T15" fmla="*/ 22 h 48"/>
                <a:gd name="T16" fmla="*/ 81 w 100"/>
                <a:gd name="T17" fmla="*/ 21 h 48"/>
                <a:gd name="T18" fmla="*/ 78 w 100"/>
                <a:gd name="T19" fmla="*/ 21 h 48"/>
                <a:gd name="T20" fmla="*/ 76 w 100"/>
                <a:gd name="T21" fmla="*/ 21 h 48"/>
                <a:gd name="T22" fmla="*/ 74 w 100"/>
                <a:gd name="T23" fmla="*/ 21 h 48"/>
                <a:gd name="T24" fmla="*/ 69 w 100"/>
                <a:gd name="T25" fmla="*/ 20 h 48"/>
                <a:gd name="T26" fmla="*/ 65 w 100"/>
                <a:gd name="T27" fmla="*/ 19 h 48"/>
                <a:gd name="T28" fmla="*/ 62 w 100"/>
                <a:gd name="T29" fmla="*/ 21 h 48"/>
                <a:gd name="T30" fmla="*/ 55 w 100"/>
                <a:gd name="T31" fmla="*/ 26 h 48"/>
                <a:gd name="T32" fmla="*/ 52 w 100"/>
                <a:gd name="T33" fmla="*/ 23 h 48"/>
                <a:gd name="T34" fmla="*/ 49 w 100"/>
                <a:gd name="T35" fmla="*/ 18 h 48"/>
                <a:gd name="T36" fmla="*/ 49 w 100"/>
                <a:gd name="T37" fmla="*/ 14 h 48"/>
                <a:gd name="T38" fmla="*/ 44 w 100"/>
                <a:gd name="T39" fmla="*/ 13 h 48"/>
                <a:gd name="T40" fmla="*/ 26 w 100"/>
                <a:gd name="T41" fmla="*/ 9 h 48"/>
                <a:gd name="T42" fmla="*/ 21 w 100"/>
                <a:gd name="T43" fmla="*/ 8 h 48"/>
                <a:gd name="T44" fmla="*/ 16 w 100"/>
                <a:gd name="T45" fmla="*/ 5 h 48"/>
                <a:gd name="T46" fmla="*/ 0 w 100"/>
                <a:gd name="T47" fmla="*/ 0 h 48"/>
                <a:gd name="T48" fmla="*/ 0 w 100"/>
                <a:gd name="T49" fmla="*/ 41 h 48"/>
                <a:gd name="T50" fmla="*/ 5 w 100"/>
                <a:gd name="T51" fmla="*/ 33 h 48"/>
                <a:gd name="T52" fmla="*/ 9 w 100"/>
                <a:gd name="T53" fmla="*/ 29 h 48"/>
                <a:gd name="T54" fmla="*/ 12 w 100"/>
                <a:gd name="T55" fmla="*/ 26 h 48"/>
                <a:gd name="T56" fmla="*/ 14 w 100"/>
                <a:gd name="T57" fmla="*/ 27 h 48"/>
                <a:gd name="T58" fmla="*/ 18 w 100"/>
                <a:gd name="T59" fmla="*/ 35 h 48"/>
                <a:gd name="T60" fmla="*/ 40 w 100"/>
                <a:gd name="T61" fmla="*/ 34 h 48"/>
                <a:gd name="T62" fmla="*/ 43 w 100"/>
                <a:gd name="T63" fmla="*/ 36 h 48"/>
                <a:gd name="T64" fmla="*/ 46 w 100"/>
                <a:gd name="T65" fmla="*/ 41 h 48"/>
                <a:gd name="T66" fmla="*/ 51 w 100"/>
                <a:gd name="T67" fmla="*/ 43 h 48"/>
                <a:gd name="T68" fmla="*/ 56 w 100"/>
                <a:gd name="T69" fmla="*/ 43 h 48"/>
                <a:gd name="T70" fmla="*/ 61 w 100"/>
                <a:gd name="T71" fmla="*/ 45 h 48"/>
                <a:gd name="T72" fmla="*/ 63 w 100"/>
                <a:gd name="T73" fmla="*/ 45 h 48"/>
                <a:gd name="T74" fmla="*/ 65 w 100"/>
                <a:gd name="T75" fmla="*/ 43 h 48"/>
                <a:gd name="T76" fmla="*/ 67 w 100"/>
                <a:gd name="T77" fmla="*/ 48 h 48"/>
                <a:gd name="T78" fmla="*/ 72 w 100"/>
                <a:gd name="T79" fmla="*/ 33 h 48"/>
                <a:gd name="T80" fmla="*/ 75 w 100"/>
                <a:gd name="T81" fmla="*/ 32 h 48"/>
                <a:gd name="T82" fmla="*/ 78 w 100"/>
                <a:gd name="T83" fmla="*/ 32 h 48"/>
                <a:gd name="T84" fmla="*/ 81 w 100"/>
                <a:gd name="T8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48">
                  <a:moveTo>
                    <a:pt x="81" y="32"/>
                  </a:moveTo>
                  <a:cubicBezTo>
                    <a:pt x="81" y="32"/>
                    <a:pt x="82" y="32"/>
                    <a:pt x="83" y="32"/>
                  </a:cubicBezTo>
                  <a:cubicBezTo>
                    <a:pt x="85" y="32"/>
                    <a:pt x="86" y="33"/>
                    <a:pt x="86" y="33"/>
                  </a:cubicBezTo>
                  <a:cubicBezTo>
                    <a:pt x="87" y="33"/>
                    <a:pt x="89" y="33"/>
                    <a:pt x="92" y="33"/>
                  </a:cubicBezTo>
                  <a:lnTo>
                    <a:pt x="100" y="28"/>
                  </a:lnTo>
                  <a:cubicBezTo>
                    <a:pt x="95" y="28"/>
                    <a:pt x="91" y="27"/>
                    <a:pt x="90" y="27"/>
                  </a:cubicBezTo>
                  <a:cubicBezTo>
                    <a:pt x="89" y="27"/>
                    <a:pt x="88" y="26"/>
                    <a:pt x="87" y="25"/>
                  </a:cubicBezTo>
                  <a:cubicBezTo>
                    <a:pt x="84" y="23"/>
                    <a:pt x="83" y="22"/>
                    <a:pt x="82" y="22"/>
                  </a:cubicBezTo>
                  <a:cubicBezTo>
                    <a:pt x="82" y="21"/>
                    <a:pt x="82" y="21"/>
                    <a:pt x="81" y="21"/>
                  </a:cubicBezTo>
                  <a:lnTo>
                    <a:pt x="78" y="21"/>
                  </a:lnTo>
                  <a:cubicBezTo>
                    <a:pt x="78" y="21"/>
                    <a:pt x="77" y="21"/>
                    <a:pt x="76" y="21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2" y="21"/>
                    <a:pt x="69" y="20"/>
                  </a:cubicBezTo>
                  <a:cubicBezTo>
                    <a:pt x="66" y="19"/>
                    <a:pt x="65" y="19"/>
                    <a:pt x="65" y="19"/>
                  </a:cubicBezTo>
                  <a:cubicBezTo>
                    <a:pt x="64" y="19"/>
                    <a:pt x="63" y="19"/>
                    <a:pt x="62" y="21"/>
                  </a:cubicBezTo>
                  <a:lnTo>
                    <a:pt x="55" y="26"/>
                  </a:lnTo>
                  <a:lnTo>
                    <a:pt x="52" y="23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44" y="13"/>
                  </a:lnTo>
                  <a:cubicBezTo>
                    <a:pt x="33" y="10"/>
                    <a:pt x="27" y="9"/>
                    <a:pt x="26" y="9"/>
                  </a:cubicBezTo>
                  <a:cubicBezTo>
                    <a:pt x="25" y="9"/>
                    <a:pt x="24" y="8"/>
                    <a:pt x="21" y="8"/>
                  </a:cubicBezTo>
                  <a:lnTo>
                    <a:pt x="16" y="5"/>
                  </a:lnTo>
                  <a:lnTo>
                    <a:pt x="0" y="0"/>
                  </a:lnTo>
                  <a:lnTo>
                    <a:pt x="0" y="41"/>
                  </a:lnTo>
                  <a:cubicBezTo>
                    <a:pt x="3" y="36"/>
                    <a:pt x="5" y="34"/>
                    <a:pt x="5" y="33"/>
                  </a:cubicBezTo>
                  <a:cubicBezTo>
                    <a:pt x="6" y="33"/>
                    <a:pt x="7" y="31"/>
                    <a:pt x="9" y="29"/>
                  </a:cubicBezTo>
                  <a:lnTo>
                    <a:pt x="12" y="26"/>
                  </a:lnTo>
                  <a:lnTo>
                    <a:pt x="14" y="27"/>
                  </a:lnTo>
                  <a:lnTo>
                    <a:pt x="18" y="35"/>
                  </a:lnTo>
                  <a:lnTo>
                    <a:pt x="40" y="34"/>
                  </a:lnTo>
                  <a:lnTo>
                    <a:pt x="43" y="36"/>
                  </a:lnTo>
                  <a:lnTo>
                    <a:pt x="46" y="41"/>
                  </a:lnTo>
                  <a:cubicBezTo>
                    <a:pt x="49" y="42"/>
                    <a:pt x="50" y="42"/>
                    <a:pt x="51" y="43"/>
                  </a:cubicBezTo>
                  <a:cubicBezTo>
                    <a:pt x="52" y="43"/>
                    <a:pt x="54" y="43"/>
                    <a:pt x="56" y="43"/>
                  </a:cubicBezTo>
                  <a:lnTo>
                    <a:pt x="61" y="45"/>
                  </a:lnTo>
                  <a:lnTo>
                    <a:pt x="63" y="45"/>
                  </a:lnTo>
                  <a:lnTo>
                    <a:pt x="65" y="43"/>
                  </a:lnTo>
                  <a:lnTo>
                    <a:pt x="67" y="48"/>
                  </a:lnTo>
                  <a:lnTo>
                    <a:pt x="72" y="33"/>
                  </a:lnTo>
                  <a:cubicBezTo>
                    <a:pt x="73" y="33"/>
                    <a:pt x="75" y="33"/>
                    <a:pt x="75" y="32"/>
                  </a:cubicBezTo>
                  <a:cubicBezTo>
                    <a:pt x="76" y="32"/>
                    <a:pt x="77" y="32"/>
                    <a:pt x="78" y="32"/>
                  </a:cubicBezTo>
                  <a:cubicBezTo>
                    <a:pt x="79" y="32"/>
                    <a:pt x="80" y="32"/>
                    <a:pt x="81" y="3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5" name="Freeform 1007"/>
            <p:cNvSpPr>
              <a:spLocks/>
            </p:cNvSpPr>
            <p:nvPr/>
          </p:nvSpPr>
          <p:spPr bwMode="auto">
            <a:xfrm>
              <a:off x="1535655" y="2511181"/>
              <a:ext cx="1375479" cy="665643"/>
            </a:xfrm>
            <a:custGeom>
              <a:avLst/>
              <a:gdLst>
                <a:gd name="T0" fmla="*/ 500 w 532"/>
                <a:gd name="T1" fmla="*/ 32 h 227"/>
                <a:gd name="T2" fmla="*/ 488 w 532"/>
                <a:gd name="T3" fmla="*/ 41 h 227"/>
                <a:gd name="T4" fmla="*/ 444 w 532"/>
                <a:gd name="T5" fmla="*/ 54 h 227"/>
                <a:gd name="T6" fmla="*/ 422 w 532"/>
                <a:gd name="T7" fmla="*/ 60 h 227"/>
                <a:gd name="T8" fmla="*/ 411 w 532"/>
                <a:gd name="T9" fmla="*/ 71 h 227"/>
                <a:gd name="T10" fmla="*/ 384 w 532"/>
                <a:gd name="T11" fmla="*/ 62 h 227"/>
                <a:gd name="T12" fmla="*/ 375 w 532"/>
                <a:gd name="T13" fmla="*/ 38 h 227"/>
                <a:gd name="T14" fmla="*/ 359 w 532"/>
                <a:gd name="T15" fmla="*/ 43 h 227"/>
                <a:gd name="T16" fmla="*/ 344 w 532"/>
                <a:gd name="T17" fmla="*/ 42 h 227"/>
                <a:gd name="T18" fmla="*/ 341 w 532"/>
                <a:gd name="T19" fmla="*/ 22 h 227"/>
                <a:gd name="T20" fmla="*/ 325 w 532"/>
                <a:gd name="T21" fmla="*/ 17 h 227"/>
                <a:gd name="T22" fmla="*/ 312 w 532"/>
                <a:gd name="T23" fmla="*/ 11 h 227"/>
                <a:gd name="T24" fmla="*/ 280 w 532"/>
                <a:gd name="T25" fmla="*/ 8 h 227"/>
                <a:gd name="T26" fmla="*/ 16 w 532"/>
                <a:gd name="T27" fmla="*/ 4 h 227"/>
                <a:gd name="T28" fmla="*/ 23 w 532"/>
                <a:gd name="T29" fmla="*/ 20 h 227"/>
                <a:gd name="T30" fmla="*/ 15 w 532"/>
                <a:gd name="T31" fmla="*/ 11 h 227"/>
                <a:gd name="T32" fmla="*/ 4 w 532"/>
                <a:gd name="T33" fmla="*/ 10 h 227"/>
                <a:gd name="T34" fmla="*/ 7 w 532"/>
                <a:gd name="T35" fmla="*/ 24 h 227"/>
                <a:gd name="T36" fmla="*/ 2 w 532"/>
                <a:gd name="T37" fmla="*/ 62 h 227"/>
                <a:gd name="T38" fmla="*/ 10 w 532"/>
                <a:gd name="T39" fmla="*/ 94 h 227"/>
                <a:gd name="T40" fmla="*/ 21 w 532"/>
                <a:gd name="T41" fmla="*/ 108 h 227"/>
                <a:gd name="T42" fmla="*/ 30 w 532"/>
                <a:gd name="T43" fmla="*/ 126 h 227"/>
                <a:gd name="T44" fmla="*/ 49 w 532"/>
                <a:gd name="T45" fmla="*/ 140 h 227"/>
                <a:gd name="T46" fmla="*/ 73 w 532"/>
                <a:gd name="T47" fmla="*/ 156 h 227"/>
                <a:gd name="T48" fmla="*/ 96 w 532"/>
                <a:gd name="T49" fmla="*/ 159 h 227"/>
                <a:gd name="T50" fmla="*/ 153 w 532"/>
                <a:gd name="T51" fmla="*/ 164 h 227"/>
                <a:gd name="T52" fmla="*/ 184 w 532"/>
                <a:gd name="T53" fmla="*/ 178 h 227"/>
                <a:gd name="T54" fmla="*/ 199 w 532"/>
                <a:gd name="T55" fmla="*/ 190 h 227"/>
                <a:gd name="T56" fmla="*/ 216 w 532"/>
                <a:gd name="T57" fmla="*/ 184 h 227"/>
                <a:gd name="T58" fmla="*/ 233 w 532"/>
                <a:gd name="T59" fmla="*/ 203 h 227"/>
                <a:gd name="T60" fmla="*/ 250 w 532"/>
                <a:gd name="T61" fmla="*/ 218 h 227"/>
                <a:gd name="T62" fmla="*/ 257 w 532"/>
                <a:gd name="T63" fmla="*/ 199 h 227"/>
                <a:gd name="T64" fmla="*/ 277 w 532"/>
                <a:gd name="T65" fmla="*/ 187 h 227"/>
                <a:gd name="T66" fmla="*/ 305 w 532"/>
                <a:gd name="T67" fmla="*/ 184 h 227"/>
                <a:gd name="T68" fmla="*/ 313 w 532"/>
                <a:gd name="T69" fmla="*/ 189 h 227"/>
                <a:gd name="T70" fmla="*/ 324 w 532"/>
                <a:gd name="T71" fmla="*/ 187 h 227"/>
                <a:gd name="T72" fmla="*/ 336 w 532"/>
                <a:gd name="T73" fmla="*/ 178 h 227"/>
                <a:gd name="T74" fmla="*/ 361 w 532"/>
                <a:gd name="T75" fmla="*/ 179 h 227"/>
                <a:gd name="T76" fmla="*/ 385 w 532"/>
                <a:gd name="T77" fmla="*/ 188 h 227"/>
                <a:gd name="T78" fmla="*/ 390 w 532"/>
                <a:gd name="T79" fmla="*/ 209 h 227"/>
                <a:gd name="T80" fmla="*/ 401 w 532"/>
                <a:gd name="T81" fmla="*/ 226 h 227"/>
                <a:gd name="T82" fmla="*/ 410 w 532"/>
                <a:gd name="T83" fmla="*/ 208 h 227"/>
                <a:gd name="T84" fmla="*/ 398 w 532"/>
                <a:gd name="T85" fmla="*/ 176 h 227"/>
                <a:gd name="T86" fmla="*/ 426 w 532"/>
                <a:gd name="T87" fmla="*/ 145 h 227"/>
                <a:gd name="T88" fmla="*/ 442 w 532"/>
                <a:gd name="T89" fmla="*/ 137 h 227"/>
                <a:gd name="T90" fmla="*/ 444 w 532"/>
                <a:gd name="T91" fmla="*/ 126 h 227"/>
                <a:gd name="T92" fmla="*/ 442 w 532"/>
                <a:gd name="T93" fmla="*/ 113 h 227"/>
                <a:gd name="T94" fmla="*/ 443 w 532"/>
                <a:gd name="T95" fmla="*/ 103 h 227"/>
                <a:gd name="T96" fmla="*/ 450 w 532"/>
                <a:gd name="T97" fmla="*/ 92 h 227"/>
                <a:gd name="T98" fmla="*/ 451 w 532"/>
                <a:gd name="T99" fmla="*/ 107 h 227"/>
                <a:gd name="T100" fmla="*/ 453 w 532"/>
                <a:gd name="T101" fmla="*/ 107 h 227"/>
                <a:gd name="T102" fmla="*/ 455 w 532"/>
                <a:gd name="T103" fmla="*/ 88 h 227"/>
                <a:gd name="T104" fmla="*/ 460 w 532"/>
                <a:gd name="T105" fmla="*/ 99 h 227"/>
                <a:gd name="T106" fmla="*/ 465 w 532"/>
                <a:gd name="T107" fmla="*/ 82 h 227"/>
                <a:gd name="T108" fmla="*/ 483 w 532"/>
                <a:gd name="T109" fmla="*/ 78 h 227"/>
                <a:gd name="T110" fmla="*/ 473 w 532"/>
                <a:gd name="T111" fmla="*/ 77 h 227"/>
                <a:gd name="T112" fmla="*/ 483 w 532"/>
                <a:gd name="T113" fmla="*/ 76 h 227"/>
                <a:gd name="T114" fmla="*/ 492 w 532"/>
                <a:gd name="T115" fmla="*/ 75 h 227"/>
                <a:gd name="T116" fmla="*/ 498 w 532"/>
                <a:gd name="T117" fmla="*/ 58 h 227"/>
                <a:gd name="T118" fmla="*/ 517 w 532"/>
                <a:gd name="T119" fmla="*/ 47 h 227"/>
                <a:gd name="T120" fmla="*/ 531 w 532"/>
                <a:gd name="T121" fmla="*/ 41 h 227"/>
                <a:gd name="T122" fmla="*/ 524 w 532"/>
                <a:gd name="T123" fmla="*/ 31 h 227"/>
                <a:gd name="T124" fmla="*/ 510 w 532"/>
                <a:gd name="T125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2" h="227">
                  <a:moveTo>
                    <a:pt x="508" y="21"/>
                  </a:moveTo>
                  <a:lnTo>
                    <a:pt x="504" y="23"/>
                  </a:lnTo>
                  <a:lnTo>
                    <a:pt x="503" y="26"/>
                  </a:lnTo>
                  <a:lnTo>
                    <a:pt x="502" y="29"/>
                  </a:lnTo>
                  <a:lnTo>
                    <a:pt x="500" y="32"/>
                  </a:lnTo>
                  <a:lnTo>
                    <a:pt x="497" y="37"/>
                  </a:lnTo>
                  <a:lnTo>
                    <a:pt x="494" y="39"/>
                  </a:lnTo>
                  <a:lnTo>
                    <a:pt x="491" y="38"/>
                  </a:lnTo>
                  <a:lnTo>
                    <a:pt x="490" y="41"/>
                  </a:lnTo>
                  <a:lnTo>
                    <a:pt x="488" y="41"/>
                  </a:lnTo>
                  <a:lnTo>
                    <a:pt x="458" y="41"/>
                  </a:lnTo>
                  <a:lnTo>
                    <a:pt x="446" y="48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1" y="59"/>
                  </a:lnTo>
                  <a:cubicBezTo>
                    <a:pt x="436" y="60"/>
                    <a:pt x="434" y="61"/>
                    <a:pt x="433" y="61"/>
                  </a:cubicBezTo>
                  <a:cubicBezTo>
                    <a:pt x="432" y="61"/>
                    <a:pt x="430" y="61"/>
                    <a:pt x="426" y="61"/>
                  </a:cubicBezTo>
                  <a:lnTo>
                    <a:pt x="422" y="60"/>
                  </a:lnTo>
                  <a:lnTo>
                    <a:pt x="420" y="60"/>
                  </a:lnTo>
                  <a:lnTo>
                    <a:pt x="420" y="60"/>
                  </a:lnTo>
                  <a:lnTo>
                    <a:pt x="421" y="63"/>
                  </a:lnTo>
                  <a:lnTo>
                    <a:pt x="419" y="66"/>
                  </a:lnTo>
                  <a:lnTo>
                    <a:pt x="411" y="71"/>
                  </a:lnTo>
                  <a:lnTo>
                    <a:pt x="392" y="76"/>
                  </a:lnTo>
                  <a:lnTo>
                    <a:pt x="387" y="76"/>
                  </a:lnTo>
                  <a:lnTo>
                    <a:pt x="384" y="71"/>
                  </a:lnTo>
                  <a:lnTo>
                    <a:pt x="380" y="67"/>
                  </a:lnTo>
                  <a:lnTo>
                    <a:pt x="384" y="62"/>
                  </a:lnTo>
                  <a:lnTo>
                    <a:pt x="386" y="58"/>
                  </a:lnTo>
                  <a:lnTo>
                    <a:pt x="379" y="56"/>
                  </a:lnTo>
                  <a:lnTo>
                    <a:pt x="378" y="48"/>
                  </a:lnTo>
                  <a:lnTo>
                    <a:pt x="381" y="42"/>
                  </a:lnTo>
                  <a:lnTo>
                    <a:pt x="375" y="38"/>
                  </a:lnTo>
                  <a:lnTo>
                    <a:pt x="370" y="35"/>
                  </a:lnTo>
                  <a:lnTo>
                    <a:pt x="366" y="36"/>
                  </a:lnTo>
                  <a:lnTo>
                    <a:pt x="363" y="39"/>
                  </a:lnTo>
                  <a:lnTo>
                    <a:pt x="363" y="42"/>
                  </a:lnTo>
                  <a:lnTo>
                    <a:pt x="359" y="43"/>
                  </a:lnTo>
                  <a:lnTo>
                    <a:pt x="356" y="52"/>
                  </a:lnTo>
                  <a:lnTo>
                    <a:pt x="349" y="58"/>
                  </a:lnTo>
                  <a:lnTo>
                    <a:pt x="346" y="59"/>
                  </a:lnTo>
                  <a:lnTo>
                    <a:pt x="343" y="56"/>
                  </a:lnTo>
                  <a:lnTo>
                    <a:pt x="344" y="42"/>
                  </a:lnTo>
                  <a:lnTo>
                    <a:pt x="360" y="32"/>
                  </a:lnTo>
                  <a:lnTo>
                    <a:pt x="367" y="30"/>
                  </a:lnTo>
                  <a:lnTo>
                    <a:pt x="363" y="26"/>
                  </a:lnTo>
                  <a:lnTo>
                    <a:pt x="347" y="27"/>
                  </a:lnTo>
                  <a:lnTo>
                    <a:pt x="341" y="22"/>
                  </a:lnTo>
                  <a:lnTo>
                    <a:pt x="336" y="22"/>
                  </a:lnTo>
                  <a:lnTo>
                    <a:pt x="322" y="32"/>
                  </a:lnTo>
                  <a:lnTo>
                    <a:pt x="312" y="30"/>
                  </a:lnTo>
                  <a:lnTo>
                    <a:pt x="305" y="28"/>
                  </a:lnTo>
                  <a:lnTo>
                    <a:pt x="325" y="17"/>
                  </a:lnTo>
                  <a:lnTo>
                    <a:pt x="328" y="14"/>
                  </a:lnTo>
                  <a:lnTo>
                    <a:pt x="322" y="13"/>
                  </a:lnTo>
                  <a:lnTo>
                    <a:pt x="318" y="11"/>
                  </a:lnTo>
                  <a:lnTo>
                    <a:pt x="316" y="14"/>
                  </a:lnTo>
                  <a:lnTo>
                    <a:pt x="312" y="11"/>
                  </a:lnTo>
                  <a:lnTo>
                    <a:pt x="307" y="13"/>
                  </a:lnTo>
                  <a:lnTo>
                    <a:pt x="294" y="8"/>
                  </a:lnTo>
                  <a:lnTo>
                    <a:pt x="290" y="8"/>
                  </a:lnTo>
                  <a:lnTo>
                    <a:pt x="287" y="9"/>
                  </a:lnTo>
                  <a:lnTo>
                    <a:pt x="280" y="8"/>
                  </a:lnTo>
                  <a:lnTo>
                    <a:pt x="277" y="6"/>
                  </a:lnTo>
                  <a:lnTo>
                    <a:pt x="275" y="1"/>
                  </a:lnTo>
                  <a:lnTo>
                    <a:pt x="272" y="0"/>
                  </a:lnTo>
                  <a:lnTo>
                    <a:pt x="272" y="4"/>
                  </a:lnTo>
                  <a:lnTo>
                    <a:pt x="16" y="4"/>
                  </a:lnTo>
                  <a:cubicBezTo>
                    <a:pt x="18" y="5"/>
                    <a:pt x="19" y="6"/>
                    <a:pt x="20" y="7"/>
                  </a:cubicBezTo>
                  <a:cubicBezTo>
                    <a:pt x="21" y="7"/>
                    <a:pt x="22" y="9"/>
                    <a:pt x="23" y="11"/>
                  </a:cubicBezTo>
                  <a:lnTo>
                    <a:pt x="22" y="12"/>
                  </a:lnTo>
                  <a:lnTo>
                    <a:pt x="24" y="16"/>
                  </a:lnTo>
                  <a:lnTo>
                    <a:pt x="23" y="20"/>
                  </a:lnTo>
                  <a:lnTo>
                    <a:pt x="19" y="21"/>
                  </a:lnTo>
                  <a:cubicBezTo>
                    <a:pt x="18" y="19"/>
                    <a:pt x="18" y="18"/>
                    <a:pt x="18" y="17"/>
                  </a:cubicBezTo>
                  <a:cubicBezTo>
                    <a:pt x="18" y="16"/>
                    <a:pt x="18" y="14"/>
                    <a:pt x="18" y="13"/>
                  </a:cubicBezTo>
                  <a:lnTo>
                    <a:pt x="18" y="13"/>
                  </a:lnTo>
                  <a:cubicBezTo>
                    <a:pt x="18" y="12"/>
                    <a:pt x="17" y="12"/>
                    <a:pt x="15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6" y="10"/>
                    <a:pt x="5" y="10"/>
                    <a:pt x="4" y="10"/>
                  </a:cubicBezTo>
                  <a:cubicBezTo>
                    <a:pt x="3" y="10"/>
                    <a:pt x="2" y="11"/>
                    <a:pt x="0" y="12"/>
                  </a:cubicBezTo>
                  <a:cubicBezTo>
                    <a:pt x="1" y="13"/>
                    <a:pt x="2" y="14"/>
                    <a:pt x="3" y="15"/>
                  </a:cubicBezTo>
                  <a:cubicBezTo>
                    <a:pt x="3" y="15"/>
                    <a:pt x="4" y="16"/>
                    <a:pt x="5" y="18"/>
                  </a:cubicBezTo>
                  <a:cubicBezTo>
                    <a:pt x="6" y="19"/>
                    <a:pt x="7" y="20"/>
                    <a:pt x="7" y="21"/>
                  </a:cubicBezTo>
                  <a:cubicBezTo>
                    <a:pt x="7" y="21"/>
                    <a:pt x="7" y="22"/>
                    <a:pt x="7" y="24"/>
                  </a:cubicBezTo>
                  <a:lnTo>
                    <a:pt x="10" y="25"/>
                  </a:lnTo>
                  <a:lnTo>
                    <a:pt x="8" y="28"/>
                  </a:lnTo>
                  <a:lnTo>
                    <a:pt x="7" y="51"/>
                  </a:lnTo>
                  <a:lnTo>
                    <a:pt x="6" y="55"/>
                  </a:lnTo>
                  <a:lnTo>
                    <a:pt x="2" y="62"/>
                  </a:lnTo>
                  <a:lnTo>
                    <a:pt x="5" y="70"/>
                  </a:lnTo>
                  <a:lnTo>
                    <a:pt x="6" y="78"/>
                  </a:lnTo>
                  <a:lnTo>
                    <a:pt x="4" y="83"/>
                  </a:lnTo>
                  <a:lnTo>
                    <a:pt x="10" y="90"/>
                  </a:lnTo>
                  <a:cubicBezTo>
                    <a:pt x="10" y="91"/>
                    <a:pt x="10" y="93"/>
                    <a:pt x="10" y="94"/>
                  </a:cubicBezTo>
                  <a:cubicBezTo>
                    <a:pt x="10" y="94"/>
                    <a:pt x="11" y="95"/>
                    <a:pt x="11" y="97"/>
                  </a:cubicBezTo>
                  <a:cubicBezTo>
                    <a:pt x="12" y="99"/>
                    <a:pt x="12" y="100"/>
                    <a:pt x="12" y="100"/>
                  </a:cubicBezTo>
                  <a:cubicBezTo>
                    <a:pt x="12" y="100"/>
                    <a:pt x="13" y="101"/>
                    <a:pt x="13" y="102"/>
                  </a:cubicBezTo>
                  <a:cubicBezTo>
                    <a:pt x="14" y="104"/>
                    <a:pt x="15" y="104"/>
                    <a:pt x="15" y="105"/>
                  </a:cubicBezTo>
                  <a:cubicBezTo>
                    <a:pt x="16" y="105"/>
                    <a:pt x="18" y="106"/>
                    <a:pt x="21" y="108"/>
                  </a:cubicBezTo>
                  <a:lnTo>
                    <a:pt x="30" y="107"/>
                  </a:lnTo>
                  <a:lnTo>
                    <a:pt x="32" y="107"/>
                  </a:lnTo>
                  <a:lnTo>
                    <a:pt x="29" y="118"/>
                  </a:lnTo>
                  <a:lnTo>
                    <a:pt x="28" y="123"/>
                  </a:lnTo>
                  <a:cubicBezTo>
                    <a:pt x="29" y="124"/>
                    <a:pt x="30" y="125"/>
                    <a:pt x="30" y="126"/>
                  </a:cubicBezTo>
                  <a:cubicBezTo>
                    <a:pt x="30" y="126"/>
                    <a:pt x="32" y="128"/>
                    <a:pt x="34" y="130"/>
                  </a:cubicBezTo>
                  <a:cubicBezTo>
                    <a:pt x="34" y="131"/>
                    <a:pt x="36" y="132"/>
                    <a:pt x="38" y="133"/>
                  </a:cubicBezTo>
                  <a:lnTo>
                    <a:pt x="39" y="138"/>
                  </a:lnTo>
                  <a:lnTo>
                    <a:pt x="43" y="139"/>
                  </a:lnTo>
                  <a:cubicBezTo>
                    <a:pt x="46" y="139"/>
                    <a:pt x="48" y="140"/>
                    <a:pt x="49" y="140"/>
                  </a:cubicBezTo>
                  <a:lnTo>
                    <a:pt x="55" y="143"/>
                  </a:lnTo>
                  <a:cubicBezTo>
                    <a:pt x="55" y="143"/>
                    <a:pt x="56" y="143"/>
                    <a:pt x="59" y="144"/>
                  </a:cubicBezTo>
                  <a:cubicBezTo>
                    <a:pt x="59" y="144"/>
                    <a:pt x="60" y="144"/>
                    <a:pt x="61" y="145"/>
                  </a:cubicBezTo>
                  <a:cubicBezTo>
                    <a:pt x="62" y="145"/>
                    <a:pt x="62" y="145"/>
                    <a:pt x="62" y="146"/>
                  </a:cubicBezTo>
                  <a:cubicBezTo>
                    <a:pt x="62" y="146"/>
                    <a:pt x="66" y="150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lnTo>
                    <a:pt x="84" y="156"/>
                  </a:lnTo>
                  <a:lnTo>
                    <a:pt x="91" y="155"/>
                  </a:lnTo>
                  <a:lnTo>
                    <a:pt x="92" y="156"/>
                  </a:lnTo>
                  <a:cubicBezTo>
                    <a:pt x="94" y="158"/>
                    <a:pt x="95" y="158"/>
                    <a:pt x="96" y="159"/>
                  </a:cubicBezTo>
                  <a:cubicBezTo>
                    <a:pt x="96" y="159"/>
                    <a:pt x="97" y="159"/>
                    <a:pt x="99" y="159"/>
                  </a:cubicBezTo>
                  <a:cubicBezTo>
                    <a:pt x="103" y="161"/>
                    <a:pt x="105" y="162"/>
                    <a:pt x="106" y="162"/>
                  </a:cubicBezTo>
                  <a:lnTo>
                    <a:pt x="128" y="169"/>
                  </a:lnTo>
                  <a:lnTo>
                    <a:pt x="153" y="169"/>
                  </a:lnTo>
                  <a:lnTo>
                    <a:pt x="153" y="164"/>
                  </a:lnTo>
                  <a:lnTo>
                    <a:pt x="167" y="164"/>
                  </a:lnTo>
                  <a:lnTo>
                    <a:pt x="175" y="170"/>
                  </a:lnTo>
                  <a:lnTo>
                    <a:pt x="179" y="172"/>
                  </a:lnTo>
                  <a:lnTo>
                    <a:pt x="182" y="176"/>
                  </a:lnTo>
                  <a:lnTo>
                    <a:pt x="184" y="178"/>
                  </a:lnTo>
                  <a:cubicBezTo>
                    <a:pt x="184" y="179"/>
                    <a:pt x="185" y="180"/>
                    <a:pt x="185" y="181"/>
                  </a:cubicBezTo>
                  <a:cubicBezTo>
                    <a:pt x="185" y="182"/>
                    <a:pt x="186" y="183"/>
                    <a:pt x="187" y="184"/>
                  </a:cubicBezTo>
                  <a:lnTo>
                    <a:pt x="190" y="187"/>
                  </a:lnTo>
                  <a:cubicBezTo>
                    <a:pt x="192" y="188"/>
                    <a:pt x="193" y="189"/>
                    <a:pt x="194" y="189"/>
                  </a:cubicBezTo>
                  <a:cubicBezTo>
                    <a:pt x="196" y="189"/>
                    <a:pt x="197" y="190"/>
                    <a:pt x="199" y="190"/>
                  </a:cubicBezTo>
                  <a:lnTo>
                    <a:pt x="200" y="188"/>
                  </a:lnTo>
                  <a:cubicBezTo>
                    <a:pt x="201" y="187"/>
                    <a:pt x="202" y="186"/>
                    <a:pt x="202" y="185"/>
                  </a:cubicBezTo>
                  <a:cubicBezTo>
                    <a:pt x="202" y="185"/>
                    <a:pt x="203" y="184"/>
                    <a:pt x="205" y="183"/>
                  </a:cubicBezTo>
                  <a:lnTo>
                    <a:pt x="210" y="182"/>
                  </a:lnTo>
                  <a:cubicBezTo>
                    <a:pt x="213" y="183"/>
                    <a:pt x="215" y="184"/>
                    <a:pt x="216" y="184"/>
                  </a:cubicBezTo>
                  <a:cubicBezTo>
                    <a:pt x="217" y="185"/>
                    <a:pt x="218" y="186"/>
                    <a:pt x="220" y="188"/>
                  </a:cubicBezTo>
                  <a:cubicBezTo>
                    <a:pt x="220" y="188"/>
                    <a:pt x="221" y="189"/>
                    <a:pt x="221" y="190"/>
                  </a:cubicBezTo>
                  <a:lnTo>
                    <a:pt x="223" y="192"/>
                  </a:lnTo>
                  <a:cubicBezTo>
                    <a:pt x="223" y="193"/>
                    <a:pt x="224" y="195"/>
                    <a:pt x="225" y="197"/>
                  </a:cubicBezTo>
                  <a:lnTo>
                    <a:pt x="233" y="203"/>
                  </a:lnTo>
                  <a:lnTo>
                    <a:pt x="234" y="211"/>
                  </a:lnTo>
                  <a:lnTo>
                    <a:pt x="242" y="217"/>
                  </a:lnTo>
                  <a:cubicBezTo>
                    <a:pt x="243" y="216"/>
                    <a:pt x="243" y="216"/>
                    <a:pt x="244" y="216"/>
                  </a:cubicBezTo>
                  <a:cubicBezTo>
                    <a:pt x="244" y="216"/>
                    <a:pt x="245" y="216"/>
                    <a:pt x="245" y="216"/>
                  </a:cubicBezTo>
                  <a:cubicBezTo>
                    <a:pt x="246" y="216"/>
                    <a:pt x="248" y="217"/>
                    <a:pt x="250" y="218"/>
                  </a:cubicBezTo>
                  <a:lnTo>
                    <a:pt x="254" y="220"/>
                  </a:lnTo>
                  <a:lnTo>
                    <a:pt x="254" y="219"/>
                  </a:lnTo>
                  <a:lnTo>
                    <a:pt x="253" y="214"/>
                  </a:lnTo>
                  <a:lnTo>
                    <a:pt x="254" y="202"/>
                  </a:lnTo>
                  <a:lnTo>
                    <a:pt x="257" y="199"/>
                  </a:lnTo>
                  <a:lnTo>
                    <a:pt x="264" y="195"/>
                  </a:lnTo>
                  <a:cubicBezTo>
                    <a:pt x="268" y="193"/>
                    <a:pt x="270" y="192"/>
                    <a:pt x="271" y="191"/>
                  </a:cubicBezTo>
                  <a:cubicBezTo>
                    <a:pt x="271" y="191"/>
                    <a:pt x="272" y="191"/>
                    <a:pt x="273" y="190"/>
                  </a:cubicBezTo>
                  <a:cubicBezTo>
                    <a:pt x="274" y="189"/>
                    <a:pt x="274" y="189"/>
                    <a:pt x="275" y="189"/>
                  </a:cubicBezTo>
                  <a:cubicBezTo>
                    <a:pt x="275" y="189"/>
                    <a:pt x="276" y="188"/>
                    <a:pt x="277" y="187"/>
                  </a:cubicBezTo>
                  <a:lnTo>
                    <a:pt x="285" y="181"/>
                  </a:lnTo>
                  <a:cubicBezTo>
                    <a:pt x="286" y="183"/>
                    <a:pt x="287" y="184"/>
                    <a:pt x="288" y="184"/>
                  </a:cubicBezTo>
                  <a:lnTo>
                    <a:pt x="293" y="184"/>
                  </a:lnTo>
                  <a:cubicBezTo>
                    <a:pt x="293" y="184"/>
                    <a:pt x="296" y="184"/>
                    <a:pt x="300" y="185"/>
                  </a:cubicBezTo>
                  <a:lnTo>
                    <a:pt x="305" y="184"/>
                  </a:lnTo>
                  <a:cubicBezTo>
                    <a:pt x="306" y="184"/>
                    <a:pt x="307" y="184"/>
                    <a:pt x="308" y="185"/>
                  </a:cubicBezTo>
                  <a:cubicBezTo>
                    <a:pt x="309" y="185"/>
                    <a:pt x="309" y="186"/>
                    <a:pt x="309" y="187"/>
                  </a:cubicBezTo>
                  <a:cubicBezTo>
                    <a:pt x="309" y="187"/>
                    <a:pt x="309" y="187"/>
                    <a:pt x="309" y="188"/>
                  </a:cubicBezTo>
                  <a:cubicBezTo>
                    <a:pt x="309" y="188"/>
                    <a:pt x="309" y="188"/>
                    <a:pt x="310" y="188"/>
                  </a:cubicBezTo>
                  <a:cubicBezTo>
                    <a:pt x="312" y="189"/>
                    <a:pt x="313" y="189"/>
                    <a:pt x="313" y="189"/>
                  </a:cubicBezTo>
                  <a:cubicBezTo>
                    <a:pt x="314" y="189"/>
                    <a:pt x="315" y="189"/>
                    <a:pt x="317" y="188"/>
                  </a:cubicBezTo>
                  <a:cubicBezTo>
                    <a:pt x="317" y="189"/>
                    <a:pt x="318" y="190"/>
                    <a:pt x="319" y="190"/>
                  </a:cubicBezTo>
                  <a:cubicBezTo>
                    <a:pt x="319" y="190"/>
                    <a:pt x="319" y="189"/>
                    <a:pt x="319" y="188"/>
                  </a:cubicBezTo>
                  <a:cubicBezTo>
                    <a:pt x="319" y="186"/>
                    <a:pt x="319" y="186"/>
                    <a:pt x="320" y="186"/>
                  </a:cubicBezTo>
                  <a:cubicBezTo>
                    <a:pt x="320" y="186"/>
                    <a:pt x="322" y="186"/>
                    <a:pt x="324" y="187"/>
                  </a:cubicBezTo>
                  <a:lnTo>
                    <a:pt x="326" y="186"/>
                  </a:lnTo>
                  <a:lnTo>
                    <a:pt x="326" y="181"/>
                  </a:lnTo>
                  <a:lnTo>
                    <a:pt x="320" y="179"/>
                  </a:lnTo>
                  <a:lnTo>
                    <a:pt x="331" y="179"/>
                  </a:lnTo>
                  <a:lnTo>
                    <a:pt x="336" y="178"/>
                  </a:lnTo>
                  <a:cubicBezTo>
                    <a:pt x="336" y="179"/>
                    <a:pt x="337" y="179"/>
                    <a:pt x="338" y="179"/>
                  </a:cubicBezTo>
                  <a:cubicBezTo>
                    <a:pt x="340" y="179"/>
                    <a:pt x="342" y="179"/>
                    <a:pt x="346" y="178"/>
                  </a:cubicBezTo>
                  <a:cubicBezTo>
                    <a:pt x="348" y="178"/>
                    <a:pt x="350" y="177"/>
                    <a:pt x="351" y="178"/>
                  </a:cubicBezTo>
                  <a:cubicBezTo>
                    <a:pt x="352" y="178"/>
                    <a:pt x="354" y="179"/>
                    <a:pt x="357" y="180"/>
                  </a:cubicBezTo>
                  <a:cubicBezTo>
                    <a:pt x="359" y="179"/>
                    <a:pt x="361" y="178"/>
                    <a:pt x="361" y="179"/>
                  </a:cubicBezTo>
                  <a:cubicBezTo>
                    <a:pt x="362" y="179"/>
                    <a:pt x="362" y="180"/>
                    <a:pt x="362" y="181"/>
                  </a:cubicBezTo>
                  <a:cubicBezTo>
                    <a:pt x="362" y="182"/>
                    <a:pt x="362" y="183"/>
                    <a:pt x="363" y="183"/>
                  </a:cubicBezTo>
                  <a:cubicBezTo>
                    <a:pt x="364" y="183"/>
                    <a:pt x="366" y="184"/>
                    <a:pt x="368" y="184"/>
                  </a:cubicBezTo>
                  <a:cubicBezTo>
                    <a:pt x="369" y="184"/>
                    <a:pt x="371" y="183"/>
                    <a:pt x="375" y="180"/>
                  </a:cubicBezTo>
                  <a:lnTo>
                    <a:pt x="385" y="188"/>
                  </a:lnTo>
                  <a:lnTo>
                    <a:pt x="387" y="192"/>
                  </a:lnTo>
                  <a:lnTo>
                    <a:pt x="387" y="196"/>
                  </a:lnTo>
                  <a:lnTo>
                    <a:pt x="386" y="200"/>
                  </a:lnTo>
                  <a:lnTo>
                    <a:pt x="386" y="203"/>
                  </a:lnTo>
                  <a:lnTo>
                    <a:pt x="390" y="209"/>
                  </a:lnTo>
                  <a:lnTo>
                    <a:pt x="394" y="210"/>
                  </a:lnTo>
                  <a:lnTo>
                    <a:pt x="395" y="213"/>
                  </a:lnTo>
                  <a:lnTo>
                    <a:pt x="395" y="216"/>
                  </a:lnTo>
                  <a:cubicBezTo>
                    <a:pt x="396" y="218"/>
                    <a:pt x="396" y="219"/>
                    <a:pt x="397" y="220"/>
                  </a:cubicBezTo>
                  <a:cubicBezTo>
                    <a:pt x="398" y="221"/>
                    <a:pt x="399" y="223"/>
                    <a:pt x="401" y="226"/>
                  </a:cubicBezTo>
                  <a:lnTo>
                    <a:pt x="405" y="227"/>
                  </a:lnTo>
                  <a:lnTo>
                    <a:pt x="408" y="226"/>
                  </a:lnTo>
                  <a:cubicBezTo>
                    <a:pt x="410" y="222"/>
                    <a:pt x="410" y="220"/>
                    <a:pt x="410" y="220"/>
                  </a:cubicBezTo>
                  <a:cubicBezTo>
                    <a:pt x="410" y="219"/>
                    <a:pt x="411" y="217"/>
                    <a:pt x="411" y="213"/>
                  </a:cubicBezTo>
                  <a:lnTo>
                    <a:pt x="410" y="208"/>
                  </a:lnTo>
                  <a:cubicBezTo>
                    <a:pt x="409" y="204"/>
                    <a:pt x="408" y="202"/>
                    <a:pt x="408" y="202"/>
                  </a:cubicBezTo>
                  <a:cubicBezTo>
                    <a:pt x="408" y="201"/>
                    <a:pt x="407" y="200"/>
                    <a:pt x="407" y="199"/>
                  </a:cubicBezTo>
                  <a:cubicBezTo>
                    <a:pt x="407" y="198"/>
                    <a:pt x="407" y="197"/>
                    <a:pt x="407" y="196"/>
                  </a:cubicBezTo>
                  <a:cubicBezTo>
                    <a:pt x="407" y="196"/>
                    <a:pt x="406" y="193"/>
                    <a:pt x="403" y="189"/>
                  </a:cubicBezTo>
                  <a:lnTo>
                    <a:pt x="398" y="176"/>
                  </a:lnTo>
                  <a:lnTo>
                    <a:pt x="399" y="172"/>
                  </a:lnTo>
                  <a:cubicBezTo>
                    <a:pt x="400" y="169"/>
                    <a:pt x="400" y="168"/>
                    <a:pt x="401" y="167"/>
                  </a:cubicBezTo>
                  <a:cubicBezTo>
                    <a:pt x="401" y="167"/>
                    <a:pt x="402" y="165"/>
                    <a:pt x="403" y="163"/>
                  </a:cubicBezTo>
                  <a:lnTo>
                    <a:pt x="418" y="152"/>
                  </a:lnTo>
                  <a:cubicBezTo>
                    <a:pt x="424" y="148"/>
                    <a:pt x="426" y="146"/>
                    <a:pt x="426" y="145"/>
                  </a:cubicBezTo>
                  <a:cubicBezTo>
                    <a:pt x="427" y="145"/>
                    <a:pt x="427" y="144"/>
                    <a:pt x="428" y="143"/>
                  </a:cubicBezTo>
                  <a:cubicBezTo>
                    <a:pt x="428" y="143"/>
                    <a:pt x="428" y="143"/>
                    <a:pt x="428" y="143"/>
                  </a:cubicBezTo>
                  <a:cubicBezTo>
                    <a:pt x="428" y="143"/>
                    <a:pt x="429" y="142"/>
                    <a:pt x="429" y="142"/>
                  </a:cubicBezTo>
                  <a:cubicBezTo>
                    <a:pt x="433" y="141"/>
                    <a:pt x="435" y="140"/>
                    <a:pt x="435" y="140"/>
                  </a:cubicBezTo>
                  <a:cubicBezTo>
                    <a:pt x="436" y="139"/>
                    <a:pt x="438" y="139"/>
                    <a:pt x="442" y="137"/>
                  </a:cubicBezTo>
                  <a:lnTo>
                    <a:pt x="444" y="137"/>
                  </a:lnTo>
                  <a:lnTo>
                    <a:pt x="441" y="130"/>
                  </a:lnTo>
                  <a:cubicBezTo>
                    <a:pt x="443" y="129"/>
                    <a:pt x="444" y="129"/>
                    <a:pt x="445" y="129"/>
                  </a:cubicBezTo>
                  <a:lnTo>
                    <a:pt x="449" y="129"/>
                  </a:lnTo>
                  <a:lnTo>
                    <a:pt x="444" y="126"/>
                  </a:lnTo>
                  <a:lnTo>
                    <a:pt x="443" y="125"/>
                  </a:lnTo>
                  <a:cubicBezTo>
                    <a:pt x="445" y="122"/>
                    <a:pt x="446" y="121"/>
                    <a:pt x="446" y="121"/>
                  </a:cubicBezTo>
                  <a:cubicBezTo>
                    <a:pt x="447" y="120"/>
                    <a:pt x="448" y="119"/>
                    <a:pt x="449" y="118"/>
                  </a:cubicBezTo>
                  <a:lnTo>
                    <a:pt x="439" y="113"/>
                  </a:lnTo>
                  <a:cubicBezTo>
                    <a:pt x="440" y="113"/>
                    <a:pt x="440" y="113"/>
                    <a:pt x="442" y="113"/>
                  </a:cubicBezTo>
                  <a:cubicBezTo>
                    <a:pt x="443" y="113"/>
                    <a:pt x="443" y="112"/>
                    <a:pt x="443" y="110"/>
                  </a:cubicBezTo>
                  <a:lnTo>
                    <a:pt x="440" y="107"/>
                  </a:lnTo>
                  <a:lnTo>
                    <a:pt x="438" y="103"/>
                  </a:lnTo>
                  <a:lnTo>
                    <a:pt x="439" y="98"/>
                  </a:lnTo>
                  <a:cubicBezTo>
                    <a:pt x="441" y="101"/>
                    <a:pt x="442" y="103"/>
                    <a:pt x="443" y="103"/>
                  </a:cubicBezTo>
                  <a:cubicBezTo>
                    <a:pt x="443" y="104"/>
                    <a:pt x="444" y="104"/>
                    <a:pt x="445" y="106"/>
                  </a:cubicBezTo>
                  <a:lnTo>
                    <a:pt x="444" y="99"/>
                  </a:lnTo>
                  <a:lnTo>
                    <a:pt x="443" y="95"/>
                  </a:lnTo>
                  <a:cubicBezTo>
                    <a:pt x="444" y="94"/>
                    <a:pt x="445" y="94"/>
                    <a:pt x="446" y="94"/>
                  </a:cubicBezTo>
                  <a:cubicBezTo>
                    <a:pt x="446" y="94"/>
                    <a:pt x="448" y="93"/>
                    <a:pt x="450" y="92"/>
                  </a:cubicBezTo>
                  <a:cubicBezTo>
                    <a:pt x="450" y="94"/>
                    <a:pt x="450" y="95"/>
                    <a:pt x="450" y="96"/>
                  </a:cubicBezTo>
                  <a:lnTo>
                    <a:pt x="448" y="98"/>
                  </a:lnTo>
                  <a:cubicBezTo>
                    <a:pt x="448" y="99"/>
                    <a:pt x="447" y="100"/>
                    <a:pt x="447" y="100"/>
                  </a:cubicBezTo>
                  <a:lnTo>
                    <a:pt x="447" y="104"/>
                  </a:lnTo>
                  <a:lnTo>
                    <a:pt x="451" y="107"/>
                  </a:lnTo>
                  <a:cubicBezTo>
                    <a:pt x="451" y="109"/>
                    <a:pt x="450" y="110"/>
                    <a:pt x="450" y="110"/>
                  </a:cubicBezTo>
                  <a:cubicBezTo>
                    <a:pt x="450" y="111"/>
                    <a:pt x="450" y="112"/>
                    <a:pt x="449" y="114"/>
                  </a:cubicBezTo>
                  <a:cubicBezTo>
                    <a:pt x="450" y="113"/>
                    <a:pt x="451" y="112"/>
                    <a:pt x="452" y="111"/>
                  </a:cubicBezTo>
                  <a:cubicBezTo>
                    <a:pt x="452" y="111"/>
                    <a:pt x="452" y="110"/>
                    <a:pt x="452" y="109"/>
                  </a:cubicBezTo>
                  <a:cubicBezTo>
                    <a:pt x="453" y="108"/>
                    <a:pt x="453" y="107"/>
                    <a:pt x="453" y="107"/>
                  </a:cubicBezTo>
                  <a:cubicBezTo>
                    <a:pt x="454" y="106"/>
                    <a:pt x="455" y="105"/>
                    <a:pt x="457" y="104"/>
                  </a:cubicBezTo>
                  <a:lnTo>
                    <a:pt x="456" y="100"/>
                  </a:lnTo>
                  <a:cubicBezTo>
                    <a:pt x="456" y="98"/>
                    <a:pt x="455" y="96"/>
                    <a:pt x="455" y="95"/>
                  </a:cubicBezTo>
                  <a:cubicBezTo>
                    <a:pt x="455" y="95"/>
                    <a:pt x="455" y="93"/>
                    <a:pt x="454" y="90"/>
                  </a:cubicBezTo>
                  <a:cubicBezTo>
                    <a:pt x="454" y="89"/>
                    <a:pt x="455" y="88"/>
                    <a:pt x="455" y="88"/>
                  </a:cubicBezTo>
                  <a:lnTo>
                    <a:pt x="457" y="87"/>
                  </a:lnTo>
                  <a:cubicBezTo>
                    <a:pt x="458" y="87"/>
                    <a:pt x="458" y="87"/>
                    <a:pt x="458" y="88"/>
                  </a:cubicBezTo>
                  <a:cubicBezTo>
                    <a:pt x="458" y="88"/>
                    <a:pt x="458" y="89"/>
                    <a:pt x="458" y="91"/>
                  </a:cubicBezTo>
                  <a:lnTo>
                    <a:pt x="459" y="95"/>
                  </a:lnTo>
                  <a:cubicBezTo>
                    <a:pt x="459" y="96"/>
                    <a:pt x="459" y="97"/>
                    <a:pt x="460" y="99"/>
                  </a:cubicBezTo>
                  <a:cubicBezTo>
                    <a:pt x="460" y="99"/>
                    <a:pt x="460" y="99"/>
                    <a:pt x="460" y="99"/>
                  </a:cubicBezTo>
                  <a:cubicBezTo>
                    <a:pt x="461" y="96"/>
                    <a:pt x="462" y="94"/>
                    <a:pt x="463" y="93"/>
                  </a:cubicBezTo>
                  <a:cubicBezTo>
                    <a:pt x="465" y="91"/>
                    <a:pt x="466" y="90"/>
                    <a:pt x="466" y="89"/>
                  </a:cubicBezTo>
                  <a:cubicBezTo>
                    <a:pt x="467" y="88"/>
                    <a:pt x="467" y="87"/>
                    <a:pt x="467" y="85"/>
                  </a:cubicBezTo>
                  <a:lnTo>
                    <a:pt x="465" y="82"/>
                  </a:lnTo>
                  <a:lnTo>
                    <a:pt x="479" y="81"/>
                  </a:lnTo>
                  <a:cubicBezTo>
                    <a:pt x="480" y="80"/>
                    <a:pt x="482" y="80"/>
                    <a:pt x="483" y="79"/>
                  </a:cubicBezTo>
                  <a:cubicBezTo>
                    <a:pt x="485" y="79"/>
                    <a:pt x="486" y="78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84" y="78"/>
                    <a:pt x="484" y="78"/>
                    <a:pt x="483" y="78"/>
                  </a:cubicBezTo>
                  <a:cubicBezTo>
                    <a:pt x="481" y="78"/>
                    <a:pt x="479" y="79"/>
                    <a:pt x="479" y="79"/>
                  </a:cubicBezTo>
                  <a:cubicBezTo>
                    <a:pt x="478" y="79"/>
                    <a:pt x="477" y="79"/>
                    <a:pt x="477" y="79"/>
                  </a:cubicBezTo>
                  <a:cubicBezTo>
                    <a:pt x="476" y="79"/>
                    <a:pt x="475" y="79"/>
                    <a:pt x="474" y="79"/>
                  </a:cubicBezTo>
                  <a:cubicBezTo>
                    <a:pt x="474" y="79"/>
                    <a:pt x="473" y="79"/>
                    <a:pt x="473" y="78"/>
                  </a:cubicBezTo>
                  <a:cubicBezTo>
                    <a:pt x="472" y="78"/>
                    <a:pt x="472" y="78"/>
                    <a:pt x="473" y="77"/>
                  </a:cubicBezTo>
                  <a:lnTo>
                    <a:pt x="475" y="77"/>
                  </a:lnTo>
                  <a:cubicBezTo>
                    <a:pt x="475" y="77"/>
                    <a:pt x="476" y="77"/>
                    <a:pt x="476" y="77"/>
                  </a:cubicBezTo>
                  <a:cubicBezTo>
                    <a:pt x="477" y="77"/>
                    <a:pt x="478" y="76"/>
                    <a:pt x="479" y="76"/>
                  </a:cubicBezTo>
                  <a:cubicBezTo>
                    <a:pt x="481" y="76"/>
                    <a:pt x="482" y="76"/>
                    <a:pt x="482" y="76"/>
                  </a:cubicBezTo>
                  <a:lnTo>
                    <a:pt x="483" y="76"/>
                  </a:lnTo>
                  <a:cubicBezTo>
                    <a:pt x="484" y="76"/>
                    <a:pt x="484" y="76"/>
                    <a:pt x="485" y="76"/>
                  </a:cubicBezTo>
                  <a:cubicBezTo>
                    <a:pt x="485" y="76"/>
                    <a:pt x="485" y="76"/>
                    <a:pt x="486" y="76"/>
                  </a:cubicBezTo>
                  <a:cubicBezTo>
                    <a:pt x="486" y="76"/>
                    <a:pt x="487" y="76"/>
                    <a:pt x="489" y="76"/>
                  </a:cubicBezTo>
                  <a:cubicBezTo>
                    <a:pt x="490" y="76"/>
                    <a:pt x="490" y="75"/>
                    <a:pt x="491" y="75"/>
                  </a:cubicBezTo>
                  <a:cubicBezTo>
                    <a:pt x="491" y="75"/>
                    <a:pt x="491" y="75"/>
                    <a:pt x="492" y="75"/>
                  </a:cubicBezTo>
                  <a:cubicBezTo>
                    <a:pt x="492" y="75"/>
                    <a:pt x="492" y="74"/>
                    <a:pt x="492" y="74"/>
                  </a:cubicBezTo>
                  <a:cubicBezTo>
                    <a:pt x="492" y="74"/>
                    <a:pt x="492" y="74"/>
                    <a:pt x="492" y="73"/>
                  </a:cubicBezTo>
                  <a:lnTo>
                    <a:pt x="494" y="72"/>
                  </a:lnTo>
                  <a:lnTo>
                    <a:pt x="496" y="60"/>
                  </a:lnTo>
                  <a:lnTo>
                    <a:pt x="498" y="58"/>
                  </a:lnTo>
                  <a:lnTo>
                    <a:pt x="503" y="55"/>
                  </a:lnTo>
                  <a:lnTo>
                    <a:pt x="511" y="51"/>
                  </a:lnTo>
                  <a:lnTo>
                    <a:pt x="514" y="46"/>
                  </a:lnTo>
                  <a:lnTo>
                    <a:pt x="518" y="46"/>
                  </a:lnTo>
                  <a:lnTo>
                    <a:pt x="517" y="47"/>
                  </a:lnTo>
                  <a:lnTo>
                    <a:pt x="521" y="48"/>
                  </a:lnTo>
                  <a:cubicBezTo>
                    <a:pt x="522" y="47"/>
                    <a:pt x="524" y="47"/>
                    <a:pt x="525" y="47"/>
                  </a:cubicBezTo>
                  <a:cubicBezTo>
                    <a:pt x="525" y="47"/>
                    <a:pt x="527" y="46"/>
                    <a:pt x="529" y="45"/>
                  </a:cubicBezTo>
                  <a:cubicBezTo>
                    <a:pt x="531" y="45"/>
                    <a:pt x="532" y="44"/>
                    <a:pt x="532" y="44"/>
                  </a:cubicBezTo>
                  <a:cubicBezTo>
                    <a:pt x="532" y="43"/>
                    <a:pt x="532" y="43"/>
                    <a:pt x="531" y="41"/>
                  </a:cubicBezTo>
                  <a:cubicBezTo>
                    <a:pt x="530" y="41"/>
                    <a:pt x="530" y="40"/>
                    <a:pt x="530" y="40"/>
                  </a:cubicBezTo>
                  <a:lnTo>
                    <a:pt x="527" y="38"/>
                  </a:lnTo>
                  <a:lnTo>
                    <a:pt x="526" y="36"/>
                  </a:lnTo>
                  <a:lnTo>
                    <a:pt x="524" y="35"/>
                  </a:lnTo>
                  <a:cubicBezTo>
                    <a:pt x="524" y="33"/>
                    <a:pt x="524" y="31"/>
                    <a:pt x="524" y="31"/>
                  </a:cubicBezTo>
                  <a:cubicBezTo>
                    <a:pt x="524" y="30"/>
                    <a:pt x="524" y="27"/>
                    <a:pt x="524" y="23"/>
                  </a:cubicBezTo>
                  <a:lnTo>
                    <a:pt x="521" y="20"/>
                  </a:lnTo>
                  <a:lnTo>
                    <a:pt x="512" y="20"/>
                  </a:lnTo>
                  <a:lnTo>
                    <a:pt x="511" y="19"/>
                  </a:lnTo>
                  <a:lnTo>
                    <a:pt x="510" y="19"/>
                  </a:lnTo>
                  <a:lnTo>
                    <a:pt x="508" y="2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grpSp>
          <p:nvGrpSpPr>
            <p:cNvPr id="1746" name="Group 1008"/>
            <p:cNvGrpSpPr>
              <a:grpSpLocks/>
            </p:cNvGrpSpPr>
            <p:nvPr/>
          </p:nvGrpSpPr>
          <p:grpSpPr bwMode="auto">
            <a:xfrm>
              <a:off x="251977" y="1911241"/>
              <a:ext cx="947737" cy="544513"/>
              <a:chOff x="401" y="1374"/>
              <a:chExt cx="597" cy="343"/>
            </a:xfrm>
            <a:solidFill>
              <a:srgbClr val="EAEAEA"/>
            </a:solidFill>
          </p:grpSpPr>
          <p:sp>
            <p:nvSpPr>
              <p:cNvPr id="1790" name="Freeform 1009"/>
              <p:cNvSpPr>
                <a:spLocks/>
              </p:cNvSpPr>
              <p:nvPr/>
            </p:nvSpPr>
            <p:spPr bwMode="auto">
              <a:xfrm>
                <a:off x="572" y="1374"/>
                <a:ext cx="426" cy="272"/>
              </a:xfrm>
              <a:custGeom>
                <a:avLst/>
                <a:gdLst>
                  <a:gd name="T0" fmla="*/ 208 w 262"/>
                  <a:gd name="T1" fmla="*/ 13 h 147"/>
                  <a:gd name="T2" fmla="*/ 176 w 262"/>
                  <a:gd name="T3" fmla="*/ 9 h 147"/>
                  <a:gd name="T4" fmla="*/ 138 w 262"/>
                  <a:gd name="T5" fmla="*/ 7 h 147"/>
                  <a:gd name="T6" fmla="*/ 125 w 262"/>
                  <a:gd name="T7" fmla="*/ 4 h 147"/>
                  <a:gd name="T8" fmla="*/ 110 w 262"/>
                  <a:gd name="T9" fmla="*/ 1 h 147"/>
                  <a:gd name="T10" fmla="*/ 87 w 262"/>
                  <a:gd name="T11" fmla="*/ 5 h 147"/>
                  <a:gd name="T12" fmla="*/ 62 w 262"/>
                  <a:gd name="T13" fmla="*/ 9 h 147"/>
                  <a:gd name="T14" fmla="*/ 43 w 262"/>
                  <a:gd name="T15" fmla="*/ 16 h 147"/>
                  <a:gd name="T16" fmla="*/ 17 w 262"/>
                  <a:gd name="T17" fmla="*/ 22 h 147"/>
                  <a:gd name="T18" fmla="*/ 19 w 262"/>
                  <a:gd name="T19" fmla="*/ 31 h 147"/>
                  <a:gd name="T20" fmla="*/ 49 w 262"/>
                  <a:gd name="T21" fmla="*/ 41 h 147"/>
                  <a:gd name="T22" fmla="*/ 66 w 262"/>
                  <a:gd name="T23" fmla="*/ 46 h 147"/>
                  <a:gd name="T24" fmla="*/ 51 w 262"/>
                  <a:gd name="T25" fmla="*/ 44 h 147"/>
                  <a:gd name="T26" fmla="*/ 40 w 262"/>
                  <a:gd name="T27" fmla="*/ 49 h 147"/>
                  <a:gd name="T28" fmla="*/ 24 w 262"/>
                  <a:gd name="T29" fmla="*/ 46 h 147"/>
                  <a:gd name="T30" fmla="*/ 13 w 262"/>
                  <a:gd name="T31" fmla="*/ 57 h 147"/>
                  <a:gd name="T32" fmla="*/ 23 w 262"/>
                  <a:gd name="T33" fmla="*/ 64 h 147"/>
                  <a:gd name="T34" fmla="*/ 43 w 262"/>
                  <a:gd name="T35" fmla="*/ 63 h 147"/>
                  <a:gd name="T36" fmla="*/ 61 w 262"/>
                  <a:gd name="T37" fmla="*/ 60 h 147"/>
                  <a:gd name="T38" fmla="*/ 45 w 262"/>
                  <a:gd name="T39" fmla="*/ 74 h 147"/>
                  <a:gd name="T40" fmla="*/ 29 w 262"/>
                  <a:gd name="T41" fmla="*/ 78 h 147"/>
                  <a:gd name="T42" fmla="*/ 15 w 262"/>
                  <a:gd name="T43" fmla="*/ 89 h 147"/>
                  <a:gd name="T44" fmla="*/ 23 w 262"/>
                  <a:gd name="T45" fmla="*/ 96 h 147"/>
                  <a:gd name="T46" fmla="*/ 36 w 262"/>
                  <a:gd name="T47" fmla="*/ 97 h 147"/>
                  <a:gd name="T48" fmla="*/ 41 w 262"/>
                  <a:gd name="T49" fmla="*/ 107 h 147"/>
                  <a:gd name="T50" fmla="*/ 54 w 262"/>
                  <a:gd name="T51" fmla="*/ 103 h 147"/>
                  <a:gd name="T52" fmla="*/ 53 w 262"/>
                  <a:gd name="T53" fmla="*/ 113 h 147"/>
                  <a:gd name="T54" fmla="*/ 52 w 262"/>
                  <a:gd name="T55" fmla="*/ 119 h 147"/>
                  <a:gd name="T56" fmla="*/ 65 w 262"/>
                  <a:gd name="T57" fmla="*/ 116 h 147"/>
                  <a:gd name="T58" fmla="*/ 74 w 262"/>
                  <a:gd name="T59" fmla="*/ 119 h 147"/>
                  <a:gd name="T60" fmla="*/ 84 w 262"/>
                  <a:gd name="T61" fmla="*/ 115 h 147"/>
                  <a:gd name="T62" fmla="*/ 93 w 262"/>
                  <a:gd name="T63" fmla="*/ 118 h 147"/>
                  <a:gd name="T64" fmla="*/ 95 w 262"/>
                  <a:gd name="T65" fmla="*/ 120 h 147"/>
                  <a:gd name="T66" fmla="*/ 90 w 262"/>
                  <a:gd name="T67" fmla="*/ 131 h 147"/>
                  <a:gd name="T68" fmla="*/ 77 w 262"/>
                  <a:gd name="T69" fmla="*/ 135 h 147"/>
                  <a:gd name="T70" fmla="*/ 68 w 262"/>
                  <a:gd name="T71" fmla="*/ 139 h 147"/>
                  <a:gd name="T72" fmla="*/ 74 w 262"/>
                  <a:gd name="T73" fmla="*/ 147 h 147"/>
                  <a:gd name="T74" fmla="*/ 86 w 262"/>
                  <a:gd name="T75" fmla="*/ 143 h 147"/>
                  <a:gd name="T76" fmla="*/ 99 w 262"/>
                  <a:gd name="T77" fmla="*/ 135 h 147"/>
                  <a:gd name="T78" fmla="*/ 116 w 262"/>
                  <a:gd name="T79" fmla="*/ 125 h 147"/>
                  <a:gd name="T80" fmla="*/ 137 w 262"/>
                  <a:gd name="T81" fmla="*/ 105 h 147"/>
                  <a:gd name="T82" fmla="*/ 149 w 262"/>
                  <a:gd name="T83" fmla="*/ 96 h 147"/>
                  <a:gd name="T84" fmla="*/ 162 w 262"/>
                  <a:gd name="T85" fmla="*/ 94 h 147"/>
                  <a:gd name="T86" fmla="*/ 150 w 262"/>
                  <a:gd name="T87" fmla="*/ 99 h 147"/>
                  <a:gd name="T88" fmla="*/ 154 w 262"/>
                  <a:gd name="T89" fmla="*/ 108 h 147"/>
                  <a:gd name="T90" fmla="*/ 155 w 262"/>
                  <a:gd name="T91" fmla="*/ 113 h 147"/>
                  <a:gd name="T92" fmla="*/ 169 w 262"/>
                  <a:gd name="T93" fmla="*/ 104 h 147"/>
                  <a:gd name="T94" fmla="*/ 186 w 262"/>
                  <a:gd name="T95" fmla="*/ 95 h 147"/>
                  <a:gd name="T96" fmla="*/ 193 w 262"/>
                  <a:gd name="T97" fmla="*/ 105 h 147"/>
                  <a:gd name="T98" fmla="*/ 213 w 262"/>
                  <a:gd name="T99" fmla="*/ 100 h 147"/>
                  <a:gd name="T100" fmla="*/ 222 w 262"/>
                  <a:gd name="T101" fmla="*/ 106 h 147"/>
                  <a:gd name="T102" fmla="*/ 242 w 262"/>
                  <a:gd name="T103" fmla="*/ 105 h 147"/>
                  <a:gd name="T104" fmla="*/ 254 w 262"/>
                  <a:gd name="T105" fmla="*/ 108 h 147"/>
                  <a:gd name="T106" fmla="*/ 262 w 262"/>
                  <a:gd name="T107" fmla="*/ 103 h 147"/>
                  <a:gd name="T108" fmla="*/ 253 w 262"/>
                  <a:gd name="T109" fmla="*/ 104 h 147"/>
                  <a:gd name="T110" fmla="*/ 248 w 262"/>
                  <a:gd name="T111" fmla="*/ 10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2" h="147">
                    <a:moveTo>
                      <a:pt x="245" y="16"/>
                    </a:moveTo>
                    <a:cubicBezTo>
                      <a:pt x="244" y="16"/>
                      <a:pt x="243" y="16"/>
                      <a:pt x="242" y="16"/>
                    </a:cubicBezTo>
                    <a:lnTo>
                      <a:pt x="225" y="11"/>
                    </a:lnTo>
                    <a:lnTo>
                      <a:pt x="208" y="13"/>
                    </a:lnTo>
                    <a:lnTo>
                      <a:pt x="204" y="12"/>
                    </a:lnTo>
                    <a:lnTo>
                      <a:pt x="197" y="12"/>
                    </a:lnTo>
                    <a:lnTo>
                      <a:pt x="188" y="10"/>
                    </a:lnTo>
                    <a:cubicBezTo>
                      <a:pt x="181" y="9"/>
                      <a:pt x="177" y="9"/>
                      <a:pt x="176" y="9"/>
                    </a:cubicBezTo>
                    <a:cubicBezTo>
                      <a:pt x="175" y="9"/>
                      <a:pt x="171" y="9"/>
                      <a:pt x="165" y="8"/>
                    </a:cubicBezTo>
                    <a:lnTo>
                      <a:pt x="148" y="9"/>
                    </a:lnTo>
                    <a:cubicBezTo>
                      <a:pt x="145" y="9"/>
                      <a:pt x="142" y="9"/>
                      <a:pt x="142" y="9"/>
                    </a:cubicBezTo>
                    <a:cubicBezTo>
                      <a:pt x="141" y="9"/>
                      <a:pt x="140" y="8"/>
                      <a:pt x="138" y="7"/>
                    </a:cubicBezTo>
                    <a:lnTo>
                      <a:pt x="141" y="5"/>
                    </a:lnTo>
                    <a:lnTo>
                      <a:pt x="136" y="5"/>
                    </a:lnTo>
                    <a:lnTo>
                      <a:pt x="129" y="4"/>
                    </a:lnTo>
                    <a:lnTo>
                      <a:pt x="125" y="4"/>
                    </a:lnTo>
                    <a:lnTo>
                      <a:pt x="120" y="5"/>
                    </a:lnTo>
                    <a:lnTo>
                      <a:pt x="116" y="1"/>
                    </a:lnTo>
                    <a:lnTo>
                      <a:pt x="109" y="5"/>
                    </a:lnTo>
                    <a:lnTo>
                      <a:pt x="110" y="1"/>
                    </a:lnTo>
                    <a:lnTo>
                      <a:pt x="104" y="0"/>
                    </a:lnTo>
                    <a:lnTo>
                      <a:pt x="100" y="0"/>
                    </a:lnTo>
                    <a:cubicBezTo>
                      <a:pt x="96" y="2"/>
                      <a:pt x="95" y="3"/>
                      <a:pt x="94" y="3"/>
                    </a:cubicBezTo>
                    <a:cubicBezTo>
                      <a:pt x="93" y="4"/>
                      <a:pt x="91" y="4"/>
                      <a:pt x="87" y="5"/>
                    </a:cubicBezTo>
                    <a:lnTo>
                      <a:pt x="83" y="6"/>
                    </a:lnTo>
                    <a:lnTo>
                      <a:pt x="73" y="10"/>
                    </a:lnTo>
                    <a:lnTo>
                      <a:pt x="70" y="7"/>
                    </a:lnTo>
                    <a:lnTo>
                      <a:pt x="62" y="9"/>
                    </a:lnTo>
                    <a:cubicBezTo>
                      <a:pt x="57" y="10"/>
                      <a:pt x="54" y="10"/>
                      <a:pt x="53" y="10"/>
                    </a:cubicBezTo>
                    <a:cubicBezTo>
                      <a:pt x="53" y="10"/>
                      <a:pt x="52" y="11"/>
                      <a:pt x="50" y="11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7" y="12"/>
                      <a:pt x="45" y="14"/>
                      <a:pt x="43" y="16"/>
                    </a:cubicBezTo>
                    <a:lnTo>
                      <a:pt x="40" y="20"/>
                    </a:lnTo>
                    <a:lnTo>
                      <a:pt x="33" y="21"/>
                    </a:lnTo>
                    <a:cubicBezTo>
                      <a:pt x="28" y="22"/>
                      <a:pt x="25" y="23"/>
                      <a:pt x="24" y="23"/>
                    </a:cubicBezTo>
                    <a:cubicBezTo>
                      <a:pt x="24" y="23"/>
                      <a:pt x="21" y="23"/>
                      <a:pt x="17" y="22"/>
                    </a:cubicBezTo>
                    <a:lnTo>
                      <a:pt x="12" y="23"/>
                    </a:lnTo>
                    <a:lnTo>
                      <a:pt x="10" y="28"/>
                    </a:lnTo>
                    <a:cubicBezTo>
                      <a:pt x="12" y="29"/>
                      <a:pt x="14" y="30"/>
                      <a:pt x="15" y="30"/>
                    </a:cubicBezTo>
                    <a:lnTo>
                      <a:pt x="19" y="31"/>
                    </a:lnTo>
                    <a:cubicBezTo>
                      <a:pt x="22" y="31"/>
                      <a:pt x="23" y="31"/>
                      <a:pt x="24" y="31"/>
                    </a:cubicBezTo>
                    <a:cubicBezTo>
                      <a:pt x="25" y="32"/>
                      <a:pt x="28" y="33"/>
                      <a:pt x="33" y="34"/>
                    </a:cubicBezTo>
                    <a:lnTo>
                      <a:pt x="35" y="38"/>
                    </a:lnTo>
                    <a:lnTo>
                      <a:pt x="49" y="41"/>
                    </a:lnTo>
                    <a:lnTo>
                      <a:pt x="56" y="40"/>
                    </a:lnTo>
                    <a:lnTo>
                      <a:pt x="57" y="44"/>
                    </a:lnTo>
                    <a:lnTo>
                      <a:pt x="67" y="45"/>
                    </a:lnTo>
                    <a:lnTo>
                      <a:pt x="66" y="46"/>
                    </a:lnTo>
                    <a:cubicBezTo>
                      <a:pt x="62" y="45"/>
                      <a:pt x="59" y="45"/>
                      <a:pt x="59" y="45"/>
                    </a:cubicBezTo>
                    <a:lnTo>
                      <a:pt x="56" y="45"/>
                    </a:lnTo>
                    <a:cubicBezTo>
                      <a:pt x="54" y="45"/>
                      <a:pt x="53" y="44"/>
                      <a:pt x="52" y="44"/>
                    </a:cubicBezTo>
                    <a:cubicBezTo>
                      <a:pt x="52" y="44"/>
                      <a:pt x="51" y="44"/>
                      <a:pt x="51" y="44"/>
                    </a:cubicBezTo>
                    <a:lnTo>
                      <a:pt x="53" y="47"/>
                    </a:lnTo>
                    <a:lnTo>
                      <a:pt x="51" y="49"/>
                    </a:lnTo>
                    <a:cubicBezTo>
                      <a:pt x="48" y="49"/>
                      <a:pt x="46" y="50"/>
                      <a:pt x="45" y="50"/>
                    </a:cubicBezTo>
                    <a:cubicBezTo>
                      <a:pt x="45" y="50"/>
                      <a:pt x="43" y="49"/>
                      <a:pt x="40" y="49"/>
                    </a:cubicBezTo>
                    <a:lnTo>
                      <a:pt x="35" y="48"/>
                    </a:lnTo>
                    <a:lnTo>
                      <a:pt x="37" y="45"/>
                    </a:lnTo>
                    <a:lnTo>
                      <a:pt x="33" y="44"/>
                    </a:lnTo>
                    <a:cubicBezTo>
                      <a:pt x="28" y="45"/>
                      <a:pt x="25" y="46"/>
                      <a:pt x="24" y="46"/>
                    </a:cubicBezTo>
                    <a:cubicBezTo>
                      <a:pt x="23" y="46"/>
                      <a:pt x="15" y="49"/>
                      <a:pt x="0" y="53"/>
                    </a:cubicBezTo>
                    <a:lnTo>
                      <a:pt x="3" y="56"/>
                    </a:lnTo>
                    <a:lnTo>
                      <a:pt x="8" y="56"/>
                    </a:lnTo>
                    <a:lnTo>
                      <a:pt x="13" y="57"/>
                    </a:lnTo>
                    <a:lnTo>
                      <a:pt x="9" y="59"/>
                    </a:lnTo>
                    <a:lnTo>
                      <a:pt x="11" y="61"/>
                    </a:lnTo>
                    <a:lnTo>
                      <a:pt x="16" y="64"/>
                    </a:lnTo>
                    <a:cubicBezTo>
                      <a:pt x="20" y="64"/>
                      <a:pt x="22" y="64"/>
                      <a:pt x="23" y="64"/>
                    </a:cubicBezTo>
                    <a:cubicBezTo>
                      <a:pt x="23" y="64"/>
                      <a:pt x="25" y="64"/>
                      <a:pt x="28" y="64"/>
                    </a:cubicBezTo>
                    <a:lnTo>
                      <a:pt x="35" y="64"/>
                    </a:lnTo>
                    <a:lnTo>
                      <a:pt x="40" y="64"/>
                    </a:lnTo>
                    <a:lnTo>
                      <a:pt x="43" y="63"/>
                    </a:lnTo>
                    <a:lnTo>
                      <a:pt x="44" y="65"/>
                    </a:lnTo>
                    <a:lnTo>
                      <a:pt x="49" y="64"/>
                    </a:lnTo>
                    <a:lnTo>
                      <a:pt x="56" y="61"/>
                    </a:lnTo>
                    <a:lnTo>
                      <a:pt x="61" y="60"/>
                    </a:lnTo>
                    <a:lnTo>
                      <a:pt x="60" y="72"/>
                    </a:lnTo>
                    <a:lnTo>
                      <a:pt x="58" y="75"/>
                    </a:lnTo>
                    <a:lnTo>
                      <a:pt x="51" y="73"/>
                    </a:lnTo>
                    <a:cubicBezTo>
                      <a:pt x="48" y="73"/>
                      <a:pt x="46" y="73"/>
                      <a:pt x="45" y="74"/>
                    </a:cubicBezTo>
                    <a:cubicBezTo>
                      <a:pt x="45" y="74"/>
                      <a:pt x="43" y="75"/>
                      <a:pt x="39" y="76"/>
                    </a:cubicBezTo>
                    <a:lnTo>
                      <a:pt x="36" y="77"/>
                    </a:lnTo>
                    <a:lnTo>
                      <a:pt x="32" y="74"/>
                    </a:lnTo>
                    <a:lnTo>
                      <a:pt x="29" y="78"/>
                    </a:lnTo>
                    <a:cubicBezTo>
                      <a:pt x="27" y="79"/>
                      <a:pt x="26" y="80"/>
                      <a:pt x="25" y="80"/>
                    </a:cubicBezTo>
                    <a:cubicBezTo>
                      <a:pt x="25" y="80"/>
                      <a:pt x="23" y="82"/>
                      <a:pt x="21" y="86"/>
                    </a:cubicBezTo>
                    <a:lnTo>
                      <a:pt x="19" y="89"/>
                    </a:lnTo>
                    <a:cubicBezTo>
                      <a:pt x="17" y="89"/>
                      <a:pt x="16" y="89"/>
                      <a:pt x="15" y="89"/>
                    </a:cubicBezTo>
                    <a:cubicBezTo>
                      <a:pt x="15" y="89"/>
                      <a:pt x="14" y="90"/>
                      <a:pt x="13" y="91"/>
                    </a:cubicBezTo>
                    <a:lnTo>
                      <a:pt x="16" y="92"/>
                    </a:lnTo>
                    <a:lnTo>
                      <a:pt x="24" y="93"/>
                    </a:lnTo>
                    <a:lnTo>
                      <a:pt x="23" y="96"/>
                    </a:lnTo>
                    <a:lnTo>
                      <a:pt x="24" y="97"/>
                    </a:lnTo>
                    <a:lnTo>
                      <a:pt x="29" y="97"/>
                    </a:lnTo>
                    <a:lnTo>
                      <a:pt x="33" y="97"/>
                    </a:lnTo>
                    <a:lnTo>
                      <a:pt x="36" y="97"/>
                    </a:lnTo>
                    <a:lnTo>
                      <a:pt x="39" y="99"/>
                    </a:lnTo>
                    <a:lnTo>
                      <a:pt x="38" y="102"/>
                    </a:lnTo>
                    <a:lnTo>
                      <a:pt x="38" y="108"/>
                    </a:lnTo>
                    <a:lnTo>
                      <a:pt x="41" y="107"/>
                    </a:lnTo>
                    <a:lnTo>
                      <a:pt x="46" y="104"/>
                    </a:lnTo>
                    <a:cubicBezTo>
                      <a:pt x="48" y="102"/>
                      <a:pt x="49" y="101"/>
                      <a:pt x="49" y="101"/>
                    </a:cubicBezTo>
                    <a:cubicBezTo>
                      <a:pt x="50" y="101"/>
                      <a:pt x="51" y="101"/>
                      <a:pt x="53" y="100"/>
                    </a:cubicBezTo>
                    <a:lnTo>
                      <a:pt x="54" y="103"/>
                    </a:lnTo>
                    <a:lnTo>
                      <a:pt x="55" y="107"/>
                    </a:lnTo>
                    <a:lnTo>
                      <a:pt x="55" y="109"/>
                    </a:lnTo>
                    <a:lnTo>
                      <a:pt x="54" y="112"/>
                    </a:lnTo>
                    <a:lnTo>
                      <a:pt x="53" y="113"/>
                    </a:lnTo>
                    <a:lnTo>
                      <a:pt x="55" y="115"/>
                    </a:lnTo>
                    <a:lnTo>
                      <a:pt x="53" y="116"/>
                    </a:lnTo>
                    <a:lnTo>
                      <a:pt x="51" y="118"/>
                    </a:lnTo>
                    <a:lnTo>
                      <a:pt x="52" y="119"/>
                    </a:lnTo>
                    <a:lnTo>
                      <a:pt x="57" y="118"/>
                    </a:lnTo>
                    <a:lnTo>
                      <a:pt x="61" y="117"/>
                    </a:lnTo>
                    <a:lnTo>
                      <a:pt x="63" y="119"/>
                    </a:lnTo>
                    <a:lnTo>
                      <a:pt x="65" y="116"/>
                    </a:lnTo>
                    <a:lnTo>
                      <a:pt x="68" y="115"/>
                    </a:lnTo>
                    <a:lnTo>
                      <a:pt x="70" y="117"/>
                    </a:lnTo>
                    <a:lnTo>
                      <a:pt x="72" y="118"/>
                    </a:lnTo>
                    <a:cubicBezTo>
                      <a:pt x="72" y="119"/>
                      <a:pt x="73" y="119"/>
                      <a:pt x="74" y="119"/>
                    </a:cubicBezTo>
                    <a:cubicBezTo>
                      <a:pt x="74" y="119"/>
                      <a:pt x="75" y="119"/>
                      <a:pt x="78" y="120"/>
                    </a:cubicBezTo>
                    <a:lnTo>
                      <a:pt x="80" y="121"/>
                    </a:lnTo>
                    <a:lnTo>
                      <a:pt x="84" y="116"/>
                    </a:lnTo>
                    <a:lnTo>
                      <a:pt x="84" y="115"/>
                    </a:lnTo>
                    <a:lnTo>
                      <a:pt x="85" y="118"/>
                    </a:lnTo>
                    <a:lnTo>
                      <a:pt x="87" y="119"/>
                    </a:lnTo>
                    <a:lnTo>
                      <a:pt x="91" y="119"/>
                    </a:lnTo>
                    <a:cubicBezTo>
                      <a:pt x="92" y="119"/>
                      <a:pt x="92" y="119"/>
                      <a:pt x="93" y="118"/>
                    </a:cubicBezTo>
                    <a:cubicBezTo>
                      <a:pt x="94" y="118"/>
                      <a:pt x="95" y="118"/>
                      <a:pt x="95" y="117"/>
                    </a:cubicBezTo>
                    <a:cubicBezTo>
                      <a:pt x="96" y="117"/>
                      <a:pt x="97" y="117"/>
                      <a:pt x="97" y="117"/>
                    </a:cubicBezTo>
                    <a:cubicBezTo>
                      <a:pt x="98" y="117"/>
                      <a:pt x="99" y="116"/>
                      <a:pt x="100" y="115"/>
                    </a:cubicBezTo>
                    <a:lnTo>
                      <a:pt x="95" y="120"/>
                    </a:lnTo>
                    <a:cubicBezTo>
                      <a:pt x="94" y="121"/>
                      <a:pt x="93" y="122"/>
                      <a:pt x="93" y="122"/>
                    </a:cubicBezTo>
                    <a:cubicBezTo>
                      <a:pt x="92" y="123"/>
                      <a:pt x="92" y="125"/>
                      <a:pt x="92" y="127"/>
                    </a:cubicBezTo>
                    <a:lnTo>
                      <a:pt x="93" y="129"/>
                    </a:lnTo>
                    <a:cubicBezTo>
                      <a:pt x="91" y="129"/>
                      <a:pt x="90" y="130"/>
                      <a:pt x="90" y="131"/>
                    </a:cubicBezTo>
                    <a:cubicBezTo>
                      <a:pt x="89" y="131"/>
                      <a:pt x="87" y="132"/>
                      <a:pt x="85" y="134"/>
                    </a:cubicBezTo>
                    <a:cubicBezTo>
                      <a:pt x="83" y="134"/>
                      <a:pt x="82" y="133"/>
                      <a:pt x="82" y="134"/>
                    </a:cubicBezTo>
                    <a:cubicBezTo>
                      <a:pt x="81" y="134"/>
                      <a:pt x="81" y="134"/>
                      <a:pt x="80" y="134"/>
                    </a:cubicBezTo>
                    <a:cubicBezTo>
                      <a:pt x="78" y="134"/>
                      <a:pt x="78" y="135"/>
                      <a:pt x="77" y="135"/>
                    </a:cubicBezTo>
                    <a:cubicBezTo>
                      <a:pt x="77" y="135"/>
                      <a:pt x="76" y="135"/>
                      <a:pt x="76" y="136"/>
                    </a:cubicBezTo>
                    <a:cubicBezTo>
                      <a:pt x="75" y="136"/>
                      <a:pt x="74" y="136"/>
                      <a:pt x="73" y="137"/>
                    </a:cubicBezTo>
                    <a:cubicBezTo>
                      <a:pt x="72" y="137"/>
                      <a:pt x="71" y="138"/>
                      <a:pt x="69" y="138"/>
                    </a:cubicBezTo>
                    <a:lnTo>
                      <a:pt x="68" y="139"/>
                    </a:lnTo>
                    <a:lnTo>
                      <a:pt x="68" y="142"/>
                    </a:lnTo>
                    <a:lnTo>
                      <a:pt x="69" y="145"/>
                    </a:lnTo>
                    <a:lnTo>
                      <a:pt x="71" y="145"/>
                    </a:lnTo>
                    <a:lnTo>
                      <a:pt x="74" y="147"/>
                    </a:lnTo>
                    <a:lnTo>
                      <a:pt x="76" y="146"/>
                    </a:lnTo>
                    <a:lnTo>
                      <a:pt x="76" y="144"/>
                    </a:lnTo>
                    <a:cubicBezTo>
                      <a:pt x="79" y="143"/>
                      <a:pt x="81" y="142"/>
                      <a:pt x="82" y="142"/>
                    </a:cubicBezTo>
                    <a:cubicBezTo>
                      <a:pt x="82" y="142"/>
                      <a:pt x="84" y="142"/>
                      <a:pt x="86" y="143"/>
                    </a:cubicBezTo>
                    <a:lnTo>
                      <a:pt x="91" y="139"/>
                    </a:lnTo>
                    <a:cubicBezTo>
                      <a:pt x="91" y="137"/>
                      <a:pt x="92" y="136"/>
                      <a:pt x="93" y="136"/>
                    </a:cubicBezTo>
                    <a:cubicBezTo>
                      <a:pt x="94" y="136"/>
                      <a:pt x="95" y="136"/>
                      <a:pt x="96" y="136"/>
                    </a:cubicBezTo>
                    <a:cubicBezTo>
                      <a:pt x="98" y="135"/>
                      <a:pt x="99" y="135"/>
                      <a:pt x="99" y="135"/>
                    </a:cubicBezTo>
                    <a:cubicBezTo>
                      <a:pt x="100" y="135"/>
                      <a:pt x="101" y="135"/>
                      <a:pt x="103" y="134"/>
                    </a:cubicBezTo>
                    <a:lnTo>
                      <a:pt x="103" y="131"/>
                    </a:lnTo>
                    <a:lnTo>
                      <a:pt x="109" y="129"/>
                    </a:lnTo>
                    <a:lnTo>
                      <a:pt x="116" y="125"/>
                    </a:lnTo>
                    <a:lnTo>
                      <a:pt x="121" y="123"/>
                    </a:lnTo>
                    <a:lnTo>
                      <a:pt x="127" y="121"/>
                    </a:lnTo>
                    <a:lnTo>
                      <a:pt x="136" y="110"/>
                    </a:lnTo>
                    <a:lnTo>
                      <a:pt x="137" y="105"/>
                    </a:lnTo>
                    <a:lnTo>
                      <a:pt x="135" y="103"/>
                    </a:lnTo>
                    <a:lnTo>
                      <a:pt x="140" y="103"/>
                    </a:lnTo>
                    <a:lnTo>
                      <a:pt x="146" y="99"/>
                    </a:lnTo>
                    <a:lnTo>
                      <a:pt x="149" y="96"/>
                    </a:lnTo>
                    <a:cubicBezTo>
                      <a:pt x="153" y="95"/>
                      <a:pt x="155" y="95"/>
                      <a:pt x="156" y="94"/>
                    </a:cubicBezTo>
                    <a:lnTo>
                      <a:pt x="159" y="94"/>
                    </a:lnTo>
                    <a:cubicBezTo>
                      <a:pt x="159" y="94"/>
                      <a:pt x="160" y="94"/>
                      <a:pt x="160" y="94"/>
                    </a:cubicBezTo>
                    <a:cubicBezTo>
                      <a:pt x="161" y="93"/>
                      <a:pt x="161" y="93"/>
                      <a:pt x="162" y="94"/>
                    </a:cubicBezTo>
                    <a:cubicBezTo>
                      <a:pt x="162" y="94"/>
                      <a:pt x="165" y="93"/>
                      <a:pt x="169" y="92"/>
                    </a:cubicBezTo>
                    <a:lnTo>
                      <a:pt x="160" y="96"/>
                    </a:lnTo>
                    <a:cubicBezTo>
                      <a:pt x="156" y="97"/>
                      <a:pt x="154" y="98"/>
                      <a:pt x="153" y="98"/>
                    </a:cubicBezTo>
                    <a:cubicBezTo>
                      <a:pt x="152" y="98"/>
                      <a:pt x="151" y="98"/>
                      <a:pt x="150" y="99"/>
                    </a:cubicBezTo>
                    <a:lnTo>
                      <a:pt x="146" y="104"/>
                    </a:lnTo>
                    <a:lnTo>
                      <a:pt x="145" y="108"/>
                    </a:lnTo>
                    <a:cubicBezTo>
                      <a:pt x="145" y="109"/>
                      <a:pt x="146" y="109"/>
                      <a:pt x="147" y="109"/>
                    </a:cubicBezTo>
                    <a:cubicBezTo>
                      <a:pt x="149" y="109"/>
                      <a:pt x="151" y="109"/>
                      <a:pt x="154" y="108"/>
                    </a:cubicBezTo>
                    <a:lnTo>
                      <a:pt x="147" y="111"/>
                    </a:lnTo>
                    <a:lnTo>
                      <a:pt x="146" y="112"/>
                    </a:lnTo>
                    <a:cubicBezTo>
                      <a:pt x="147" y="113"/>
                      <a:pt x="148" y="114"/>
                      <a:pt x="149" y="114"/>
                    </a:cubicBezTo>
                    <a:cubicBezTo>
                      <a:pt x="152" y="114"/>
                      <a:pt x="154" y="114"/>
                      <a:pt x="155" y="113"/>
                    </a:cubicBezTo>
                    <a:cubicBezTo>
                      <a:pt x="156" y="113"/>
                      <a:pt x="157" y="112"/>
                      <a:pt x="159" y="110"/>
                    </a:cubicBezTo>
                    <a:lnTo>
                      <a:pt x="162" y="109"/>
                    </a:lnTo>
                    <a:lnTo>
                      <a:pt x="164" y="109"/>
                    </a:lnTo>
                    <a:lnTo>
                      <a:pt x="169" y="104"/>
                    </a:lnTo>
                    <a:lnTo>
                      <a:pt x="173" y="99"/>
                    </a:lnTo>
                    <a:cubicBezTo>
                      <a:pt x="175" y="98"/>
                      <a:pt x="177" y="97"/>
                      <a:pt x="177" y="97"/>
                    </a:cubicBezTo>
                    <a:lnTo>
                      <a:pt x="182" y="95"/>
                    </a:lnTo>
                    <a:cubicBezTo>
                      <a:pt x="183" y="94"/>
                      <a:pt x="184" y="95"/>
                      <a:pt x="186" y="95"/>
                    </a:cubicBezTo>
                    <a:cubicBezTo>
                      <a:pt x="188" y="97"/>
                      <a:pt x="189" y="98"/>
                      <a:pt x="190" y="98"/>
                    </a:cubicBezTo>
                    <a:cubicBezTo>
                      <a:pt x="191" y="99"/>
                      <a:pt x="193" y="99"/>
                      <a:pt x="197" y="100"/>
                    </a:cubicBezTo>
                    <a:cubicBezTo>
                      <a:pt x="197" y="101"/>
                      <a:pt x="196" y="102"/>
                      <a:pt x="196" y="102"/>
                    </a:cubicBezTo>
                    <a:cubicBezTo>
                      <a:pt x="195" y="103"/>
                      <a:pt x="194" y="104"/>
                      <a:pt x="193" y="105"/>
                    </a:cubicBezTo>
                    <a:lnTo>
                      <a:pt x="203" y="101"/>
                    </a:lnTo>
                    <a:cubicBezTo>
                      <a:pt x="204" y="102"/>
                      <a:pt x="204" y="103"/>
                      <a:pt x="205" y="103"/>
                    </a:cubicBezTo>
                    <a:cubicBezTo>
                      <a:pt x="206" y="102"/>
                      <a:pt x="207" y="102"/>
                      <a:pt x="209" y="102"/>
                    </a:cubicBezTo>
                    <a:lnTo>
                      <a:pt x="213" y="100"/>
                    </a:lnTo>
                    <a:lnTo>
                      <a:pt x="210" y="102"/>
                    </a:lnTo>
                    <a:lnTo>
                      <a:pt x="211" y="104"/>
                    </a:lnTo>
                    <a:lnTo>
                      <a:pt x="216" y="105"/>
                    </a:lnTo>
                    <a:cubicBezTo>
                      <a:pt x="219" y="106"/>
                      <a:pt x="221" y="106"/>
                      <a:pt x="222" y="106"/>
                    </a:cubicBezTo>
                    <a:cubicBezTo>
                      <a:pt x="222" y="106"/>
                      <a:pt x="224" y="105"/>
                      <a:pt x="227" y="105"/>
                    </a:cubicBezTo>
                    <a:lnTo>
                      <a:pt x="234" y="106"/>
                    </a:lnTo>
                    <a:cubicBezTo>
                      <a:pt x="234" y="106"/>
                      <a:pt x="236" y="107"/>
                      <a:pt x="237" y="106"/>
                    </a:cubicBezTo>
                    <a:cubicBezTo>
                      <a:pt x="238" y="106"/>
                      <a:pt x="240" y="106"/>
                      <a:pt x="242" y="105"/>
                    </a:cubicBezTo>
                    <a:cubicBezTo>
                      <a:pt x="242" y="107"/>
                      <a:pt x="242" y="108"/>
                      <a:pt x="243" y="108"/>
                    </a:cubicBezTo>
                    <a:cubicBezTo>
                      <a:pt x="243" y="108"/>
                      <a:pt x="245" y="108"/>
                      <a:pt x="247" y="108"/>
                    </a:cubicBezTo>
                    <a:cubicBezTo>
                      <a:pt x="249" y="109"/>
                      <a:pt x="250" y="109"/>
                      <a:pt x="251" y="109"/>
                    </a:cubicBezTo>
                    <a:cubicBezTo>
                      <a:pt x="251" y="109"/>
                      <a:pt x="252" y="109"/>
                      <a:pt x="254" y="108"/>
                    </a:cubicBezTo>
                    <a:cubicBezTo>
                      <a:pt x="255" y="107"/>
                      <a:pt x="256" y="107"/>
                      <a:pt x="257" y="107"/>
                    </a:cubicBezTo>
                    <a:cubicBezTo>
                      <a:pt x="258" y="107"/>
                      <a:pt x="259" y="106"/>
                      <a:pt x="260" y="106"/>
                    </a:cubicBezTo>
                    <a:lnTo>
                      <a:pt x="261" y="106"/>
                    </a:lnTo>
                    <a:lnTo>
                      <a:pt x="262" y="103"/>
                    </a:lnTo>
                    <a:cubicBezTo>
                      <a:pt x="261" y="103"/>
                      <a:pt x="260" y="103"/>
                      <a:pt x="260" y="103"/>
                    </a:cubicBezTo>
                    <a:cubicBezTo>
                      <a:pt x="260" y="102"/>
                      <a:pt x="260" y="102"/>
                      <a:pt x="260" y="102"/>
                    </a:cubicBezTo>
                    <a:cubicBezTo>
                      <a:pt x="259" y="102"/>
                      <a:pt x="258" y="103"/>
                      <a:pt x="255" y="104"/>
                    </a:cubicBezTo>
                    <a:cubicBezTo>
                      <a:pt x="254" y="104"/>
                      <a:pt x="254" y="104"/>
                      <a:pt x="253" y="104"/>
                    </a:cubicBezTo>
                    <a:lnTo>
                      <a:pt x="251" y="103"/>
                    </a:lnTo>
                    <a:cubicBezTo>
                      <a:pt x="251" y="103"/>
                      <a:pt x="250" y="102"/>
                      <a:pt x="250" y="103"/>
                    </a:cubicBezTo>
                    <a:lnTo>
                      <a:pt x="249" y="103"/>
                    </a:lnTo>
                    <a:cubicBezTo>
                      <a:pt x="248" y="103"/>
                      <a:pt x="248" y="103"/>
                      <a:pt x="248" y="103"/>
                    </a:cubicBezTo>
                    <a:cubicBezTo>
                      <a:pt x="247" y="103"/>
                      <a:pt x="247" y="103"/>
                      <a:pt x="246" y="102"/>
                    </a:cubicBezTo>
                    <a:lnTo>
                      <a:pt x="245" y="101"/>
                    </a:lnTo>
                    <a:lnTo>
                      <a:pt x="245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1" name="Freeform 1010"/>
              <p:cNvSpPr>
                <a:spLocks/>
              </p:cNvSpPr>
              <p:nvPr/>
            </p:nvSpPr>
            <p:spPr bwMode="auto">
              <a:xfrm>
                <a:off x="795" y="1592"/>
                <a:ext cx="7" cy="4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4 w 5"/>
                  <a:gd name="T5" fmla="*/ 0 h 2"/>
                  <a:gd name="T6" fmla="*/ 1 w 5"/>
                  <a:gd name="T7" fmla="*/ 0 h 2"/>
                  <a:gd name="T8" fmla="*/ 0 w 5"/>
                  <a:gd name="T9" fmla="*/ 0 h 2"/>
                  <a:gd name="T10" fmla="*/ 0 w 5"/>
                  <a:gd name="T11" fmla="*/ 1 h 2"/>
                  <a:gd name="T12" fmla="*/ 3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2" name="Freeform 1011"/>
              <p:cNvSpPr>
                <a:spLocks/>
              </p:cNvSpPr>
              <p:nvPr/>
            </p:nvSpPr>
            <p:spPr bwMode="auto">
              <a:xfrm>
                <a:off x="765" y="1596"/>
                <a:ext cx="43" cy="26"/>
              </a:xfrm>
              <a:custGeom>
                <a:avLst/>
                <a:gdLst>
                  <a:gd name="T0" fmla="*/ 26 w 26"/>
                  <a:gd name="T1" fmla="*/ 1 h 14"/>
                  <a:gd name="T2" fmla="*/ 24 w 26"/>
                  <a:gd name="T3" fmla="*/ 0 h 14"/>
                  <a:gd name="T4" fmla="*/ 14 w 26"/>
                  <a:gd name="T5" fmla="*/ 4 h 14"/>
                  <a:gd name="T6" fmla="*/ 12 w 26"/>
                  <a:gd name="T7" fmla="*/ 3 h 14"/>
                  <a:gd name="T8" fmla="*/ 3 w 26"/>
                  <a:gd name="T9" fmla="*/ 7 h 14"/>
                  <a:gd name="T10" fmla="*/ 0 w 26"/>
                  <a:gd name="T11" fmla="*/ 10 h 14"/>
                  <a:gd name="T12" fmla="*/ 7 w 26"/>
                  <a:gd name="T13" fmla="*/ 11 h 14"/>
                  <a:gd name="T14" fmla="*/ 16 w 26"/>
                  <a:gd name="T15" fmla="*/ 14 h 14"/>
                  <a:gd name="T16" fmla="*/ 18 w 26"/>
                  <a:gd name="T17" fmla="*/ 10 h 14"/>
                  <a:gd name="T18" fmla="*/ 21 w 26"/>
                  <a:gd name="T19" fmla="*/ 9 h 14"/>
                  <a:gd name="T20" fmla="*/ 22 w 26"/>
                  <a:gd name="T21" fmla="*/ 8 h 14"/>
                  <a:gd name="T22" fmla="*/ 19 w 26"/>
                  <a:gd name="T23" fmla="*/ 6 h 14"/>
                  <a:gd name="T24" fmla="*/ 26 w 26"/>
                  <a:gd name="T2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4">
                    <a:moveTo>
                      <a:pt x="26" y="1"/>
                    </a:moveTo>
                    <a:lnTo>
                      <a:pt x="24" y="0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7" y="11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22" y="8"/>
                    </a:lnTo>
                    <a:lnTo>
                      <a:pt x="19" y="6"/>
                    </a:lnTo>
                    <a:lnTo>
                      <a:pt x="26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3" name="Freeform 1012"/>
              <p:cNvSpPr>
                <a:spLocks/>
              </p:cNvSpPr>
              <p:nvPr/>
            </p:nvSpPr>
            <p:spPr bwMode="auto">
              <a:xfrm>
                <a:off x="768" y="1626"/>
                <a:ext cx="12" cy="7"/>
              </a:xfrm>
              <a:custGeom>
                <a:avLst/>
                <a:gdLst>
                  <a:gd name="T0" fmla="*/ 6 w 7"/>
                  <a:gd name="T1" fmla="*/ 3 h 4"/>
                  <a:gd name="T2" fmla="*/ 7 w 7"/>
                  <a:gd name="T3" fmla="*/ 1 h 4"/>
                  <a:gd name="T4" fmla="*/ 3 w 7"/>
                  <a:gd name="T5" fmla="*/ 0 h 4"/>
                  <a:gd name="T6" fmla="*/ 1 w 7"/>
                  <a:gd name="T7" fmla="*/ 1 h 4"/>
                  <a:gd name="T8" fmla="*/ 0 w 7"/>
                  <a:gd name="T9" fmla="*/ 3 h 4"/>
                  <a:gd name="T10" fmla="*/ 2 w 7"/>
                  <a:gd name="T11" fmla="*/ 4 h 4"/>
                  <a:gd name="T12" fmla="*/ 5 w 7"/>
                  <a:gd name="T13" fmla="*/ 2 h 4"/>
                  <a:gd name="T14" fmla="*/ 6 w 7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lnTo>
                      <a:pt x="7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cubicBezTo>
                      <a:pt x="1" y="4"/>
                      <a:pt x="1" y="4"/>
                      <a:pt x="2" y="4"/>
                    </a:cubicBezTo>
                    <a:cubicBezTo>
                      <a:pt x="2" y="3"/>
                      <a:pt x="3" y="3"/>
                      <a:pt x="5" y="2"/>
                    </a:cubicBezTo>
                    <a:lnTo>
                      <a:pt x="6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4" name="Freeform 1013"/>
              <p:cNvSpPr>
                <a:spLocks/>
              </p:cNvSpPr>
              <p:nvPr/>
            </p:nvSpPr>
            <p:spPr bwMode="auto">
              <a:xfrm>
                <a:off x="871" y="1563"/>
                <a:ext cx="13" cy="11"/>
              </a:xfrm>
              <a:custGeom>
                <a:avLst/>
                <a:gdLst>
                  <a:gd name="T0" fmla="*/ 4 w 8"/>
                  <a:gd name="T1" fmla="*/ 2 h 6"/>
                  <a:gd name="T2" fmla="*/ 1 w 8"/>
                  <a:gd name="T3" fmla="*/ 3 h 6"/>
                  <a:gd name="T4" fmla="*/ 0 w 8"/>
                  <a:gd name="T5" fmla="*/ 5 h 6"/>
                  <a:gd name="T6" fmla="*/ 2 w 8"/>
                  <a:gd name="T7" fmla="*/ 6 h 6"/>
                  <a:gd name="T8" fmla="*/ 4 w 8"/>
                  <a:gd name="T9" fmla="*/ 4 h 6"/>
                  <a:gd name="T10" fmla="*/ 5 w 8"/>
                  <a:gd name="T11" fmla="*/ 3 h 6"/>
                  <a:gd name="T12" fmla="*/ 8 w 8"/>
                  <a:gd name="T13" fmla="*/ 2 h 6"/>
                  <a:gd name="T14" fmla="*/ 7 w 8"/>
                  <a:gd name="T15" fmla="*/ 0 h 6"/>
                  <a:gd name="T16" fmla="*/ 4 w 8"/>
                  <a:gd name="T17" fmla="*/ 1 h 6"/>
                  <a:gd name="T18" fmla="*/ 4 w 8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4" y="2"/>
                    </a:moveTo>
                    <a:lnTo>
                      <a:pt x="1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5" name="Freeform 1014"/>
              <p:cNvSpPr>
                <a:spLocks/>
              </p:cNvSpPr>
              <p:nvPr/>
            </p:nvSpPr>
            <p:spPr bwMode="auto">
              <a:xfrm>
                <a:off x="541" y="1509"/>
                <a:ext cx="21" cy="15"/>
              </a:xfrm>
              <a:custGeom>
                <a:avLst/>
                <a:gdLst>
                  <a:gd name="T0" fmla="*/ 5 w 13"/>
                  <a:gd name="T1" fmla="*/ 1 h 8"/>
                  <a:gd name="T2" fmla="*/ 0 w 13"/>
                  <a:gd name="T3" fmla="*/ 0 h 8"/>
                  <a:gd name="T4" fmla="*/ 2 w 13"/>
                  <a:gd name="T5" fmla="*/ 3 h 8"/>
                  <a:gd name="T6" fmla="*/ 7 w 13"/>
                  <a:gd name="T7" fmla="*/ 4 h 8"/>
                  <a:gd name="T8" fmla="*/ 13 w 13"/>
                  <a:gd name="T9" fmla="*/ 8 h 8"/>
                  <a:gd name="T10" fmla="*/ 13 w 13"/>
                  <a:gd name="T11" fmla="*/ 5 h 8"/>
                  <a:gd name="T12" fmla="*/ 9 w 13"/>
                  <a:gd name="T13" fmla="*/ 3 h 8"/>
                  <a:gd name="T14" fmla="*/ 5 w 13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8">
                    <a:moveTo>
                      <a:pt x="5" y="1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7" y="4"/>
                    </a:lnTo>
                    <a:lnTo>
                      <a:pt x="13" y="8"/>
                    </a:lnTo>
                    <a:lnTo>
                      <a:pt x="13" y="5"/>
                    </a:lnTo>
                    <a:lnTo>
                      <a:pt x="9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6" name="Freeform 1015"/>
              <p:cNvSpPr>
                <a:spLocks/>
              </p:cNvSpPr>
              <p:nvPr/>
            </p:nvSpPr>
            <p:spPr bwMode="auto">
              <a:xfrm>
                <a:off x="510" y="1555"/>
                <a:ext cx="13" cy="14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3 h 7"/>
                  <a:gd name="T4" fmla="*/ 2 w 8"/>
                  <a:gd name="T5" fmla="*/ 6 h 7"/>
                  <a:gd name="T6" fmla="*/ 6 w 8"/>
                  <a:gd name="T7" fmla="*/ 7 h 7"/>
                  <a:gd name="T8" fmla="*/ 8 w 8"/>
                  <a:gd name="T9" fmla="*/ 5 h 7"/>
                  <a:gd name="T10" fmla="*/ 6 w 8"/>
                  <a:gd name="T11" fmla="*/ 4 h 7"/>
                  <a:gd name="T12" fmla="*/ 3 w 8"/>
                  <a:gd name="T13" fmla="*/ 3 h 7"/>
                  <a:gd name="T14" fmla="*/ 0 w 8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6" y="4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7" name="Freeform 1016"/>
              <p:cNvSpPr>
                <a:spLocks/>
              </p:cNvSpPr>
              <p:nvPr/>
            </p:nvSpPr>
            <p:spPr bwMode="auto">
              <a:xfrm>
                <a:off x="557" y="1624"/>
                <a:ext cx="8" cy="7"/>
              </a:xfrm>
              <a:custGeom>
                <a:avLst/>
                <a:gdLst>
                  <a:gd name="T0" fmla="*/ 0 w 5"/>
                  <a:gd name="T1" fmla="*/ 2 h 4"/>
                  <a:gd name="T2" fmla="*/ 2 w 5"/>
                  <a:gd name="T3" fmla="*/ 4 h 4"/>
                  <a:gd name="T4" fmla="*/ 5 w 5"/>
                  <a:gd name="T5" fmla="*/ 3 h 4"/>
                  <a:gd name="T6" fmla="*/ 5 w 5"/>
                  <a:gd name="T7" fmla="*/ 0 h 4"/>
                  <a:gd name="T8" fmla="*/ 0 w 5"/>
                  <a:gd name="T9" fmla="*/ 0 h 4"/>
                  <a:gd name="T10" fmla="*/ 0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2" y="4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8" name="Freeform 1017"/>
              <p:cNvSpPr>
                <a:spLocks/>
              </p:cNvSpPr>
              <p:nvPr/>
            </p:nvSpPr>
            <p:spPr bwMode="auto">
              <a:xfrm>
                <a:off x="544" y="1615"/>
                <a:ext cx="11" cy="7"/>
              </a:xfrm>
              <a:custGeom>
                <a:avLst/>
                <a:gdLst>
                  <a:gd name="T0" fmla="*/ 7 w 7"/>
                  <a:gd name="T1" fmla="*/ 1 h 4"/>
                  <a:gd name="T2" fmla="*/ 5 w 7"/>
                  <a:gd name="T3" fmla="*/ 0 h 4"/>
                  <a:gd name="T4" fmla="*/ 1 w 7"/>
                  <a:gd name="T5" fmla="*/ 0 h 4"/>
                  <a:gd name="T6" fmla="*/ 1 w 7"/>
                  <a:gd name="T7" fmla="*/ 1 h 4"/>
                  <a:gd name="T8" fmla="*/ 1 w 7"/>
                  <a:gd name="T9" fmla="*/ 2 h 4"/>
                  <a:gd name="T10" fmla="*/ 1 w 7"/>
                  <a:gd name="T11" fmla="*/ 3 h 4"/>
                  <a:gd name="T12" fmla="*/ 3 w 7"/>
                  <a:gd name="T13" fmla="*/ 4 h 4"/>
                  <a:gd name="T14" fmla="*/ 7 w 7"/>
                  <a:gd name="T15" fmla="*/ 3 h 4"/>
                  <a:gd name="T16" fmla="*/ 7 w 7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lnTo>
                      <a:pt x="5" y="0"/>
                    </a:ln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lnTo>
                      <a:pt x="1" y="2"/>
                    </a:ln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2" y="4"/>
                      <a:pt x="3" y="4"/>
                    </a:cubicBezTo>
                    <a:lnTo>
                      <a:pt x="7" y="3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799" name="Freeform 1018"/>
              <p:cNvSpPr>
                <a:spLocks/>
              </p:cNvSpPr>
              <p:nvPr/>
            </p:nvSpPr>
            <p:spPr bwMode="auto">
              <a:xfrm>
                <a:off x="594" y="1559"/>
                <a:ext cx="13" cy="15"/>
              </a:xfrm>
              <a:custGeom>
                <a:avLst/>
                <a:gdLst>
                  <a:gd name="T0" fmla="*/ 8 w 8"/>
                  <a:gd name="T1" fmla="*/ 7 h 8"/>
                  <a:gd name="T2" fmla="*/ 7 w 8"/>
                  <a:gd name="T3" fmla="*/ 5 h 8"/>
                  <a:gd name="T4" fmla="*/ 5 w 8"/>
                  <a:gd name="T5" fmla="*/ 3 h 8"/>
                  <a:gd name="T6" fmla="*/ 3 w 8"/>
                  <a:gd name="T7" fmla="*/ 2 h 8"/>
                  <a:gd name="T8" fmla="*/ 0 w 8"/>
                  <a:gd name="T9" fmla="*/ 0 h 8"/>
                  <a:gd name="T10" fmla="*/ 0 w 8"/>
                  <a:gd name="T11" fmla="*/ 3 h 8"/>
                  <a:gd name="T12" fmla="*/ 3 w 8"/>
                  <a:gd name="T13" fmla="*/ 6 h 8"/>
                  <a:gd name="T14" fmla="*/ 4 w 8"/>
                  <a:gd name="T15" fmla="*/ 8 h 8"/>
                  <a:gd name="T16" fmla="*/ 8 w 8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8" y="7"/>
                    </a:moveTo>
                    <a:lnTo>
                      <a:pt x="7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3"/>
                    </a:lnTo>
                    <a:cubicBezTo>
                      <a:pt x="1" y="4"/>
                      <a:pt x="2" y="5"/>
                      <a:pt x="3" y="6"/>
                    </a:cubicBezTo>
                    <a:lnTo>
                      <a:pt x="4" y="8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0" name="Freeform 1019"/>
              <p:cNvSpPr>
                <a:spLocks/>
              </p:cNvSpPr>
              <p:nvPr/>
            </p:nvSpPr>
            <p:spPr bwMode="auto">
              <a:xfrm>
                <a:off x="586" y="1665"/>
                <a:ext cx="28" cy="16"/>
              </a:xfrm>
              <a:custGeom>
                <a:avLst/>
                <a:gdLst>
                  <a:gd name="T0" fmla="*/ 4 w 17"/>
                  <a:gd name="T1" fmla="*/ 2 h 9"/>
                  <a:gd name="T2" fmla="*/ 2 w 17"/>
                  <a:gd name="T3" fmla="*/ 4 h 9"/>
                  <a:gd name="T4" fmla="*/ 2 w 17"/>
                  <a:gd name="T5" fmla="*/ 6 h 9"/>
                  <a:gd name="T6" fmla="*/ 0 w 17"/>
                  <a:gd name="T7" fmla="*/ 8 h 9"/>
                  <a:gd name="T8" fmla="*/ 3 w 17"/>
                  <a:gd name="T9" fmla="*/ 9 h 9"/>
                  <a:gd name="T10" fmla="*/ 4 w 17"/>
                  <a:gd name="T11" fmla="*/ 8 h 9"/>
                  <a:gd name="T12" fmla="*/ 5 w 17"/>
                  <a:gd name="T13" fmla="*/ 6 h 9"/>
                  <a:gd name="T14" fmla="*/ 6 w 17"/>
                  <a:gd name="T15" fmla="*/ 4 h 9"/>
                  <a:gd name="T16" fmla="*/ 8 w 17"/>
                  <a:gd name="T17" fmla="*/ 5 h 9"/>
                  <a:gd name="T18" fmla="*/ 10 w 17"/>
                  <a:gd name="T19" fmla="*/ 5 h 9"/>
                  <a:gd name="T20" fmla="*/ 12 w 17"/>
                  <a:gd name="T21" fmla="*/ 4 h 9"/>
                  <a:gd name="T22" fmla="*/ 15 w 17"/>
                  <a:gd name="T23" fmla="*/ 4 h 9"/>
                  <a:gd name="T24" fmla="*/ 17 w 17"/>
                  <a:gd name="T25" fmla="*/ 4 h 9"/>
                  <a:gd name="T26" fmla="*/ 16 w 17"/>
                  <a:gd name="T27" fmla="*/ 2 h 9"/>
                  <a:gd name="T28" fmla="*/ 14 w 17"/>
                  <a:gd name="T29" fmla="*/ 2 h 9"/>
                  <a:gd name="T30" fmla="*/ 13 w 17"/>
                  <a:gd name="T31" fmla="*/ 0 h 9"/>
                  <a:gd name="T32" fmla="*/ 10 w 17"/>
                  <a:gd name="T33" fmla="*/ 0 h 9"/>
                  <a:gd name="T34" fmla="*/ 9 w 17"/>
                  <a:gd name="T35" fmla="*/ 2 h 9"/>
                  <a:gd name="T36" fmla="*/ 6 w 17"/>
                  <a:gd name="T37" fmla="*/ 2 h 9"/>
                  <a:gd name="T38" fmla="*/ 5 w 17"/>
                  <a:gd name="T39" fmla="*/ 2 h 9"/>
                  <a:gd name="T40" fmla="*/ 4 w 17"/>
                  <a:gd name="T4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9">
                    <a:moveTo>
                      <a:pt x="4" y="2"/>
                    </a:moveTo>
                    <a:cubicBezTo>
                      <a:pt x="3" y="2"/>
                      <a:pt x="3" y="3"/>
                      <a:pt x="2" y="4"/>
                    </a:cubicBezTo>
                    <a:lnTo>
                      <a:pt x="2" y="6"/>
                    </a:lnTo>
                    <a:cubicBezTo>
                      <a:pt x="1" y="7"/>
                      <a:pt x="1" y="7"/>
                      <a:pt x="0" y="8"/>
                    </a:cubicBezTo>
                    <a:lnTo>
                      <a:pt x="3" y="9"/>
                    </a:lnTo>
                    <a:cubicBezTo>
                      <a:pt x="3" y="9"/>
                      <a:pt x="3" y="8"/>
                      <a:pt x="4" y="8"/>
                    </a:cubicBezTo>
                    <a:cubicBezTo>
                      <a:pt x="5" y="8"/>
                      <a:pt x="5" y="7"/>
                      <a:pt x="5" y="6"/>
                    </a:cubicBezTo>
                    <a:lnTo>
                      <a:pt x="6" y="4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2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6" y="2"/>
                    </a:lnTo>
                    <a:cubicBezTo>
                      <a:pt x="15" y="2"/>
                      <a:pt x="14" y="2"/>
                      <a:pt x="14" y="2"/>
                    </a:cubicBezTo>
                    <a:cubicBezTo>
                      <a:pt x="13" y="2"/>
                      <a:pt x="13" y="1"/>
                      <a:pt x="13" y="0"/>
                    </a:cubicBezTo>
                    <a:lnTo>
                      <a:pt x="10" y="0"/>
                    </a:lnTo>
                    <a:lnTo>
                      <a:pt x="9" y="2"/>
                    </a:lnTo>
                    <a:cubicBezTo>
                      <a:pt x="8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1" name="Freeform 1020"/>
              <p:cNvSpPr>
                <a:spLocks/>
              </p:cNvSpPr>
              <p:nvPr/>
            </p:nvSpPr>
            <p:spPr bwMode="auto">
              <a:xfrm>
                <a:off x="617" y="166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2" name="Freeform 1021"/>
              <p:cNvSpPr>
                <a:spLocks/>
              </p:cNvSpPr>
              <p:nvPr/>
            </p:nvSpPr>
            <p:spPr bwMode="auto">
              <a:xfrm>
                <a:off x="619" y="1638"/>
                <a:ext cx="63" cy="29"/>
              </a:xfrm>
              <a:custGeom>
                <a:avLst/>
                <a:gdLst>
                  <a:gd name="T0" fmla="*/ 0 w 39"/>
                  <a:gd name="T1" fmla="*/ 14 h 15"/>
                  <a:gd name="T2" fmla="*/ 0 w 39"/>
                  <a:gd name="T3" fmla="*/ 15 h 15"/>
                  <a:gd name="T4" fmla="*/ 9 w 39"/>
                  <a:gd name="T5" fmla="*/ 11 h 15"/>
                  <a:gd name="T6" fmla="*/ 23 w 39"/>
                  <a:gd name="T7" fmla="*/ 10 h 15"/>
                  <a:gd name="T8" fmla="*/ 26 w 39"/>
                  <a:gd name="T9" fmla="*/ 6 h 15"/>
                  <a:gd name="T10" fmla="*/ 32 w 39"/>
                  <a:gd name="T11" fmla="*/ 7 h 15"/>
                  <a:gd name="T12" fmla="*/ 35 w 39"/>
                  <a:gd name="T13" fmla="*/ 8 h 15"/>
                  <a:gd name="T14" fmla="*/ 38 w 39"/>
                  <a:gd name="T15" fmla="*/ 8 h 15"/>
                  <a:gd name="T16" fmla="*/ 37 w 39"/>
                  <a:gd name="T17" fmla="*/ 4 h 15"/>
                  <a:gd name="T18" fmla="*/ 39 w 39"/>
                  <a:gd name="T19" fmla="*/ 2 h 15"/>
                  <a:gd name="T20" fmla="*/ 38 w 39"/>
                  <a:gd name="T21" fmla="*/ 1 h 15"/>
                  <a:gd name="T22" fmla="*/ 33 w 39"/>
                  <a:gd name="T23" fmla="*/ 0 h 15"/>
                  <a:gd name="T24" fmla="*/ 27 w 39"/>
                  <a:gd name="T25" fmla="*/ 0 h 15"/>
                  <a:gd name="T26" fmla="*/ 15 w 39"/>
                  <a:gd name="T27" fmla="*/ 7 h 15"/>
                  <a:gd name="T28" fmla="*/ 10 w 39"/>
                  <a:gd name="T29" fmla="*/ 8 h 15"/>
                  <a:gd name="T30" fmla="*/ 0 w 39"/>
                  <a:gd name="T3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5">
                    <a:moveTo>
                      <a:pt x="0" y="14"/>
                    </a:moveTo>
                    <a:lnTo>
                      <a:pt x="0" y="15"/>
                    </a:lnTo>
                    <a:lnTo>
                      <a:pt x="9" y="11"/>
                    </a:lnTo>
                    <a:lnTo>
                      <a:pt x="23" y="10"/>
                    </a:lnTo>
                    <a:lnTo>
                      <a:pt x="26" y="6"/>
                    </a:lnTo>
                    <a:lnTo>
                      <a:pt x="32" y="7"/>
                    </a:lnTo>
                    <a:cubicBezTo>
                      <a:pt x="33" y="7"/>
                      <a:pt x="34" y="8"/>
                      <a:pt x="35" y="8"/>
                    </a:cubicBezTo>
                    <a:cubicBezTo>
                      <a:pt x="36" y="8"/>
                      <a:pt x="37" y="8"/>
                      <a:pt x="38" y="8"/>
                    </a:cubicBezTo>
                    <a:lnTo>
                      <a:pt x="37" y="4"/>
                    </a:lnTo>
                    <a:lnTo>
                      <a:pt x="39" y="2"/>
                    </a:lnTo>
                    <a:lnTo>
                      <a:pt x="38" y="1"/>
                    </a:lnTo>
                    <a:cubicBezTo>
                      <a:pt x="36" y="0"/>
                      <a:pt x="34" y="0"/>
                      <a:pt x="33" y="0"/>
                    </a:cubicBezTo>
                    <a:cubicBezTo>
                      <a:pt x="32" y="0"/>
                      <a:pt x="30" y="0"/>
                      <a:pt x="27" y="0"/>
                    </a:cubicBezTo>
                    <a:lnTo>
                      <a:pt x="15" y="7"/>
                    </a:lnTo>
                    <a:lnTo>
                      <a:pt x="10" y="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3" name="Freeform 1022"/>
              <p:cNvSpPr>
                <a:spLocks/>
              </p:cNvSpPr>
              <p:nvPr/>
            </p:nvSpPr>
            <p:spPr bwMode="auto">
              <a:xfrm>
                <a:off x="643" y="1665"/>
                <a:ext cx="8" cy="4"/>
              </a:xfrm>
              <a:custGeom>
                <a:avLst/>
                <a:gdLst>
                  <a:gd name="T0" fmla="*/ 3 w 5"/>
                  <a:gd name="T1" fmla="*/ 0 h 2"/>
                  <a:gd name="T2" fmla="*/ 1 w 5"/>
                  <a:gd name="T3" fmla="*/ 0 h 2"/>
                  <a:gd name="T4" fmla="*/ 0 w 5"/>
                  <a:gd name="T5" fmla="*/ 1 h 2"/>
                  <a:gd name="T6" fmla="*/ 3 w 5"/>
                  <a:gd name="T7" fmla="*/ 2 h 2"/>
                  <a:gd name="T8" fmla="*/ 5 w 5"/>
                  <a:gd name="T9" fmla="*/ 1 h 2"/>
                  <a:gd name="T10" fmla="*/ 3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1"/>
                    </a:ln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4" y="2"/>
                      <a:pt x="5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4" name="Freeform 1023"/>
              <p:cNvSpPr>
                <a:spLocks/>
              </p:cNvSpPr>
              <p:nvPr/>
            </p:nvSpPr>
            <p:spPr bwMode="auto">
              <a:xfrm>
                <a:off x="687" y="1650"/>
                <a:ext cx="10" cy="7"/>
              </a:xfrm>
              <a:custGeom>
                <a:avLst/>
                <a:gdLst>
                  <a:gd name="T0" fmla="*/ 6 w 6"/>
                  <a:gd name="T1" fmla="*/ 1 h 4"/>
                  <a:gd name="T2" fmla="*/ 5 w 6"/>
                  <a:gd name="T3" fmla="*/ 0 h 4"/>
                  <a:gd name="T4" fmla="*/ 3 w 6"/>
                  <a:gd name="T5" fmla="*/ 1 h 4"/>
                  <a:gd name="T6" fmla="*/ 0 w 6"/>
                  <a:gd name="T7" fmla="*/ 0 h 4"/>
                  <a:gd name="T8" fmla="*/ 3 w 6"/>
                  <a:gd name="T9" fmla="*/ 4 h 4"/>
                  <a:gd name="T10" fmla="*/ 4 w 6"/>
                  <a:gd name="T11" fmla="*/ 3 h 4"/>
                  <a:gd name="T12" fmla="*/ 6 w 6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5" name="Freeform 1024"/>
              <p:cNvSpPr>
                <a:spLocks/>
              </p:cNvSpPr>
              <p:nvPr/>
            </p:nvSpPr>
            <p:spPr bwMode="auto">
              <a:xfrm>
                <a:off x="749" y="1637"/>
                <a:ext cx="4" cy="7"/>
              </a:xfrm>
              <a:custGeom>
                <a:avLst/>
                <a:gdLst>
                  <a:gd name="T0" fmla="*/ 3 w 3"/>
                  <a:gd name="T1" fmla="*/ 0 h 4"/>
                  <a:gd name="T2" fmla="*/ 1 w 3"/>
                  <a:gd name="T3" fmla="*/ 1 h 4"/>
                  <a:gd name="T4" fmla="*/ 0 w 3"/>
                  <a:gd name="T5" fmla="*/ 3 h 4"/>
                  <a:gd name="T6" fmla="*/ 1 w 3"/>
                  <a:gd name="T7" fmla="*/ 4 h 4"/>
                  <a:gd name="T8" fmla="*/ 3 w 3"/>
                  <a:gd name="T9" fmla="*/ 3 h 4"/>
                  <a:gd name="T10" fmla="*/ 3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6" name="Freeform 1025"/>
              <p:cNvSpPr>
                <a:spLocks/>
              </p:cNvSpPr>
              <p:nvPr/>
            </p:nvSpPr>
            <p:spPr bwMode="auto">
              <a:xfrm>
                <a:off x="567" y="1677"/>
                <a:ext cx="7" cy="11"/>
              </a:xfrm>
              <a:custGeom>
                <a:avLst/>
                <a:gdLst>
                  <a:gd name="T0" fmla="*/ 0 w 4"/>
                  <a:gd name="T1" fmla="*/ 0 h 6"/>
                  <a:gd name="T2" fmla="*/ 1 w 4"/>
                  <a:gd name="T3" fmla="*/ 2 h 6"/>
                  <a:gd name="T4" fmla="*/ 1 w 4"/>
                  <a:gd name="T5" fmla="*/ 6 h 6"/>
                  <a:gd name="T6" fmla="*/ 3 w 4"/>
                  <a:gd name="T7" fmla="*/ 5 h 6"/>
                  <a:gd name="T8" fmla="*/ 3 w 4"/>
                  <a:gd name="T9" fmla="*/ 3 h 6"/>
                  <a:gd name="T10" fmla="*/ 4 w 4"/>
                  <a:gd name="T11" fmla="*/ 1 h 6"/>
                  <a:gd name="T12" fmla="*/ 0 w 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6"/>
                    </a:cubicBezTo>
                    <a:lnTo>
                      <a:pt x="3" y="5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7" name="Freeform 1026"/>
              <p:cNvSpPr>
                <a:spLocks/>
              </p:cNvSpPr>
              <p:nvPr/>
            </p:nvSpPr>
            <p:spPr bwMode="auto">
              <a:xfrm>
                <a:off x="552" y="1687"/>
                <a:ext cx="10" cy="1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5 h 6"/>
                  <a:gd name="T4" fmla="*/ 6 w 6"/>
                  <a:gd name="T5" fmla="*/ 2 h 6"/>
                  <a:gd name="T6" fmla="*/ 5 w 6"/>
                  <a:gd name="T7" fmla="*/ 0 h 6"/>
                  <a:gd name="T8" fmla="*/ 3 w 6"/>
                  <a:gd name="T9" fmla="*/ 1 h 6"/>
                  <a:gd name="T10" fmla="*/ 2 w 6"/>
                  <a:gd name="T11" fmla="*/ 3 h 6"/>
                  <a:gd name="T12" fmla="*/ 1 w 6"/>
                  <a:gd name="T13" fmla="*/ 3 h 6"/>
                  <a:gd name="T14" fmla="*/ 0 w 6"/>
                  <a:gd name="T15" fmla="*/ 4 h 6"/>
                  <a:gd name="T16" fmla="*/ 1 w 6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lnTo>
                      <a:pt x="6" y="5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8" name="Freeform 1027"/>
              <p:cNvSpPr>
                <a:spLocks/>
              </p:cNvSpPr>
              <p:nvPr/>
            </p:nvSpPr>
            <p:spPr bwMode="auto">
              <a:xfrm>
                <a:off x="534" y="1696"/>
                <a:ext cx="5" cy="4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09" name="Freeform 1028"/>
              <p:cNvSpPr>
                <a:spLocks/>
              </p:cNvSpPr>
              <p:nvPr/>
            </p:nvSpPr>
            <p:spPr bwMode="auto">
              <a:xfrm>
                <a:off x="541" y="1690"/>
                <a:ext cx="8" cy="8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1 h 4"/>
                  <a:gd name="T4" fmla="*/ 1 w 5"/>
                  <a:gd name="T5" fmla="*/ 2 h 4"/>
                  <a:gd name="T6" fmla="*/ 0 w 5"/>
                  <a:gd name="T7" fmla="*/ 3 h 4"/>
                  <a:gd name="T8" fmla="*/ 2 w 5"/>
                  <a:gd name="T9" fmla="*/ 4 h 4"/>
                  <a:gd name="T10" fmla="*/ 4 w 5"/>
                  <a:gd name="T11" fmla="*/ 4 h 4"/>
                  <a:gd name="T12" fmla="*/ 5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1"/>
                      <a:pt x="4" y="0"/>
                      <a:pt x="3" y="1"/>
                    </a:cubicBezTo>
                    <a:cubicBezTo>
                      <a:pt x="3" y="1"/>
                      <a:pt x="2" y="2"/>
                      <a:pt x="1" y="2"/>
                    </a:cubicBezTo>
                    <a:lnTo>
                      <a:pt x="0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10" name="Freeform 1029"/>
              <p:cNvSpPr>
                <a:spLocks/>
              </p:cNvSpPr>
              <p:nvPr/>
            </p:nvSpPr>
            <p:spPr bwMode="auto">
              <a:xfrm>
                <a:off x="517" y="1698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3 w 4"/>
                  <a:gd name="T3" fmla="*/ 1 h 3"/>
                  <a:gd name="T4" fmla="*/ 2 w 4"/>
                  <a:gd name="T5" fmla="*/ 1 h 3"/>
                  <a:gd name="T6" fmla="*/ 0 w 4"/>
                  <a:gd name="T7" fmla="*/ 2 h 3"/>
                  <a:gd name="T8" fmla="*/ 1 w 4"/>
                  <a:gd name="T9" fmla="*/ 3 h 3"/>
                  <a:gd name="T10" fmla="*/ 3 w 4"/>
                  <a:gd name="T11" fmla="*/ 3 h 3"/>
                  <a:gd name="T12" fmla="*/ 4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lnTo>
                      <a:pt x="1" y="3"/>
                    </a:lnTo>
                    <a:lnTo>
                      <a:pt x="3" y="3"/>
                    </a:lnTo>
                    <a:cubicBezTo>
                      <a:pt x="4" y="3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11" name="Freeform 1030"/>
              <p:cNvSpPr>
                <a:spLocks/>
              </p:cNvSpPr>
              <p:nvPr/>
            </p:nvSpPr>
            <p:spPr bwMode="auto">
              <a:xfrm>
                <a:off x="488" y="1698"/>
                <a:ext cx="25" cy="13"/>
              </a:xfrm>
              <a:custGeom>
                <a:avLst/>
                <a:gdLst>
                  <a:gd name="T0" fmla="*/ 0 w 15"/>
                  <a:gd name="T1" fmla="*/ 0 h 7"/>
                  <a:gd name="T2" fmla="*/ 0 w 15"/>
                  <a:gd name="T3" fmla="*/ 1 h 7"/>
                  <a:gd name="T4" fmla="*/ 2 w 15"/>
                  <a:gd name="T5" fmla="*/ 5 h 7"/>
                  <a:gd name="T6" fmla="*/ 3 w 15"/>
                  <a:gd name="T7" fmla="*/ 5 h 7"/>
                  <a:gd name="T8" fmla="*/ 5 w 15"/>
                  <a:gd name="T9" fmla="*/ 5 h 7"/>
                  <a:gd name="T10" fmla="*/ 7 w 15"/>
                  <a:gd name="T11" fmla="*/ 6 h 7"/>
                  <a:gd name="T12" fmla="*/ 9 w 15"/>
                  <a:gd name="T13" fmla="*/ 6 h 7"/>
                  <a:gd name="T14" fmla="*/ 10 w 15"/>
                  <a:gd name="T15" fmla="*/ 7 h 7"/>
                  <a:gd name="T16" fmla="*/ 12 w 15"/>
                  <a:gd name="T17" fmla="*/ 6 h 7"/>
                  <a:gd name="T18" fmla="*/ 14 w 15"/>
                  <a:gd name="T19" fmla="*/ 6 h 7"/>
                  <a:gd name="T20" fmla="*/ 15 w 15"/>
                  <a:gd name="T21" fmla="*/ 4 h 7"/>
                  <a:gd name="T22" fmla="*/ 12 w 15"/>
                  <a:gd name="T23" fmla="*/ 3 h 7"/>
                  <a:gd name="T24" fmla="*/ 8 w 15"/>
                  <a:gd name="T25" fmla="*/ 4 h 7"/>
                  <a:gd name="T26" fmla="*/ 6 w 15"/>
                  <a:gd name="T27" fmla="*/ 3 h 7"/>
                  <a:gd name="T28" fmla="*/ 4 w 15"/>
                  <a:gd name="T29" fmla="*/ 3 h 7"/>
                  <a:gd name="T30" fmla="*/ 3 w 15"/>
                  <a:gd name="T31" fmla="*/ 0 h 7"/>
                  <a:gd name="T32" fmla="*/ 0 w 15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7">
                    <a:moveTo>
                      <a:pt x="0" y="0"/>
                    </a:moveTo>
                    <a:lnTo>
                      <a:pt x="0" y="1"/>
                    </a:lnTo>
                    <a:lnTo>
                      <a:pt x="2" y="5"/>
                    </a:ln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5" y="5"/>
                    </a:cubicBezTo>
                    <a:lnTo>
                      <a:pt x="7" y="6"/>
                    </a:lnTo>
                    <a:lnTo>
                      <a:pt x="9" y="6"/>
                    </a:lnTo>
                    <a:cubicBezTo>
                      <a:pt x="9" y="7"/>
                      <a:pt x="10" y="7"/>
                      <a:pt x="10" y="7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4" y="4"/>
                      <a:pt x="13" y="3"/>
                      <a:pt x="12" y="3"/>
                    </a:cubicBezTo>
                    <a:cubicBezTo>
                      <a:pt x="11" y="4"/>
                      <a:pt x="10" y="4"/>
                      <a:pt x="8" y="4"/>
                    </a:cubicBezTo>
                    <a:lnTo>
                      <a:pt x="6" y="3"/>
                    </a:lnTo>
                    <a:cubicBezTo>
                      <a:pt x="5" y="3"/>
                      <a:pt x="4" y="3"/>
                      <a:pt x="4" y="3"/>
                    </a:cubicBezTo>
                    <a:cubicBezTo>
                      <a:pt x="4" y="2"/>
                      <a:pt x="3" y="1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12" name="Freeform 1031"/>
              <p:cNvSpPr>
                <a:spLocks/>
              </p:cNvSpPr>
              <p:nvPr/>
            </p:nvSpPr>
            <p:spPr bwMode="auto">
              <a:xfrm>
                <a:off x="455" y="1702"/>
                <a:ext cx="18" cy="13"/>
              </a:xfrm>
              <a:custGeom>
                <a:avLst/>
                <a:gdLst>
                  <a:gd name="T0" fmla="*/ 9 w 11"/>
                  <a:gd name="T1" fmla="*/ 1 h 7"/>
                  <a:gd name="T2" fmla="*/ 7 w 11"/>
                  <a:gd name="T3" fmla="*/ 1 h 7"/>
                  <a:gd name="T4" fmla="*/ 5 w 11"/>
                  <a:gd name="T5" fmla="*/ 1 h 7"/>
                  <a:gd name="T6" fmla="*/ 4 w 11"/>
                  <a:gd name="T7" fmla="*/ 3 h 7"/>
                  <a:gd name="T8" fmla="*/ 2 w 11"/>
                  <a:gd name="T9" fmla="*/ 2 h 7"/>
                  <a:gd name="T10" fmla="*/ 0 w 11"/>
                  <a:gd name="T11" fmla="*/ 3 h 7"/>
                  <a:gd name="T12" fmla="*/ 0 w 11"/>
                  <a:gd name="T13" fmla="*/ 5 h 7"/>
                  <a:gd name="T14" fmla="*/ 1 w 11"/>
                  <a:gd name="T15" fmla="*/ 7 h 7"/>
                  <a:gd name="T16" fmla="*/ 3 w 11"/>
                  <a:gd name="T17" fmla="*/ 6 h 7"/>
                  <a:gd name="T18" fmla="*/ 6 w 11"/>
                  <a:gd name="T19" fmla="*/ 6 h 7"/>
                  <a:gd name="T20" fmla="*/ 8 w 11"/>
                  <a:gd name="T21" fmla="*/ 5 h 7"/>
                  <a:gd name="T22" fmla="*/ 11 w 11"/>
                  <a:gd name="T23" fmla="*/ 4 h 7"/>
                  <a:gd name="T24" fmla="*/ 9 w 11"/>
                  <a:gd name="T2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7">
                    <a:moveTo>
                      <a:pt x="9" y="1"/>
                    </a:moveTo>
                    <a:lnTo>
                      <a:pt x="7" y="1"/>
                    </a:lnTo>
                    <a:cubicBezTo>
                      <a:pt x="6" y="0"/>
                      <a:pt x="5" y="0"/>
                      <a:pt x="5" y="1"/>
                    </a:cubicBezTo>
                    <a:cubicBezTo>
                      <a:pt x="5" y="2"/>
                      <a:pt x="4" y="3"/>
                      <a:pt x="4" y="3"/>
                    </a:cubicBez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cubicBezTo>
                      <a:pt x="2" y="6"/>
                      <a:pt x="3" y="6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7" y="6"/>
                      <a:pt x="8" y="6"/>
                      <a:pt x="8" y="5"/>
                    </a:cubicBezTo>
                    <a:cubicBezTo>
                      <a:pt x="9" y="5"/>
                      <a:pt x="10" y="4"/>
                      <a:pt x="11" y="4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13" name="Freeform 1032"/>
              <p:cNvSpPr>
                <a:spLocks/>
              </p:cNvSpPr>
              <p:nvPr/>
            </p:nvSpPr>
            <p:spPr bwMode="auto">
              <a:xfrm>
                <a:off x="435" y="1705"/>
                <a:ext cx="18" cy="12"/>
              </a:xfrm>
              <a:custGeom>
                <a:avLst/>
                <a:gdLst>
                  <a:gd name="T0" fmla="*/ 11 w 11"/>
                  <a:gd name="T1" fmla="*/ 1 h 6"/>
                  <a:gd name="T2" fmla="*/ 9 w 11"/>
                  <a:gd name="T3" fmla="*/ 0 h 6"/>
                  <a:gd name="T4" fmla="*/ 8 w 11"/>
                  <a:gd name="T5" fmla="*/ 1 h 6"/>
                  <a:gd name="T6" fmla="*/ 8 w 11"/>
                  <a:gd name="T7" fmla="*/ 2 h 6"/>
                  <a:gd name="T8" fmla="*/ 6 w 11"/>
                  <a:gd name="T9" fmla="*/ 2 h 6"/>
                  <a:gd name="T10" fmla="*/ 4 w 11"/>
                  <a:gd name="T11" fmla="*/ 1 h 6"/>
                  <a:gd name="T12" fmla="*/ 1 w 11"/>
                  <a:gd name="T13" fmla="*/ 0 h 6"/>
                  <a:gd name="T14" fmla="*/ 0 w 11"/>
                  <a:gd name="T15" fmla="*/ 2 h 6"/>
                  <a:gd name="T16" fmla="*/ 0 w 11"/>
                  <a:gd name="T17" fmla="*/ 3 h 6"/>
                  <a:gd name="T18" fmla="*/ 4 w 11"/>
                  <a:gd name="T19" fmla="*/ 4 h 6"/>
                  <a:gd name="T20" fmla="*/ 4 w 11"/>
                  <a:gd name="T21" fmla="*/ 5 h 6"/>
                  <a:gd name="T22" fmla="*/ 4 w 11"/>
                  <a:gd name="T23" fmla="*/ 6 h 6"/>
                  <a:gd name="T24" fmla="*/ 6 w 11"/>
                  <a:gd name="T25" fmla="*/ 6 h 6"/>
                  <a:gd name="T26" fmla="*/ 8 w 11"/>
                  <a:gd name="T27" fmla="*/ 5 h 6"/>
                  <a:gd name="T28" fmla="*/ 10 w 11"/>
                  <a:gd name="T29" fmla="*/ 3 h 6"/>
                  <a:gd name="T30" fmla="*/ 11 w 11"/>
                  <a:gd name="T3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6">
                    <a:moveTo>
                      <a:pt x="11" y="1"/>
                    </a:move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1"/>
                      <a:pt x="8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7" y="2"/>
                      <a:pt x="6" y="2"/>
                      <a:pt x="6" y="2"/>
                    </a:cubicBezTo>
                    <a:lnTo>
                      <a:pt x="4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cubicBezTo>
                      <a:pt x="3" y="3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5"/>
                      <a:pt x="9" y="4"/>
                      <a:pt x="10" y="3"/>
                    </a:cubicBezTo>
                    <a:lnTo>
                      <a:pt x="11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14" name="Freeform 1033"/>
              <p:cNvSpPr>
                <a:spLocks/>
              </p:cNvSpPr>
              <p:nvPr/>
            </p:nvSpPr>
            <p:spPr bwMode="auto">
              <a:xfrm>
                <a:off x="401" y="1704"/>
                <a:ext cx="5" cy="7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2 h 4"/>
                  <a:gd name="T8" fmla="*/ 2 w 3"/>
                  <a:gd name="T9" fmla="*/ 1 h 4"/>
                  <a:gd name="T10" fmla="*/ 0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3" y="2"/>
                    </a:ln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15" name="Freeform 1034"/>
              <p:cNvSpPr>
                <a:spLocks/>
              </p:cNvSpPr>
              <p:nvPr/>
            </p:nvSpPr>
            <p:spPr bwMode="auto">
              <a:xfrm>
                <a:off x="424" y="1707"/>
                <a:ext cx="5" cy="8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1 w 3"/>
                  <a:gd name="T5" fmla="*/ 1 h 4"/>
                  <a:gd name="T6" fmla="*/ 0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defRPr/>
                </a:pPr>
                <a:endParaRPr lang="tr-TR" sz="1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47" name="Freeform 1035"/>
            <p:cNvSpPr>
              <a:spLocks/>
            </p:cNvSpPr>
            <p:nvPr/>
          </p:nvSpPr>
          <p:spPr bwMode="auto">
            <a:xfrm>
              <a:off x="1367354" y="2402537"/>
              <a:ext cx="15300" cy="13771"/>
            </a:xfrm>
            <a:custGeom>
              <a:avLst/>
              <a:gdLst>
                <a:gd name="T0" fmla="*/ 1 w 6"/>
                <a:gd name="T1" fmla="*/ 1 h 5"/>
                <a:gd name="T2" fmla="*/ 0 w 6"/>
                <a:gd name="T3" fmla="*/ 2 h 5"/>
                <a:gd name="T4" fmla="*/ 1 w 6"/>
                <a:gd name="T5" fmla="*/ 3 h 5"/>
                <a:gd name="T6" fmla="*/ 3 w 6"/>
                <a:gd name="T7" fmla="*/ 4 h 5"/>
                <a:gd name="T8" fmla="*/ 4 w 6"/>
                <a:gd name="T9" fmla="*/ 5 h 5"/>
                <a:gd name="T10" fmla="*/ 4 w 6"/>
                <a:gd name="T11" fmla="*/ 5 h 5"/>
                <a:gd name="T12" fmla="*/ 5 w 6"/>
                <a:gd name="T13" fmla="*/ 4 h 5"/>
                <a:gd name="T14" fmla="*/ 6 w 6"/>
                <a:gd name="T15" fmla="*/ 3 h 5"/>
                <a:gd name="T16" fmla="*/ 4 w 6"/>
                <a:gd name="T17" fmla="*/ 1 h 5"/>
                <a:gd name="T18" fmla="*/ 2 w 6"/>
                <a:gd name="T19" fmla="*/ 0 h 5"/>
                <a:gd name="T20" fmla="*/ 1 w 6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lnTo>
                    <a:pt x="3" y="4"/>
                  </a:ln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5" y="4"/>
                  </a:lnTo>
                  <a:cubicBezTo>
                    <a:pt x="5" y="3"/>
                    <a:pt x="6" y="3"/>
                    <a:pt x="6" y="3"/>
                  </a:cubicBezTo>
                  <a:lnTo>
                    <a:pt x="4" y="1"/>
                  </a:ln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8" name="Freeform 1036"/>
            <p:cNvSpPr>
              <a:spLocks/>
            </p:cNvSpPr>
            <p:nvPr/>
          </p:nvSpPr>
          <p:spPr bwMode="auto">
            <a:xfrm>
              <a:off x="2423061" y="3346678"/>
              <a:ext cx="7651" cy="12242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4 h 4"/>
                <a:gd name="T8" fmla="*/ 2 w 3"/>
                <a:gd name="T9" fmla="*/ 4 h 4"/>
                <a:gd name="T10" fmla="*/ 3 w 3"/>
                <a:gd name="T11" fmla="*/ 1 h 4"/>
                <a:gd name="T12" fmla="*/ 2 w 3"/>
                <a:gd name="T13" fmla="*/ 0 h 4"/>
                <a:gd name="T14" fmla="*/ 1 w 3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1" y="4"/>
                  </a:lnTo>
                  <a:lnTo>
                    <a:pt x="2" y="4"/>
                  </a:lnTo>
                  <a:lnTo>
                    <a:pt x="3" y="1"/>
                  </a:lnTo>
                  <a:lnTo>
                    <a:pt x="2" y="0"/>
                  </a:ln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49" name="Freeform 1037"/>
            <p:cNvSpPr>
              <a:spLocks/>
            </p:cNvSpPr>
            <p:nvPr/>
          </p:nvSpPr>
          <p:spPr bwMode="auto">
            <a:xfrm>
              <a:off x="2499561" y="3375752"/>
              <a:ext cx="7651" cy="15302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3 w 3"/>
                <a:gd name="T5" fmla="*/ 1 h 5"/>
                <a:gd name="T6" fmla="*/ 2 w 3"/>
                <a:gd name="T7" fmla="*/ 0 h 5"/>
                <a:gd name="T8" fmla="*/ 0 w 3"/>
                <a:gd name="T9" fmla="*/ 2 h 5"/>
                <a:gd name="T10" fmla="*/ 2 w 3"/>
                <a:gd name="T11" fmla="*/ 5 h 5"/>
                <a:gd name="T12" fmla="*/ 3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2"/>
                  </a:cubicBezTo>
                  <a:lnTo>
                    <a:pt x="2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0" name="Freeform 1038"/>
            <p:cNvSpPr>
              <a:spLocks/>
            </p:cNvSpPr>
            <p:nvPr/>
          </p:nvSpPr>
          <p:spPr bwMode="auto">
            <a:xfrm>
              <a:off x="2458251" y="3404826"/>
              <a:ext cx="7650" cy="6121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0 h 2"/>
                <a:gd name="T4" fmla="*/ 0 w 3"/>
                <a:gd name="T5" fmla="*/ 0 h 2"/>
                <a:gd name="T6" fmla="*/ 0 w 3"/>
                <a:gd name="T7" fmla="*/ 2 h 2"/>
                <a:gd name="T8" fmla="*/ 3 w 3"/>
                <a:gd name="T9" fmla="*/ 2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1" name="Freeform 1039"/>
            <p:cNvSpPr>
              <a:spLocks/>
            </p:cNvSpPr>
            <p:nvPr/>
          </p:nvSpPr>
          <p:spPr bwMode="auto">
            <a:xfrm>
              <a:off x="2453661" y="3414007"/>
              <a:ext cx="1530" cy="1531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2" name="Freeform 1040"/>
            <p:cNvSpPr>
              <a:spLocks/>
            </p:cNvSpPr>
            <p:nvPr/>
          </p:nvSpPr>
          <p:spPr bwMode="auto">
            <a:xfrm>
              <a:off x="2435301" y="3407886"/>
              <a:ext cx="19891" cy="12242"/>
            </a:xfrm>
            <a:custGeom>
              <a:avLst/>
              <a:gdLst>
                <a:gd name="T0" fmla="*/ 7 w 8"/>
                <a:gd name="T1" fmla="*/ 2 h 4"/>
                <a:gd name="T2" fmla="*/ 7 w 8"/>
                <a:gd name="T3" fmla="*/ 1 h 4"/>
                <a:gd name="T4" fmla="*/ 4 w 8"/>
                <a:gd name="T5" fmla="*/ 0 h 4"/>
                <a:gd name="T6" fmla="*/ 3 w 8"/>
                <a:gd name="T7" fmla="*/ 2 h 4"/>
                <a:gd name="T8" fmla="*/ 1 w 8"/>
                <a:gd name="T9" fmla="*/ 2 h 4"/>
                <a:gd name="T10" fmla="*/ 0 w 8"/>
                <a:gd name="T11" fmla="*/ 3 h 4"/>
                <a:gd name="T12" fmla="*/ 1 w 8"/>
                <a:gd name="T13" fmla="*/ 4 h 4"/>
                <a:gd name="T14" fmla="*/ 4 w 8"/>
                <a:gd name="T15" fmla="*/ 4 h 4"/>
                <a:gd name="T16" fmla="*/ 8 w 8"/>
                <a:gd name="T17" fmla="*/ 2 h 4"/>
                <a:gd name="T18" fmla="*/ 7 w 8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lnTo>
                    <a:pt x="7" y="1"/>
                  </a:ln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lnTo>
                    <a:pt x="1" y="4"/>
                  </a:ln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3" name="Freeform 1041"/>
            <p:cNvSpPr>
              <a:spLocks/>
            </p:cNvSpPr>
            <p:nvPr/>
          </p:nvSpPr>
          <p:spPr bwMode="auto">
            <a:xfrm>
              <a:off x="2525572" y="3522653"/>
              <a:ext cx="7650" cy="765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2 w 3"/>
                <a:gd name="T7" fmla="*/ 3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lnTo>
                    <a:pt x="0" y="3"/>
                  </a:lnTo>
                  <a:lnTo>
                    <a:pt x="2" y="3"/>
                  </a:ln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4" name="Freeform 1042"/>
            <p:cNvSpPr>
              <a:spLocks/>
            </p:cNvSpPr>
            <p:nvPr/>
          </p:nvSpPr>
          <p:spPr bwMode="auto">
            <a:xfrm>
              <a:off x="1965588" y="3259456"/>
              <a:ext cx="15300" cy="26013"/>
            </a:xfrm>
            <a:custGeom>
              <a:avLst/>
              <a:gdLst>
                <a:gd name="T0" fmla="*/ 0 w 6"/>
                <a:gd name="T1" fmla="*/ 1 h 9"/>
                <a:gd name="T2" fmla="*/ 1 w 6"/>
                <a:gd name="T3" fmla="*/ 3 h 9"/>
                <a:gd name="T4" fmla="*/ 1 w 6"/>
                <a:gd name="T5" fmla="*/ 5 h 9"/>
                <a:gd name="T6" fmla="*/ 3 w 6"/>
                <a:gd name="T7" fmla="*/ 6 h 9"/>
                <a:gd name="T8" fmla="*/ 4 w 6"/>
                <a:gd name="T9" fmla="*/ 7 h 9"/>
                <a:gd name="T10" fmla="*/ 4 w 6"/>
                <a:gd name="T11" fmla="*/ 8 h 9"/>
                <a:gd name="T12" fmla="*/ 4 w 6"/>
                <a:gd name="T13" fmla="*/ 9 h 9"/>
                <a:gd name="T14" fmla="*/ 6 w 6"/>
                <a:gd name="T15" fmla="*/ 8 h 9"/>
                <a:gd name="T16" fmla="*/ 6 w 6"/>
                <a:gd name="T17" fmla="*/ 6 h 9"/>
                <a:gd name="T18" fmla="*/ 5 w 6"/>
                <a:gd name="T19" fmla="*/ 4 h 9"/>
                <a:gd name="T20" fmla="*/ 4 w 6"/>
                <a:gd name="T21" fmla="*/ 4 h 9"/>
                <a:gd name="T22" fmla="*/ 1 w 6"/>
                <a:gd name="T23" fmla="*/ 0 h 9"/>
                <a:gd name="T24" fmla="*/ 0 w 6"/>
                <a:gd name="T2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0" y="1"/>
                  </a:moveTo>
                  <a:lnTo>
                    <a:pt x="1" y="3"/>
                  </a:lnTo>
                  <a:lnTo>
                    <a:pt x="1" y="5"/>
                  </a:lnTo>
                  <a:lnTo>
                    <a:pt x="3" y="6"/>
                  </a:lnTo>
                  <a:cubicBezTo>
                    <a:pt x="3" y="6"/>
                    <a:pt x="4" y="6"/>
                    <a:pt x="4" y="7"/>
                  </a:cubicBezTo>
                  <a:lnTo>
                    <a:pt x="4" y="8"/>
                  </a:ln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lnTo>
                    <a:pt x="6" y="6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5" name="Freeform 1043"/>
            <p:cNvSpPr>
              <a:spLocks/>
            </p:cNvSpPr>
            <p:nvPr/>
          </p:nvSpPr>
          <p:spPr bwMode="auto">
            <a:xfrm>
              <a:off x="2348091" y="3848587"/>
              <a:ext cx="9180" cy="9181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0 h 3"/>
                <a:gd name="T4" fmla="*/ 0 w 4"/>
                <a:gd name="T5" fmla="*/ 1 h 3"/>
                <a:gd name="T6" fmla="*/ 1 w 4"/>
                <a:gd name="T7" fmla="*/ 2 h 3"/>
                <a:gd name="T8" fmla="*/ 1 w 4"/>
                <a:gd name="T9" fmla="*/ 3 h 3"/>
                <a:gd name="T10" fmla="*/ 3 w 4"/>
                <a:gd name="T11" fmla="*/ 2 h 3"/>
                <a:gd name="T12" fmla="*/ 4 w 4"/>
                <a:gd name="T13" fmla="*/ 1 h 3"/>
                <a:gd name="T14" fmla="*/ 2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6" name="Freeform 1044"/>
            <p:cNvSpPr>
              <a:spLocks/>
            </p:cNvSpPr>
            <p:nvPr/>
          </p:nvSpPr>
          <p:spPr bwMode="auto">
            <a:xfrm>
              <a:off x="2338911" y="3839406"/>
              <a:ext cx="9180" cy="9181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0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3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lnTo>
                    <a:pt x="0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3"/>
                  </a:ln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7" name="Freeform 1045"/>
            <p:cNvSpPr>
              <a:spLocks/>
            </p:cNvSpPr>
            <p:nvPr/>
          </p:nvSpPr>
          <p:spPr bwMode="auto">
            <a:xfrm>
              <a:off x="2341971" y="3863890"/>
              <a:ext cx="12240" cy="9181"/>
            </a:xfrm>
            <a:custGeom>
              <a:avLst/>
              <a:gdLst>
                <a:gd name="T0" fmla="*/ 3 w 4"/>
                <a:gd name="T1" fmla="*/ 1 h 4"/>
                <a:gd name="T2" fmla="*/ 2 w 4"/>
                <a:gd name="T3" fmla="*/ 0 h 4"/>
                <a:gd name="T4" fmla="*/ 0 w 4"/>
                <a:gd name="T5" fmla="*/ 0 h 4"/>
                <a:gd name="T6" fmla="*/ 0 w 4"/>
                <a:gd name="T7" fmla="*/ 1 h 4"/>
                <a:gd name="T8" fmla="*/ 1 w 4"/>
                <a:gd name="T9" fmla="*/ 3 h 4"/>
                <a:gd name="T10" fmla="*/ 2 w 4"/>
                <a:gd name="T11" fmla="*/ 4 h 4"/>
                <a:gd name="T12" fmla="*/ 3 w 4"/>
                <a:gd name="T13" fmla="*/ 3 h 4"/>
                <a:gd name="T14" fmla="*/ 4 w 4"/>
                <a:gd name="T15" fmla="*/ 2 h 4"/>
                <a:gd name="T16" fmla="*/ 3 w 4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3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8" name="Freeform 1046"/>
            <p:cNvSpPr>
              <a:spLocks/>
            </p:cNvSpPr>
            <p:nvPr/>
          </p:nvSpPr>
          <p:spPr bwMode="auto">
            <a:xfrm>
              <a:off x="2354211" y="3870010"/>
              <a:ext cx="9180" cy="6121"/>
            </a:xfrm>
            <a:custGeom>
              <a:avLst/>
              <a:gdLst>
                <a:gd name="T0" fmla="*/ 0 w 4"/>
                <a:gd name="T1" fmla="*/ 1 h 3"/>
                <a:gd name="T2" fmla="*/ 0 w 4"/>
                <a:gd name="T3" fmla="*/ 2 h 3"/>
                <a:gd name="T4" fmla="*/ 3 w 4"/>
                <a:gd name="T5" fmla="*/ 3 h 3"/>
                <a:gd name="T6" fmla="*/ 4 w 4"/>
                <a:gd name="T7" fmla="*/ 3 h 3"/>
                <a:gd name="T8" fmla="*/ 4 w 4"/>
                <a:gd name="T9" fmla="*/ 1 h 3"/>
                <a:gd name="T10" fmla="*/ 2 w 4"/>
                <a:gd name="T11" fmla="*/ 0 h 3"/>
                <a:gd name="T12" fmla="*/ 0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lnTo>
                    <a:pt x="0" y="2"/>
                  </a:lnTo>
                  <a:lnTo>
                    <a:pt x="3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59" name="Freeform 1047"/>
            <p:cNvSpPr>
              <a:spLocks/>
            </p:cNvSpPr>
            <p:nvPr/>
          </p:nvSpPr>
          <p:spPr bwMode="auto">
            <a:xfrm>
              <a:off x="2322080" y="3854708"/>
              <a:ext cx="24480" cy="27544"/>
            </a:xfrm>
            <a:custGeom>
              <a:avLst/>
              <a:gdLst>
                <a:gd name="T0" fmla="*/ 9 w 9"/>
                <a:gd name="T1" fmla="*/ 8 h 10"/>
                <a:gd name="T2" fmla="*/ 7 w 9"/>
                <a:gd name="T3" fmla="*/ 5 h 10"/>
                <a:gd name="T4" fmla="*/ 4 w 9"/>
                <a:gd name="T5" fmla="*/ 1 h 10"/>
                <a:gd name="T6" fmla="*/ 3 w 9"/>
                <a:gd name="T7" fmla="*/ 0 h 10"/>
                <a:gd name="T8" fmla="*/ 1 w 9"/>
                <a:gd name="T9" fmla="*/ 0 h 10"/>
                <a:gd name="T10" fmla="*/ 1 w 9"/>
                <a:gd name="T11" fmla="*/ 1 h 10"/>
                <a:gd name="T12" fmla="*/ 2 w 9"/>
                <a:gd name="T13" fmla="*/ 3 h 10"/>
                <a:gd name="T14" fmla="*/ 1 w 9"/>
                <a:gd name="T15" fmla="*/ 4 h 10"/>
                <a:gd name="T16" fmla="*/ 0 w 9"/>
                <a:gd name="T17" fmla="*/ 4 h 10"/>
                <a:gd name="T18" fmla="*/ 0 w 9"/>
                <a:gd name="T19" fmla="*/ 7 h 10"/>
                <a:gd name="T20" fmla="*/ 2 w 9"/>
                <a:gd name="T21" fmla="*/ 6 h 10"/>
                <a:gd name="T22" fmla="*/ 4 w 9"/>
                <a:gd name="T23" fmla="*/ 7 h 10"/>
                <a:gd name="T24" fmla="*/ 5 w 9"/>
                <a:gd name="T25" fmla="*/ 8 h 10"/>
                <a:gd name="T26" fmla="*/ 8 w 9"/>
                <a:gd name="T27" fmla="*/ 10 h 10"/>
                <a:gd name="T28" fmla="*/ 9 w 9"/>
                <a:gd name="T29" fmla="*/ 10 h 10"/>
                <a:gd name="T30" fmla="*/ 9 w 9"/>
                <a:gd name="T3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lnTo>
                    <a:pt x="7" y="5"/>
                  </a:lnTo>
                  <a:lnTo>
                    <a:pt x="4" y="1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7"/>
                  </a:lnTo>
                  <a:lnTo>
                    <a:pt x="5" y="8"/>
                  </a:lnTo>
                  <a:lnTo>
                    <a:pt x="8" y="10"/>
                  </a:lnTo>
                  <a:lnTo>
                    <a:pt x="9" y="10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0" name="Freeform 1048"/>
            <p:cNvSpPr>
              <a:spLocks/>
            </p:cNvSpPr>
            <p:nvPr/>
          </p:nvSpPr>
          <p:spPr bwMode="auto">
            <a:xfrm>
              <a:off x="2346560" y="3889904"/>
              <a:ext cx="10711" cy="9181"/>
            </a:xfrm>
            <a:custGeom>
              <a:avLst/>
              <a:gdLst>
                <a:gd name="T0" fmla="*/ 2 w 5"/>
                <a:gd name="T1" fmla="*/ 1 h 3"/>
                <a:gd name="T2" fmla="*/ 0 w 5"/>
                <a:gd name="T3" fmla="*/ 1 h 3"/>
                <a:gd name="T4" fmla="*/ 0 w 5"/>
                <a:gd name="T5" fmla="*/ 2 h 3"/>
                <a:gd name="T6" fmla="*/ 2 w 5"/>
                <a:gd name="T7" fmla="*/ 3 h 3"/>
                <a:gd name="T8" fmla="*/ 5 w 5"/>
                <a:gd name="T9" fmla="*/ 3 h 3"/>
                <a:gd name="T10" fmla="*/ 5 w 5"/>
                <a:gd name="T11" fmla="*/ 2 h 3"/>
                <a:gd name="T12" fmla="*/ 4 w 5"/>
                <a:gd name="T13" fmla="*/ 0 h 3"/>
                <a:gd name="T14" fmla="*/ 2 w 5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1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1" name="Freeform 1049"/>
            <p:cNvSpPr>
              <a:spLocks/>
            </p:cNvSpPr>
            <p:nvPr/>
          </p:nvSpPr>
          <p:spPr bwMode="auto">
            <a:xfrm>
              <a:off x="2367980" y="3873071"/>
              <a:ext cx="15300" cy="16833"/>
            </a:xfrm>
            <a:custGeom>
              <a:avLst/>
              <a:gdLst>
                <a:gd name="T0" fmla="*/ 5 w 6"/>
                <a:gd name="T1" fmla="*/ 0 h 5"/>
                <a:gd name="T2" fmla="*/ 3 w 6"/>
                <a:gd name="T3" fmla="*/ 0 h 5"/>
                <a:gd name="T4" fmla="*/ 1 w 6"/>
                <a:gd name="T5" fmla="*/ 1 h 5"/>
                <a:gd name="T6" fmla="*/ 0 w 6"/>
                <a:gd name="T7" fmla="*/ 3 h 5"/>
                <a:gd name="T8" fmla="*/ 0 w 6"/>
                <a:gd name="T9" fmla="*/ 5 h 5"/>
                <a:gd name="T10" fmla="*/ 2 w 6"/>
                <a:gd name="T11" fmla="*/ 5 h 5"/>
                <a:gd name="T12" fmla="*/ 6 w 6"/>
                <a:gd name="T13" fmla="*/ 2 h 5"/>
                <a:gd name="T14" fmla="*/ 5 w 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6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2" name="Freeform 1050"/>
            <p:cNvSpPr>
              <a:spLocks/>
            </p:cNvSpPr>
            <p:nvPr/>
          </p:nvSpPr>
          <p:spPr bwMode="auto">
            <a:xfrm>
              <a:off x="2366451" y="3896024"/>
              <a:ext cx="9180" cy="4590"/>
            </a:xfrm>
            <a:custGeom>
              <a:avLst/>
              <a:gdLst>
                <a:gd name="T0" fmla="*/ 0 w 4"/>
                <a:gd name="T1" fmla="*/ 1 h 2"/>
                <a:gd name="T2" fmla="*/ 2 w 4"/>
                <a:gd name="T3" fmla="*/ 2 h 2"/>
                <a:gd name="T4" fmla="*/ 4 w 4"/>
                <a:gd name="T5" fmla="*/ 1 h 2"/>
                <a:gd name="T6" fmla="*/ 3 w 4"/>
                <a:gd name="T7" fmla="*/ 0 h 2"/>
                <a:gd name="T8" fmla="*/ 1 w 4"/>
                <a:gd name="T9" fmla="*/ 0 h 2"/>
                <a:gd name="T10" fmla="*/ 0 w 4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2" y="2"/>
                  </a:lnTo>
                  <a:lnTo>
                    <a:pt x="4" y="1"/>
                  </a:lnTo>
                  <a:lnTo>
                    <a:pt x="3" y="0"/>
                  </a:lnTo>
                  <a:cubicBezTo>
                    <a:pt x="3" y="0"/>
                    <a:pt x="2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3" name="Freeform 1051"/>
            <p:cNvSpPr>
              <a:spLocks/>
            </p:cNvSpPr>
            <p:nvPr/>
          </p:nvSpPr>
          <p:spPr bwMode="auto">
            <a:xfrm>
              <a:off x="1890617" y="3190596"/>
              <a:ext cx="7651" cy="12242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4 h 4"/>
                <a:gd name="T4" fmla="*/ 2 w 3"/>
                <a:gd name="T5" fmla="*/ 4 h 4"/>
                <a:gd name="T6" fmla="*/ 3 w 3"/>
                <a:gd name="T7" fmla="*/ 2 h 4"/>
                <a:gd name="T8" fmla="*/ 0 w 3"/>
                <a:gd name="T9" fmla="*/ 0 h 4"/>
                <a:gd name="T10" fmla="*/ 0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4" name="Freeform 1052"/>
            <p:cNvSpPr>
              <a:spLocks/>
            </p:cNvSpPr>
            <p:nvPr/>
          </p:nvSpPr>
          <p:spPr bwMode="auto">
            <a:xfrm>
              <a:off x="1860017" y="3343617"/>
              <a:ext cx="9180" cy="9181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0 h 3"/>
                <a:gd name="T4" fmla="*/ 2 w 4"/>
                <a:gd name="T5" fmla="*/ 3 h 3"/>
                <a:gd name="T6" fmla="*/ 4 w 4"/>
                <a:gd name="T7" fmla="*/ 1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0" y="0"/>
                  </a:lnTo>
                  <a:lnTo>
                    <a:pt x="2" y="3"/>
                  </a:lnTo>
                  <a:cubicBezTo>
                    <a:pt x="3" y="3"/>
                    <a:pt x="3" y="2"/>
                    <a:pt x="4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5" name="Freeform 1053"/>
            <p:cNvSpPr>
              <a:spLocks/>
            </p:cNvSpPr>
            <p:nvPr/>
          </p:nvSpPr>
          <p:spPr bwMode="auto">
            <a:xfrm>
              <a:off x="1866137" y="3328315"/>
              <a:ext cx="9180" cy="7652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3 w 3"/>
                <a:gd name="T7" fmla="*/ 2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3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6" name="Freeform 1054"/>
            <p:cNvSpPr>
              <a:spLocks/>
            </p:cNvSpPr>
            <p:nvPr/>
          </p:nvSpPr>
          <p:spPr bwMode="auto">
            <a:xfrm>
              <a:off x="1771276" y="3355859"/>
              <a:ext cx="7651" cy="918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2 w 3"/>
                <a:gd name="T5" fmla="*/ 2 h 3"/>
                <a:gd name="T6" fmla="*/ 3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7" name="Freeform 1055"/>
            <p:cNvSpPr>
              <a:spLocks/>
            </p:cNvSpPr>
            <p:nvPr/>
          </p:nvSpPr>
          <p:spPr bwMode="auto">
            <a:xfrm>
              <a:off x="3044245" y="5259444"/>
              <a:ext cx="85681" cy="35195"/>
            </a:xfrm>
            <a:custGeom>
              <a:avLst/>
              <a:gdLst>
                <a:gd name="T0" fmla="*/ 31 w 33"/>
                <a:gd name="T1" fmla="*/ 3 h 12"/>
                <a:gd name="T2" fmla="*/ 31 w 33"/>
                <a:gd name="T3" fmla="*/ 2 h 12"/>
                <a:gd name="T4" fmla="*/ 29 w 33"/>
                <a:gd name="T5" fmla="*/ 4 h 12"/>
                <a:gd name="T6" fmla="*/ 28 w 33"/>
                <a:gd name="T7" fmla="*/ 4 h 12"/>
                <a:gd name="T8" fmla="*/ 26 w 33"/>
                <a:gd name="T9" fmla="*/ 1 h 12"/>
                <a:gd name="T10" fmla="*/ 23 w 33"/>
                <a:gd name="T11" fmla="*/ 0 h 12"/>
                <a:gd name="T12" fmla="*/ 20 w 33"/>
                <a:gd name="T13" fmla="*/ 1 h 12"/>
                <a:gd name="T14" fmla="*/ 18 w 33"/>
                <a:gd name="T15" fmla="*/ 2 h 12"/>
                <a:gd name="T16" fmla="*/ 18 w 33"/>
                <a:gd name="T17" fmla="*/ 3 h 12"/>
                <a:gd name="T18" fmla="*/ 18 w 33"/>
                <a:gd name="T19" fmla="*/ 3 h 12"/>
                <a:gd name="T20" fmla="*/ 16 w 33"/>
                <a:gd name="T21" fmla="*/ 4 h 12"/>
                <a:gd name="T22" fmla="*/ 14 w 33"/>
                <a:gd name="T23" fmla="*/ 3 h 12"/>
                <a:gd name="T24" fmla="*/ 14 w 33"/>
                <a:gd name="T25" fmla="*/ 3 h 12"/>
                <a:gd name="T26" fmla="*/ 11 w 33"/>
                <a:gd name="T27" fmla="*/ 4 h 12"/>
                <a:gd name="T28" fmla="*/ 8 w 33"/>
                <a:gd name="T29" fmla="*/ 7 h 12"/>
                <a:gd name="T30" fmla="*/ 7 w 33"/>
                <a:gd name="T31" fmla="*/ 7 h 12"/>
                <a:gd name="T32" fmla="*/ 4 w 33"/>
                <a:gd name="T33" fmla="*/ 6 h 12"/>
                <a:gd name="T34" fmla="*/ 2 w 33"/>
                <a:gd name="T35" fmla="*/ 6 h 12"/>
                <a:gd name="T36" fmla="*/ 1 w 33"/>
                <a:gd name="T37" fmla="*/ 8 h 12"/>
                <a:gd name="T38" fmla="*/ 0 w 33"/>
                <a:gd name="T39" fmla="*/ 9 h 12"/>
                <a:gd name="T40" fmla="*/ 0 w 33"/>
                <a:gd name="T41" fmla="*/ 10 h 12"/>
                <a:gd name="T42" fmla="*/ 1 w 33"/>
                <a:gd name="T43" fmla="*/ 10 h 12"/>
                <a:gd name="T44" fmla="*/ 3 w 33"/>
                <a:gd name="T45" fmla="*/ 11 h 12"/>
                <a:gd name="T46" fmla="*/ 9 w 33"/>
                <a:gd name="T47" fmla="*/ 11 h 12"/>
                <a:gd name="T48" fmla="*/ 11 w 33"/>
                <a:gd name="T49" fmla="*/ 9 h 12"/>
                <a:gd name="T50" fmla="*/ 14 w 33"/>
                <a:gd name="T51" fmla="*/ 9 h 12"/>
                <a:gd name="T52" fmla="*/ 15 w 33"/>
                <a:gd name="T53" fmla="*/ 12 h 12"/>
                <a:gd name="T54" fmla="*/ 16 w 33"/>
                <a:gd name="T55" fmla="*/ 12 h 12"/>
                <a:gd name="T56" fmla="*/ 18 w 33"/>
                <a:gd name="T57" fmla="*/ 12 h 12"/>
                <a:gd name="T58" fmla="*/ 21 w 33"/>
                <a:gd name="T59" fmla="*/ 12 h 12"/>
                <a:gd name="T60" fmla="*/ 27 w 33"/>
                <a:gd name="T61" fmla="*/ 10 h 12"/>
                <a:gd name="T62" fmla="*/ 28 w 33"/>
                <a:gd name="T63" fmla="*/ 8 h 12"/>
                <a:gd name="T64" fmla="*/ 30 w 33"/>
                <a:gd name="T65" fmla="*/ 8 h 12"/>
                <a:gd name="T66" fmla="*/ 31 w 33"/>
                <a:gd name="T67" fmla="*/ 8 h 12"/>
                <a:gd name="T68" fmla="*/ 32 w 33"/>
                <a:gd name="T69" fmla="*/ 8 h 12"/>
                <a:gd name="T70" fmla="*/ 33 w 33"/>
                <a:gd name="T71" fmla="*/ 7 h 12"/>
                <a:gd name="T72" fmla="*/ 33 w 33"/>
                <a:gd name="T73" fmla="*/ 4 h 12"/>
                <a:gd name="T74" fmla="*/ 32 w 33"/>
                <a:gd name="T75" fmla="*/ 3 h 12"/>
                <a:gd name="T76" fmla="*/ 31 w 33"/>
                <a:gd name="T7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12">
                  <a:moveTo>
                    <a:pt x="31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29" y="3"/>
                    <a:pt x="29" y="4"/>
                  </a:cubicBezTo>
                  <a:lnTo>
                    <a:pt x="28" y="4"/>
                  </a:lnTo>
                  <a:lnTo>
                    <a:pt x="26" y="1"/>
                  </a:lnTo>
                  <a:cubicBezTo>
                    <a:pt x="24" y="0"/>
                    <a:pt x="23" y="0"/>
                    <a:pt x="23" y="0"/>
                  </a:cubicBezTo>
                  <a:cubicBezTo>
                    <a:pt x="22" y="0"/>
                    <a:pt x="21" y="1"/>
                    <a:pt x="20" y="1"/>
                  </a:cubicBezTo>
                  <a:cubicBezTo>
                    <a:pt x="19" y="1"/>
                    <a:pt x="19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lnTo>
                    <a:pt x="18" y="3"/>
                  </a:lnTo>
                  <a:cubicBezTo>
                    <a:pt x="18" y="3"/>
                    <a:pt x="17" y="3"/>
                    <a:pt x="16" y="4"/>
                  </a:cubicBezTo>
                  <a:cubicBezTo>
                    <a:pt x="15" y="4"/>
                    <a:pt x="15" y="4"/>
                    <a:pt x="14" y="3"/>
                  </a:cubicBezTo>
                  <a:lnTo>
                    <a:pt x="14" y="3"/>
                  </a:lnTo>
                  <a:cubicBezTo>
                    <a:pt x="13" y="3"/>
                    <a:pt x="12" y="4"/>
                    <a:pt x="11" y="4"/>
                  </a:cubicBezTo>
                  <a:cubicBezTo>
                    <a:pt x="11" y="5"/>
                    <a:pt x="10" y="5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5" y="7"/>
                    <a:pt x="4" y="6"/>
                  </a:cubicBezTo>
                  <a:lnTo>
                    <a:pt x="2" y="6"/>
                  </a:lnTo>
                  <a:cubicBezTo>
                    <a:pt x="1" y="6"/>
                    <a:pt x="1" y="7"/>
                    <a:pt x="1" y="8"/>
                  </a:cubicBezTo>
                  <a:lnTo>
                    <a:pt x="0" y="9"/>
                  </a:lnTo>
                  <a:cubicBezTo>
                    <a:pt x="0" y="10"/>
                    <a:pt x="0" y="10"/>
                    <a:pt x="0" y="10"/>
                  </a:cubicBezTo>
                  <a:lnTo>
                    <a:pt x="1" y="10"/>
                  </a:lnTo>
                  <a:cubicBezTo>
                    <a:pt x="2" y="10"/>
                    <a:pt x="3" y="10"/>
                    <a:pt x="3" y="11"/>
                  </a:cubicBezTo>
                  <a:cubicBezTo>
                    <a:pt x="4" y="11"/>
                    <a:pt x="6" y="11"/>
                    <a:pt x="9" y="11"/>
                  </a:cubicBezTo>
                  <a:lnTo>
                    <a:pt x="11" y="9"/>
                  </a:lnTo>
                  <a:cubicBezTo>
                    <a:pt x="13" y="8"/>
                    <a:pt x="14" y="8"/>
                    <a:pt x="14" y="9"/>
                  </a:cubicBezTo>
                  <a:cubicBezTo>
                    <a:pt x="14" y="10"/>
                    <a:pt x="14" y="11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lnTo>
                    <a:pt x="18" y="12"/>
                  </a:lnTo>
                  <a:cubicBezTo>
                    <a:pt x="20" y="12"/>
                    <a:pt x="20" y="12"/>
                    <a:pt x="21" y="12"/>
                  </a:cubicBezTo>
                  <a:cubicBezTo>
                    <a:pt x="21" y="12"/>
                    <a:pt x="23" y="11"/>
                    <a:pt x="27" y="10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9" y="8"/>
                    <a:pt x="29" y="8"/>
                    <a:pt x="30" y="8"/>
                  </a:cubicBezTo>
                  <a:cubicBezTo>
                    <a:pt x="30" y="8"/>
                    <a:pt x="30" y="8"/>
                    <a:pt x="31" y="8"/>
                  </a:cubicBezTo>
                  <a:lnTo>
                    <a:pt x="32" y="8"/>
                  </a:lnTo>
                  <a:cubicBezTo>
                    <a:pt x="33" y="8"/>
                    <a:pt x="33" y="7"/>
                    <a:pt x="33" y="7"/>
                  </a:cubicBezTo>
                  <a:cubicBezTo>
                    <a:pt x="33" y="5"/>
                    <a:pt x="33" y="4"/>
                    <a:pt x="33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8" name="Freeform 1056"/>
            <p:cNvSpPr>
              <a:spLocks/>
            </p:cNvSpPr>
            <p:nvPr/>
          </p:nvSpPr>
          <p:spPr bwMode="auto">
            <a:xfrm>
              <a:off x="2729063" y="5003899"/>
              <a:ext cx="30600" cy="44376"/>
            </a:xfrm>
            <a:custGeom>
              <a:avLst/>
              <a:gdLst>
                <a:gd name="T0" fmla="*/ 4 w 12"/>
                <a:gd name="T1" fmla="*/ 1 h 15"/>
                <a:gd name="T2" fmla="*/ 2 w 12"/>
                <a:gd name="T3" fmla="*/ 3 h 15"/>
                <a:gd name="T4" fmla="*/ 2 w 12"/>
                <a:gd name="T5" fmla="*/ 6 h 15"/>
                <a:gd name="T6" fmla="*/ 1 w 12"/>
                <a:gd name="T7" fmla="*/ 10 h 15"/>
                <a:gd name="T8" fmla="*/ 0 w 12"/>
                <a:gd name="T9" fmla="*/ 12 h 15"/>
                <a:gd name="T10" fmla="*/ 4 w 12"/>
                <a:gd name="T11" fmla="*/ 14 h 15"/>
                <a:gd name="T12" fmla="*/ 5 w 12"/>
                <a:gd name="T13" fmla="*/ 15 h 15"/>
                <a:gd name="T14" fmla="*/ 7 w 12"/>
                <a:gd name="T15" fmla="*/ 12 h 15"/>
                <a:gd name="T16" fmla="*/ 9 w 12"/>
                <a:gd name="T17" fmla="*/ 11 h 15"/>
                <a:gd name="T18" fmla="*/ 11 w 12"/>
                <a:gd name="T19" fmla="*/ 11 h 15"/>
                <a:gd name="T20" fmla="*/ 10 w 12"/>
                <a:gd name="T21" fmla="*/ 7 h 15"/>
                <a:gd name="T22" fmla="*/ 10 w 12"/>
                <a:gd name="T23" fmla="*/ 5 h 15"/>
                <a:gd name="T24" fmla="*/ 12 w 12"/>
                <a:gd name="T25" fmla="*/ 3 h 15"/>
                <a:gd name="T26" fmla="*/ 8 w 12"/>
                <a:gd name="T27" fmla="*/ 0 h 15"/>
                <a:gd name="T28" fmla="*/ 4 w 12"/>
                <a:gd name="T2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4" y="1"/>
                  </a:moveTo>
                  <a:lnTo>
                    <a:pt x="2" y="3"/>
                  </a:lnTo>
                  <a:cubicBezTo>
                    <a:pt x="3" y="4"/>
                    <a:pt x="3" y="5"/>
                    <a:pt x="2" y="6"/>
                  </a:cubicBezTo>
                  <a:cubicBezTo>
                    <a:pt x="2" y="7"/>
                    <a:pt x="2" y="8"/>
                    <a:pt x="1" y="10"/>
                  </a:cubicBezTo>
                  <a:lnTo>
                    <a:pt x="0" y="12"/>
                  </a:lnTo>
                  <a:lnTo>
                    <a:pt x="4" y="14"/>
                  </a:lnTo>
                  <a:lnTo>
                    <a:pt x="5" y="15"/>
                  </a:lnTo>
                  <a:lnTo>
                    <a:pt x="7" y="12"/>
                  </a:lnTo>
                  <a:lnTo>
                    <a:pt x="9" y="11"/>
                  </a:lnTo>
                  <a:lnTo>
                    <a:pt x="11" y="11"/>
                  </a:lnTo>
                  <a:lnTo>
                    <a:pt x="10" y="7"/>
                  </a:lnTo>
                  <a:cubicBezTo>
                    <a:pt x="9" y="6"/>
                    <a:pt x="9" y="6"/>
                    <a:pt x="10" y="5"/>
                  </a:cubicBezTo>
                  <a:cubicBezTo>
                    <a:pt x="10" y="4"/>
                    <a:pt x="11" y="4"/>
                    <a:pt x="12" y="3"/>
                  </a:cubicBezTo>
                  <a:lnTo>
                    <a:pt x="8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69" name="Freeform 1057"/>
            <p:cNvSpPr>
              <a:spLocks/>
            </p:cNvSpPr>
            <p:nvPr/>
          </p:nvSpPr>
          <p:spPr bwMode="auto">
            <a:xfrm>
              <a:off x="2716823" y="5048274"/>
              <a:ext cx="12240" cy="918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1 h 3"/>
                <a:gd name="T4" fmla="*/ 4 w 4"/>
                <a:gd name="T5" fmla="*/ 0 h 3"/>
                <a:gd name="T6" fmla="*/ 0 w 4"/>
                <a:gd name="T7" fmla="*/ 0 h 3"/>
                <a:gd name="T8" fmla="*/ 0 w 4"/>
                <a:gd name="T9" fmla="*/ 2 h 3"/>
                <a:gd name="T10" fmla="*/ 4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1"/>
                  </a:lnTo>
                  <a:lnTo>
                    <a:pt x="4" y="0"/>
                  </a:ln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2" y="3"/>
                    <a:pt x="4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0" name="Freeform 1058"/>
            <p:cNvSpPr>
              <a:spLocks/>
            </p:cNvSpPr>
            <p:nvPr/>
          </p:nvSpPr>
          <p:spPr bwMode="auto">
            <a:xfrm>
              <a:off x="2710703" y="5083470"/>
              <a:ext cx="6120" cy="9181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1" name="Freeform 1059"/>
            <p:cNvSpPr>
              <a:spLocks/>
            </p:cNvSpPr>
            <p:nvPr/>
          </p:nvSpPr>
          <p:spPr bwMode="auto">
            <a:xfrm>
              <a:off x="2721413" y="5100302"/>
              <a:ext cx="10710" cy="9181"/>
            </a:xfrm>
            <a:custGeom>
              <a:avLst/>
              <a:gdLst>
                <a:gd name="T0" fmla="*/ 1 w 4"/>
                <a:gd name="T1" fmla="*/ 1 h 3"/>
                <a:gd name="T2" fmla="*/ 1 w 4"/>
                <a:gd name="T3" fmla="*/ 1 h 3"/>
                <a:gd name="T4" fmla="*/ 0 w 4"/>
                <a:gd name="T5" fmla="*/ 2 h 3"/>
                <a:gd name="T6" fmla="*/ 2 w 4"/>
                <a:gd name="T7" fmla="*/ 3 h 3"/>
                <a:gd name="T8" fmla="*/ 3 w 4"/>
                <a:gd name="T9" fmla="*/ 3 h 3"/>
                <a:gd name="T10" fmla="*/ 4 w 4"/>
                <a:gd name="T11" fmla="*/ 2 h 3"/>
                <a:gd name="T12" fmla="*/ 3 w 4"/>
                <a:gd name="T13" fmla="*/ 1 h 3"/>
                <a:gd name="T14" fmla="*/ 1 w 4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lnTo>
                    <a:pt x="2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3" y="1"/>
                  </a:ln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2" name="Freeform 1060"/>
            <p:cNvSpPr>
              <a:spLocks/>
            </p:cNvSpPr>
            <p:nvPr/>
          </p:nvSpPr>
          <p:spPr bwMode="auto">
            <a:xfrm>
              <a:off x="2699993" y="5163041"/>
              <a:ext cx="29070" cy="47436"/>
            </a:xfrm>
            <a:custGeom>
              <a:avLst/>
              <a:gdLst>
                <a:gd name="T0" fmla="*/ 8 w 11"/>
                <a:gd name="T1" fmla="*/ 0 h 16"/>
                <a:gd name="T2" fmla="*/ 6 w 11"/>
                <a:gd name="T3" fmla="*/ 0 h 16"/>
                <a:gd name="T4" fmla="*/ 4 w 11"/>
                <a:gd name="T5" fmla="*/ 2 h 16"/>
                <a:gd name="T6" fmla="*/ 4 w 11"/>
                <a:gd name="T7" fmla="*/ 4 h 16"/>
                <a:gd name="T8" fmla="*/ 5 w 11"/>
                <a:gd name="T9" fmla="*/ 5 h 16"/>
                <a:gd name="T10" fmla="*/ 3 w 11"/>
                <a:gd name="T11" fmla="*/ 6 h 16"/>
                <a:gd name="T12" fmla="*/ 3 w 11"/>
                <a:gd name="T13" fmla="*/ 6 h 16"/>
                <a:gd name="T14" fmla="*/ 2 w 11"/>
                <a:gd name="T15" fmla="*/ 6 h 16"/>
                <a:gd name="T16" fmla="*/ 1 w 11"/>
                <a:gd name="T17" fmla="*/ 7 h 16"/>
                <a:gd name="T18" fmla="*/ 0 w 11"/>
                <a:gd name="T19" fmla="*/ 10 h 16"/>
                <a:gd name="T20" fmla="*/ 1 w 11"/>
                <a:gd name="T21" fmla="*/ 11 h 16"/>
                <a:gd name="T22" fmla="*/ 3 w 11"/>
                <a:gd name="T23" fmla="*/ 11 h 16"/>
                <a:gd name="T24" fmla="*/ 0 w 11"/>
                <a:gd name="T25" fmla="*/ 13 h 16"/>
                <a:gd name="T26" fmla="*/ 2 w 11"/>
                <a:gd name="T27" fmla="*/ 15 h 16"/>
                <a:gd name="T28" fmla="*/ 4 w 11"/>
                <a:gd name="T29" fmla="*/ 14 h 16"/>
                <a:gd name="T30" fmla="*/ 5 w 11"/>
                <a:gd name="T31" fmla="*/ 15 h 16"/>
                <a:gd name="T32" fmla="*/ 6 w 11"/>
                <a:gd name="T33" fmla="*/ 15 h 16"/>
                <a:gd name="T34" fmla="*/ 7 w 11"/>
                <a:gd name="T35" fmla="*/ 16 h 16"/>
                <a:gd name="T36" fmla="*/ 9 w 11"/>
                <a:gd name="T37" fmla="*/ 16 h 16"/>
                <a:gd name="T38" fmla="*/ 9 w 11"/>
                <a:gd name="T39" fmla="*/ 13 h 16"/>
                <a:gd name="T40" fmla="*/ 6 w 11"/>
                <a:gd name="T41" fmla="*/ 11 h 16"/>
                <a:gd name="T42" fmla="*/ 6 w 11"/>
                <a:gd name="T43" fmla="*/ 7 h 16"/>
                <a:gd name="T44" fmla="*/ 7 w 11"/>
                <a:gd name="T45" fmla="*/ 7 h 16"/>
                <a:gd name="T46" fmla="*/ 7 w 11"/>
                <a:gd name="T47" fmla="*/ 8 h 16"/>
                <a:gd name="T48" fmla="*/ 7 w 11"/>
                <a:gd name="T49" fmla="*/ 8 h 16"/>
                <a:gd name="T50" fmla="*/ 8 w 11"/>
                <a:gd name="T51" fmla="*/ 9 h 16"/>
                <a:gd name="T52" fmla="*/ 8 w 11"/>
                <a:gd name="T53" fmla="*/ 9 h 16"/>
                <a:gd name="T54" fmla="*/ 9 w 11"/>
                <a:gd name="T55" fmla="*/ 10 h 16"/>
                <a:gd name="T56" fmla="*/ 11 w 11"/>
                <a:gd name="T57" fmla="*/ 10 h 16"/>
                <a:gd name="T58" fmla="*/ 10 w 11"/>
                <a:gd name="T59" fmla="*/ 7 h 16"/>
                <a:gd name="T60" fmla="*/ 10 w 11"/>
                <a:gd name="T61" fmla="*/ 5 h 16"/>
                <a:gd name="T62" fmla="*/ 10 w 11"/>
                <a:gd name="T63" fmla="*/ 1 h 16"/>
                <a:gd name="T64" fmla="*/ 8 w 11"/>
                <a:gd name="T6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lnTo>
                    <a:pt x="6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5" y="5"/>
                  </a:ln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2" y="6"/>
                  </a:lnTo>
                  <a:cubicBezTo>
                    <a:pt x="2" y="6"/>
                    <a:pt x="2" y="7"/>
                    <a:pt x="1" y="7"/>
                  </a:cubicBezTo>
                  <a:cubicBezTo>
                    <a:pt x="1" y="8"/>
                    <a:pt x="0" y="10"/>
                    <a:pt x="0" y="10"/>
                  </a:cubicBezTo>
                  <a:lnTo>
                    <a:pt x="1" y="11"/>
                  </a:lnTo>
                  <a:lnTo>
                    <a:pt x="3" y="11"/>
                  </a:lnTo>
                  <a:lnTo>
                    <a:pt x="0" y="13"/>
                  </a:lnTo>
                  <a:cubicBezTo>
                    <a:pt x="1" y="15"/>
                    <a:pt x="1" y="15"/>
                    <a:pt x="2" y="15"/>
                  </a:cubicBezTo>
                  <a:cubicBezTo>
                    <a:pt x="3" y="15"/>
                    <a:pt x="3" y="15"/>
                    <a:pt x="4" y="14"/>
                  </a:cubicBezTo>
                  <a:cubicBezTo>
                    <a:pt x="4" y="14"/>
                    <a:pt x="4" y="14"/>
                    <a:pt x="5" y="15"/>
                  </a:cubicBezTo>
                  <a:lnTo>
                    <a:pt x="6" y="15"/>
                  </a:lnTo>
                  <a:cubicBezTo>
                    <a:pt x="6" y="15"/>
                    <a:pt x="6" y="15"/>
                    <a:pt x="7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10" y="14"/>
                    <a:pt x="10" y="13"/>
                    <a:pt x="9" y="13"/>
                  </a:cubicBezTo>
                  <a:cubicBezTo>
                    <a:pt x="9" y="12"/>
                    <a:pt x="8" y="11"/>
                    <a:pt x="6" y="11"/>
                  </a:cubicBezTo>
                  <a:lnTo>
                    <a:pt x="6" y="7"/>
                  </a:ln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9"/>
                    <a:pt x="8" y="9"/>
                  </a:cubicBezTo>
                  <a:lnTo>
                    <a:pt x="8" y="9"/>
                  </a:lnTo>
                  <a:cubicBezTo>
                    <a:pt x="8" y="9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lnTo>
                    <a:pt x="10" y="7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3" name="Freeform 1061"/>
            <p:cNvSpPr>
              <a:spLocks/>
            </p:cNvSpPr>
            <p:nvPr/>
          </p:nvSpPr>
          <p:spPr bwMode="auto">
            <a:xfrm>
              <a:off x="2706113" y="5213537"/>
              <a:ext cx="7650" cy="10712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3 h 4"/>
                <a:gd name="T6" fmla="*/ 2 w 3"/>
                <a:gd name="T7" fmla="*/ 4 h 4"/>
                <a:gd name="T8" fmla="*/ 3 w 3"/>
                <a:gd name="T9" fmla="*/ 3 h 4"/>
                <a:gd name="T10" fmla="*/ 3 w 3"/>
                <a:gd name="T11" fmla="*/ 2 h 4"/>
                <a:gd name="T12" fmla="*/ 2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4" name="Freeform 1062"/>
            <p:cNvSpPr>
              <a:spLocks/>
            </p:cNvSpPr>
            <p:nvPr/>
          </p:nvSpPr>
          <p:spPr bwMode="auto">
            <a:xfrm>
              <a:off x="2706113" y="5228839"/>
              <a:ext cx="7650" cy="9181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2 h 3"/>
                <a:gd name="T4" fmla="*/ 1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1 w 3"/>
                <a:gd name="T11" fmla="*/ 3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2"/>
                  </a:lnTo>
                  <a:cubicBezTo>
                    <a:pt x="2" y="1"/>
                    <a:pt x="2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5" name="Freeform 1063"/>
            <p:cNvSpPr>
              <a:spLocks/>
            </p:cNvSpPr>
            <p:nvPr/>
          </p:nvSpPr>
          <p:spPr bwMode="auto">
            <a:xfrm>
              <a:off x="2706113" y="5256383"/>
              <a:ext cx="22950" cy="35195"/>
            </a:xfrm>
            <a:custGeom>
              <a:avLst/>
              <a:gdLst>
                <a:gd name="T0" fmla="*/ 5 w 8"/>
                <a:gd name="T1" fmla="*/ 3 h 12"/>
                <a:gd name="T2" fmla="*/ 3 w 8"/>
                <a:gd name="T3" fmla="*/ 1 h 12"/>
                <a:gd name="T4" fmla="*/ 2 w 8"/>
                <a:gd name="T5" fmla="*/ 1 h 12"/>
                <a:gd name="T6" fmla="*/ 2 w 8"/>
                <a:gd name="T7" fmla="*/ 1 h 12"/>
                <a:gd name="T8" fmla="*/ 0 w 8"/>
                <a:gd name="T9" fmla="*/ 1 h 12"/>
                <a:gd name="T10" fmla="*/ 0 w 8"/>
                <a:gd name="T11" fmla="*/ 3 h 12"/>
                <a:gd name="T12" fmla="*/ 0 w 8"/>
                <a:gd name="T13" fmla="*/ 3 h 12"/>
                <a:gd name="T14" fmla="*/ 2 w 8"/>
                <a:gd name="T15" fmla="*/ 5 h 12"/>
                <a:gd name="T16" fmla="*/ 3 w 8"/>
                <a:gd name="T17" fmla="*/ 7 h 12"/>
                <a:gd name="T18" fmla="*/ 3 w 8"/>
                <a:gd name="T19" fmla="*/ 9 h 12"/>
                <a:gd name="T20" fmla="*/ 3 w 8"/>
                <a:gd name="T21" fmla="*/ 9 h 12"/>
                <a:gd name="T22" fmla="*/ 4 w 8"/>
                <a:gd name="T23" fmla="*/ 11 h 12"/>
                <a:gd name="T24" fmla="*/ 5 w 8"/>
                <a:gd name="T25" fmla="*/ 11 h 12"/>
                <a:gd name="T26" fmla="*/ 7 w 8"/>
                <a:gd name="T27" fmla="*/ 12 h 12"/>
                <a:gd name="T28" fmla="*/ 8 w 8"/>
                <a:gd name="T29" fmla="*/ 11 h 12"/>
                <a:gd name="T30" fmla="*/ 8 w 8"/>
                <a:gd name="T31" fmla="*/ 10 h 12"/>
                <a:gd name="T32" fmla="*/ 8 w 8"/>
                <a:gd name="T33" fmla="*/ 9 h 12"/>
                <a:gd name="T34" fmla="*/ 7 w 8"/>
                <a:gd name="T35" fmla="*/ 8 h 12"/>
                <a:gd name="T36" fmla="*/ 5 w 8"/>
                <a:gd name="T37" fmla="*/ 7 h 12"/>
                <a:gd name="T38" fmla="*/ 5 w 8"/>
                <a:gd name="T39" fmla="*/ 7 h 12"/>
                <a:gd name="T40" fmla="*/ 5 w 8"/>
                <a:gd name="T41" fmla="*/ 5 h 12"/>
                <a:gd name="T42" fmla="*/ 5 w 8"/>
                <a:gd name="T43" fmla="*/ 4 h 12"/>
                <a:gd name="T44" fmla="*/ 5 w 8"/>
                <a:gd name="T4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12">
                  <a:moveTo>
                    <a:pt x="5" y="3"/>
                  </a:moveTo>
                  <a:lnTo>
                    <a:pt x="3" y="1"/>
                  </a:lnTo>
                  <a:lnTo>
                    <a:pt x="2" y="1"/>
                  </a:ln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3"/>
                  </a:ln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lnTo>
                    <a:pt x="3" y="7"/>
                  </a:lnTo>
                  <a:lnTo>
                    <a:pt x="3" y="9"/>
                  </a:lnTo>
                  <a:cubicBezTo>
                    <a:pt x="3" y="8"/>
                    <a:pt x="3" y="8"/>
                    <a:pt x="3" y="9"/>
                  </a:cubicBezTo>
                  <a:cubicBezTo>
                    <a:pt x="3" y="10"/>
                    <a:pt x="3" y="10"/>
                    <a:pt x="4" y="11"/>
                  </a:cubicBezTo>
                  <a:lnTo>
                    <a:pt x="5" y="11"/>
                  </a:lnTo>
                  <a:cubicBezTo>
                    <a:pt x="5" y="11"/>
                    <a:pt x="6" y="12"/>
                    <a:pt x="7" y="12"/>
                  </a:cubicBezTo>
                  <a:lnTo>
                    <a:pt x="8" y="11"/>
                  </a:lnTo>
                  <a:cubicBezTo>
                    <a:pt x="8" y="11"/>
                    <a:pt x="8" y="11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7" y="8"/>
                  </a:cubicBezTo>
                  <a:lnTo>
                    <a:pt x="5" y="7"/>
                  </a:ln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6" name="Freeform 1064"/>
            <p:cNvSpPr>
              <a:spLocks/>
            </p:cNvSpPr>
            <p:nvPr/>
          </p:nvSpPr>
          <p:spPr bwMode="auto">
            <a:xfrm>
              <a:off x="2706113" y="5245672"/>
              <a:ext cx="7650" cy="6121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2 w 3"/>
                <a:gd name="T9" fmla="*/ 2 h 2"/>
                <a:gd name="T10" fmla="*/ 3 w 3"/>
                <a:gd name="T11" fmla="*/ 0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7" name="Freeform 1065"/>
            <p:cNvSpPr>
              <a:spLocks/>
            </p:cNvSpPr>
            <p:nvPr/>
          </p:nvSpPr>
          <p:spPr bwMode="auto">
            <a:xfrm>
              <a:off x="2718353" y="5297699"/>
              <a:ext cx="16830" cy="9181"/>
            </a:xfrm>
            <a:custGeom>
              <a:avLst/>
              <a:gdLst>
                <a:gd name="T0" fmla="*/ 0 w 6"/>
                <a:gd name="T1" fmla="*/ 1 h 3"/>
                <a:gd name="T2" fmla="*/ 3 w 6"/>
                <a:gd name="T3" fmla="*/ 1 h 3"/>
                <a:gd name="T4" fmla="*/ 5 w 6"/>
                <a:gd name="T5" fmla="*/ 3 h 3"/>
                <a:gd name="T6" fmla="*/ 6 w 6"/>
                <a:gd name="T7" fmla="*/ 2 h 3"/>
                <a:gd name="T8" fmla="*/ 4 w 6"/>
                <a:gd name="T9" fmla="*/ 0 h 3"/>
                <a:gd name="T10" fmla="*/ 2 w 6"/>
                <a:gd name="T11" fmla="*/ 0 h 3"/>
                <a:gd name="T12" fmla="*/ 0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1"/>
                    <a:pt x="2" y="1"/>
                    <a:pt x="3" y="1"/>
                  </a:cubicBezTo>
                  <a:lnTo>
                    <a:pt x="5" y="3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8" name="Freeform 1066"/>
            <p:cNvSpPr>
              <a:spLocks/>
            </p:cNvSpPr>
            <p:nvPr/>
          </p:nvSpPr>
          <p:spPr bwMode="auto">
            <a:xfrm>
              <a:off x="2732123" y="5308411"/>
              <a:ext cx="10711" cy="6121"/>
            </a:xfrm>
            <a:custGeom>
              <a:avLst/>
              <a:gdLst>
                <a:gd name="T0" fmla="*/ 4 w 4"/>
                <a:gd name="T1" fmla="*/ 0 h 2"/>
                <a:gd name="T2" fmla="*/ 3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2 w 4"/>
                <a:gd name="T9" fmla="*/ 2 h 2"/>
                <a:gd name="T10" fmla="*/ 3 w 4"/>
                <a:gd name="T11" fmla="*/ 2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79" name="Freeform 1067"/>
            <p:cNvSpPr>
              <a:spLocks/>
            </p:cNvSpPr>
            <p:nvPr/>
          </p:nvSpPr>
          <p:spPr bwMode="auto">
            <a:xfrm>
              <a:off x="2767313" y="5320652"/>
              <a:ext cx="88741" cy="39786"/>
            </a:xfrm>
            <a:custGeom>
              <a:avLst/>
              <a:gdLst>
                <a:gd name="T0" fmla="*/ 15 w 35"/>
                <a:gd name="T1" fmla="*/ 4 h 14"/>
                <a:gd name="T2" fmla="*/ 15 w 35"/>
                <a:gd name="T3" fmla="*/ 6 h 14"/>
                <a:gd name="T4" fmla="*/ 14 w 35"/>
                <a:gd name="T5" fmla="*/ 7 h 14"/>
                <a:gd name="T6" fmla="*/ 13 w 35"/>
                <a:gd name="T7" fmla="*/ 6 h 14"/>
                <a:gd name="T8" fmla="*/ 12 w 35"/>
                <a:gd name="T9" fmla="*/ 3 h 14"/>
                <a:gd name="T10" fmla="*/ 10 w 35"/>
                <a:gd name="T11" fmla="*/ 2 h 14"/>
                <a:gd name="T12" fmla="*/ 9 w 35"/>
                <a:gd name="T13" fmla="*/ 2 h 14"/>
                <a:gd name="T14" fmla="*/ 7 w 35"/>
                <a:gd name="T15" fmla="*/ 2 h 14"/>
                <a:gd name="T16" fmla="*/ 3 w 35"/>
                <a:gd name="T17" fmla="*/ 3 h 14"/>
                <a:gd name="T18" fmla="*/ 2 w 35"/>
                <a:gd name="T19" fmla="*/ 3 h 14"/>
                <a:gd name="T20" fmla="*/ 0 w 35"/>
                <a:gd name="T21" fmla="*/ 5 h 14"/>
                <a:gd name="T22" fmla="*/ 1 w 35"/>
                <a:gd name="T23" fmla="*/ 5 h 14"/>
                <a:gd name="T24" fmla="*/ 2 w 35"/>
                <a:gd name="T25" fmla="*/ 5 h 14"/>
                <a:gd name="T26" fmla="*/ 4 w 35"/>
                <a:gd name="T27" fmla="*/ 5 h 14"/>
                <a:gd name="T28" fmla="*/ 4 w 35"/>
                <a:gd name="T29" fmla="*/ 6 h 14"/>
                <a:gd name="T30" fmla="*/ 4 w 35"/>
                <a:gd name="T31" fmla="*/ 7 h 14"/>
                <a:gd name="T32" fmla="*/ 4 w 35"/>
                <a:gd name="T33" fmla="*/ 8 h 14"/>
                <a:gd name="T34" fmla="*/ 4 w 35"/>
                <a:gd name="T35" fmla="*/ 9 h 14"/>
                <a:gd name="T36" fmla="*/ 7 w 35"/>
                <a:gd name="T37" fmla="*/ 9 h 14"/>
                <a:gd name="T38" fmla="*/ 7 w 35"/>
                <a:gd name="T39" fmla="*/ 8 h 14"/>
                <a:gd name="T40" fmla="*/ 9 w 35"/>
                <a:gd name="T41" fmla="*/ 7 h 14"/>
                <a:gd name="T42" fmla="*/ 7 w 35"/>
                <a:gd name="T43" fmla="*/ 11 h 14"/>
                <a:gd name="T44" fmla="*/ 10 w 35"/>
                <a:gd name="T45" fmla="*/ 11 h 14"/>
                <a:gd name="T46" fmla="*/ 11 w 35"/>
                <a:gd name="T47" fmla="*/ 11 h 14"/>
                <a:gd name="T48" fmla="*/ 11 w 35"/>
                <a:gd name="T49" fmla="*/ 10 h 14"/>
                <a:gd name="T50" fmla="*/ 12 w 35"/>
                <a:gd name="T51" fmla="*/ 11 h 14"/>
                <a:gd name="T52" fmla="*/ 13 w 35"/>
                <a:gd name="T53" fmla="*/ 11 h 14"/>
                <a:gd name="T54" fmla="*/ 14 w 35"/>
                <a:gd name="T55" fmla="*/ 12 h 14"/>
                <a:gd name="T56" fmla="*/ 16 w 35"/>
                <a:gd name="T57" fmla="*/ 14 h 14"/>
                <a:gd name="T58" fmla="*/ 17 w 35"/>
                <a:gd name="T59" fmla="*/ 14 h 14"/>
                <a:gd name="T60" fmla="*/ 17 w 35"/>
                <a:gd name="T61" fmla="*/ 14 h 14"/>
                <a:gd name="T62" fmla="*/ 17 w 35"/>
                <a:gd name="T63" fmla="*/ 14 h 14"/>
                <a:gd name="T64" fmla="*/ 19 w 35"/>
                <a:gd name="T65" fmla="*/ 13 h 14"/>
                <a:gd name="T66" fmla="*/ 23 w 35"/>
                <a:gd name="T67" fmla="*/ 14 h 14"/>
                <a:gd name="T68" fmla="*/ 26 w 35"/>
                <a:gd name="T69" fmla="*/ 14 h 14"/>
                <a:gd name="T70" fmla="*/ 26 w 35"/>
                <a:gd name="T71" fmla="*/ 12 h 14"/>
                <a:gd name="T72" fmla="*/ 29 w 35"/>
                <a:gd name="T73" fmla="*/ 12 h 14"/>
                <a:gd name="T74" fmla="*/ 30 w 35"/>
                <a:gd name="T75" fmla="*/ 12 h 14"/>
                <a:gd name="T76" fmla="*/ 30 w 35"/>
                <a:gd name="T77" fmla="*/ 12 h 14"/>
                <a:gd name="T78" fmla="*/ 32 w 35"/>
                <a:gd name="T79" fmla="*/ 12 h 14"/>
                <a:gd name="T80" fmla="*/ 33 w 35"/>
                <a:gd name="T81" fmla="*/ 13 h 14"/>
                <a:gd name="T82" fmla="*/ 34 w 35"/>
                <a:gd name="T83" fmla="*/ 13 h 14"/>
                <a:gd name="T84" fmla="*/ 34 w 35"/>
                <a:gd name="T85" fmla="*/ 13 h 14"/>
                <a:gd name="T86" fmla="*/ 35 w 35"/>
                <a:gd name="T87" fmla="*/ 10 h 14"/>
                <a:gd name="T88" fmla="*/ 32 w 35"/>
                <a:gd name="T89" fmla="*/ 9 h 14"/>
                <a:gd name="T90" fmla="*/ 31 w 35"/>
                <a:gd name="T91" fmla="*/ 9 h 14"/>
                <a:gd name="T92" fmla="*/ 29 w 35"/>
                <a:gd name="T93" fmla="*/ 8 h 14"/>
                <a:gd name="T94" fmla="*/ 27 w 35"/>
                <a:gd name="T95" fmla="*/ 9 h 14"/>
                <a:gd name="T96" fmla="*/ 25 w 35"/>
                <a:gd name="T97" fmla="*/ 8 h 14"/>
                <a:gd name="T98" fmla="*/ 23 w 35"/>
                <a:gd name="T99" fmla="*/ 6 h 14"/>
                <a:gd name="T100" fmla="*/ 24 w 35"/>
                <a:gd name="T101" fmla="*/ 3 h 14"/>
                <a:gd name="T102" fmla="*/ 23 w 35"/>
                <a:gd name="T103" fmla="*/ 1 h 14"/>
                <a:gd name="T104" fmla="*/ 22 w 35"/>
                <a:gd name="T105" fmla="*/ 1 h 14"/>
                <a:gd name="T106" fmla="*/ 22 w 35"/>
                <a:gd name="T107" fmla="*/ 4 h 14"/>
                <a:gd name="T108" fmla="*/ 21 w 35"/>
                <a:gd name="T109" fmla="*/ 7 h 14"/>
                <a:gd name="T110" fmla="*/ 19 w 35"/>
                <a:gd name="T111" fmla="*/ 6 h 14"/>
                <a:gd name="T112" fmla="*/ 17 w 35"/>
                <a:gd name="T113" fmla="*/ 4 h 14"/>
                <a:gd name="T114" fmla="*/ 15 w 35"/>
                <a:gd name="T115" fmla="*/ 3 h 14"/>
                <a:gd name="T116" fmla="*/ 15 w 35"/>
                <a:gd name="T1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" h="14">
                  <a:moveTo>
                    <a:pt x="15" y="4"/>
                  </a:move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4" y="7"/>
                    <a:pt x="14" y="7"/>
                  </a:cubicBezTo>
                  <a:lnTo>
                    <a:pt x="13" y="6"/>
                  </a:lnTo>
                  <a:cubicBezTo>
                    <a:pt x="13" y="5"/>
                    <a:pt x="13" y="3"/>
                    <a:pt x="12" y="3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11" y="1"/>
                    <a:pt x="11" y="1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lnTo>
                    <a:pt x="1" y="5"/>
                  </a:lnTo>
                  <a:cubicBezTo>
                    <a:pt x="0" y="6"/>
                    <a:pt x="1" y="6"/>
                    <a:pt x="2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lnTo>
                    <a:pt x="4" y="8"/>
                  </a:lnTo>
                  <a:cubicBezTo>
                    <a:pt x="3" y="8"/>
                    <a:pt x="3" y="9"/>
                    <a:pt x="4" y="9"/>
                  </a:cubicBezTo>
                  <a:cubicBezTo>
                    <a:pt x="5" y="9"/>
                    <a:pt x="5" y="9"/>
                    <a:pt x="7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8" y="8"/>
                    <a:pt x="9" y="7"/>
                    <a:pt x="9" y="7"/>
                  </a:cubicBezTo>
                  <a:cubicBezTo>
                    <a:pt x="8" y="9"/>
                    <a:pt x="8" y="10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lnTo>
                    <a:pt x="17" y="14"/>
                  </a:lnTo>
                  <a:cubicBezTo>
                    <a:pt x="17" y="13"/>
                    <a:pt x="18" y="13"/>
                    <a:pt x="19" y="13"/>
                  </a:cubicBezTo>
                  <a:cubicBezTo>
                    <a:pt x="21" y="13"/>
                    <a:pt x="22" y="13"/>
                    <a:pt x="23" y="14"/>
                  </a:cubicBezTo>
                  <a:lnTo>
                    <a:pt x="26" y="14"/>
                  </a:lnTo>
                  <a:cubicBezTo>
                    <a:pt x="25" y="13"/>
                    <a:pt x="25" y="12"/>
                    <a:pt x="26" y="12"/>
                  </a:cubicBezTo>
                  <a:cubicBezTo>
                    <a:pt x="27" y="12"/>
                    <a:pt x="28" y="12"/>
                    <a:pt x="29" y="12"/>
                  </a:cubicBezTo>
                  <a:lnTo>
                    <a:pt x="30" y="12"/>
                  </a:lnTo>
                  <a:lnTo>
                    <a:pt x="30" y="12"/>
                  </a:lnTo>
                  <a:cubicBezTo>
                    <a:pt x="31" y="12"/>
                    <a:pt x="32" y="12"/>
                    <a:pt x="32" y="12"/>
                  </a:cubicBezTo>
                  <a:lnTo>
                    <a:pt x="33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5" y="10"/>
                  </a:lnTo>
                  <a:cubicBezTo>
                    <a:pt x="34" y="10"/>
                    <a:pt x="33" y="10"/>
                    <a:pt x="32" y="9"/>
                  </a:cubicBezTo>
                  <a:cubicBezTo>
                    <a:pt x="32" y="9"/>
                    <a:pt x="31" y="9"/>
                    <a:pt x="31" y="9"/>
                  </a:cubicBezTo>
                  <a:cubicBezTo>
                    <a:pt x="30" y="9"/>
                    <a:pt x="29" y="8"/>
                    <a:pt x="29" y="8"/>
                  </a:cubicBezTo>
                  <a:lnTo>
                    <a:pt x="27" y="9"/>
                  </a:lnTo>
                  <a:lnTo>
                    <a:pt x="25" y="8"/>
                  </a:lnTo>
                  <a:lnTo>
                    <a:pt x="23" y="6"/>
                  </a:lnTo>
                  <a:cubicBezTo>
                    <a:pt x="24" y="5"/>
                    <a:pt x="24" y="4"/>
                    <a:pt x="24" y="3"/>
                  </a:cubicBezTo>
                  <a:cubicBezTo>
                    <a:pt x="24" y="2"/>
                    <a:pt x="24" y="2"/>
                    <a:pt x="23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5"/>
                    <a:pt x="21" y="6"/>
                    <a:pt x="21" y="7"/>
                  </a:cubicBezTo>
                  <a:lnTo>
                    <a:pt x="19" y="6"/>
                  </a:lnTo>
                  <a:lnTo>
                    <a:pt x="17" y="4"/>
                  </a:lnTo>
                  <a:cubicBezTo>
                    <a:pt x="16" y="2"/>
                    <a:pt x="15" y="2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0" name="Freeform 1068"/>
            <p:cNvSpPr>
              <a:spLocks/>
            </p:cNvSpPr>
            <p:nvPr/>
          </p:nvSpPr>
          <p:spPr bwMode="auto">
            <a:xfrm>
              <a:off x="2826983" y="5300760"/>
              <a:ext cx="41311" cy="59678"/>
            </a:xfrm>
            <a:custGeom>
              <a:avLst/>
              <a:gdLst>
                <a:gd name="T0" fmla="*/ 3 w 16"/>
                <a:gd name="T1" fmla="*/ 1 h 21"/>
                <a:gd name="T2" fmla="*/ 0 w 16"/>
                <a:gd name="T3" fmla="*/ 2 h 21"/>
                <a:gd name="T4" fmla="*/ 3 w 16"/>
                <a:gd name="T5" fmla="*/ 11 h 21"/>
                <a:gd name="T6" fmla="*/ 3 w 16"/>
                <a:gd name="T7" fmla="*/ 14 h 21"/>
                <a:gd name="T8" fmla="*/ 5 w 16"/>
                <a:gd name="T9" fmla="*/ 15 h 21"/>
                <a:gd name="T10" fmla="*/ 6 w 16"/>
                <a:gd name="T11" fmla="*/ 14 h 21"/>
                <a:gd name="T12" fmla="*/ 5 w 16"/>
                <a:gd name="T13" fmla="*/ 15 h 21"/>
                <a:gd name="T14" fmla="*/ 7 w 16"/>
                <a:gd name="T15" fmla="*/ 16 h 21"/>
                <a:gd name="T16" fmla="*/ 8 w 16"/>
                <a:gd name="T17" fmla="*/ 16 h 21"/>
                <a:gd name="T18" fmla="*/ 11 w 16"/>
                <a:gd name="T19" fmla="*/ 17 h 21"/>
                <a:gd name="T20" fmla="*/ 10 w 16"/>
                <a:gd name="T21" fmla="*/ 20 h 21"/>
                <a:gd name="T22" fmla="*/ 10 w 16"/>
                <a:gd name="T23" fmla="*/ 20 h 21"/>
                <a:gd name="T24" fmla="*/ 10 w 16"/>
                <a:gd name="T25" fmla="*/ 21 h 21"/>
                <a:gd name="T26" fmla="*/ 16 w 16"/>
                <a:gd name="T27" fmla="*/ 21 h 21"/>
                <a:gd name="T28" fmla="*/ 16 w 16"/>
                <a:gd name="T29" fmla="*/ 21 h 21"/>
                <a:gd name="T30" fmla="*/ 16 w 16"/>
                <a:gd name="T31" fmla="*/ 0 h 21"/>
                <a:gd name="T32" fmla="*/ 16 w 16"/>
                <a:gd name="T33" fmla="*/ 0 h 21"/>
                <a:gd name="T34" fmla="*/ 12 w 16"/>
                <a:gd name="T35" fmla="*/ 0 h 21"/>
                <a:gd name="T36" fmla="*/ 8 w 16"/>
                <a:gd name="T37" fmla="*/ 1 h 21"/>
                <a:gd name="T38" fmla="*/ 3 w 16"/>
                <a:gd name="T3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21">
                  <a:moveTo>
                    <a:pt x="3" y="1"/>
                  </a:moveTo>
                  <a:cubicBezTo>
                    <a:pt x="3" y="1"/>
                    <a:pt x="1" y="1"/>
                    <a:pt x="0" y="2"/>
                  </a:cubicBezTo>
                  <a:lnTo>
                    <a:pt x="3" y="11"/>
                  </a:lnTo>
                  <a:cubicBezTo>
                    <a:pt x="1" y="12"/>
                    <a:pt x="1" y="13"/>
                    <a:pt x="3" y="14"/>
                  </a:cubicBezTo>
                  <a:cubicBezTo>
                    <a:pt x="3" y="14"/>
                    <a:pt x="4" y="15"/>
                    <a:pt x="5" y="15"/>
                  </a:cubicBezTo>
                  <a:lnTo>
                    <a:pt x="6" y="14"/>
                  </a:lnTo>
                  <a:lnTo>
                    <a:pt x="5" y="15"/>
                  </a:lnTo>
                  <a:cubicBezTo>
                    <a:pt x="5" y="15"/>
                    <a:pt x="6" y="16"/>
                    <a:pt x="7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9" y="17"/>
                    <a:pt x="10" y="17"/>
                    <a:pt x="11" y="17"/>
                  </a:cubicBezTo>
                  <a:lnTo>
                    <a:pt x="10" y="20"/>
                  </a:lnTo>
                  <a:lnTo>
                    <a:pt x="10" y="20"/>
                  </a:lnTo>
                  <a:lnTo>
                    <a:pt x="10" y="21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6" y="0"/>
                  </a:lnTo>
                  <a:cubicBezTo>
                    <a:pt x="16" y="0"/>
                    <a:pt x="16" y="0"/>
                    <a:pt x="16" y="0"/>
                  </a:cubicBezTo>
                  <a:lnTo>
                    <a:pt x="12" y="0"/>
                  </a:lnTo>
                  <a:cubicBezTo>
                    <a:pt x="11" y="0"/>
                    <a:pt x="10" y="0"/>
                    <a:pt x="8" y="1"/>
                  </a:cubicBezTo>
                  <a:cubicBezTo>
                    <a:pt x="6" y="1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1" name="Freeform 1069"/>
            <p:cNvSpPr>
              <a:spLocks/>
            </p:cNvSpPr>
            <p:nvPr/>
          </p:nvSpPr>
          <p:spPr bwMode="auto">
            <a:xfrm>
              <a:off x="2868294" y="5300760"/>
              <a:ext cx="88741" cy="73450"/>
            </a:xfrm>
            <a:custGeom>
              <a:avLst/>
              <a:gdLst>
                <a:gd name="T0" fmla="*/ 3 w 34"/>
                <a:gd name="T1" fmla="*/ 2 h 25"/>
                <a:gd name="T2" fmla="*/ 2 w 34"/>
                <a:gd name="T3" fmla="*/ 1 h 25"/>
                <a:gd name="T4" fmla="*/ 0 w 34"/>
                <a:gd name="T5" fmla="*/ 0 h 25"/>
                <a:gd name="T6" fmla="*/ 0 w 34"/>
                <a:gd name="T7" fmla="*/ 21 h 25"/>
                <a:gd name="T8" fmla="*/ 3 w 34"/>
                <a:gd name="T9" fmla="*/ 22 h 25"/>
                <a:gd name="T10" fmla="*/ 3 w 34"/>
                <a:gd name="T11" fmla="*/ 22 h 25"/>
                <a:gd name="T12" fmla="*/ 3 w 34"/>
                <a:gd name="T13" fmla="*/ 22 h 25"/>
                <a:gd name="T14" fmla="*/ 5 w 34"/>
                <a:gd name="T15" fmla="*/ 22 h 25"/>
                <a:gd name="T16" fmla="*/ 6 w 34"/>
                <a:gd name="T17" fmla="*/ 22 h 25"/>
                <a:gd name="T18" fmla="*/ 8 w 34"/>
                <a:gd name="T19" fmla="*/ 21 h 25"/>
                <a:gd name="T20" fmla="*/ 10 w 34"/>
                <a:gd name="T21" fmla="*/ 22 h 25"/>
                <a:gd name="T22" fmla="*/ 14 w 34"/>
                <a:gd name="T23" fmla="*/ 24 h 25"/>
                <a:gd name="T24" fmla="*/ 14 w 34"/>
                <a:gd name="T25" fmla="*/ 24 h 25"/>
                <a:gd name="T26" fmla="*/ 14 w 34"/>
                <a:gd name="T27" fmla="*/ 24 h 25"/>
                <a:gd name="T28" fmla="*/ 15 w 34"/>
                <a:gd name="T29" fmla="*/ 24 h 25"/>
                <a:gd name="T30" fmla="*/ 15 w 34"/>
                <a:gd name="T31" fmla="*/ 25 h 25"/>
                <a:gd name="T32" fmla="*/ 17 w 34"/>
                <a:gd name="T33" fmla="*/ 25 h 25"/>
                <a:gd name="T34" fmla="*/ 18 w 34"/>
                <a:gd name="T35" fmla="*/ 24 h 25"/>
                <a:gd name="T36" fmla="*/ 17 w 34"/>
                <a:gd name="T37" fmla="*/ 23 h 25"/>
                <a:gd name="T38" fmla="*/ 17 w 34"/>
                <a:gd name="T39" fmla="*/ 23 h 25"/>
                <a:gd name="T40" fmla="*/ 19 w 34"/>
                <a:gd name="T41" fmla="*/ 23 h 25"/>
                <a:gd name="T42" fmla="*/ 26 w 34"/>
                <a:gd name="T43" fmla="*/ 23 h 25"/>
                <a:gd name="T44" fmla="*/ 28 w 34"/>
                <a:gd name="T45" fmla="*/ 23 h 25"/>
                <a:gd name="T46" fmla="*/ 30 w 34"/>
                <a:gd name="T47" fmla="*/ 23 h 25"/>
                <a:gd name="T48" fmla="*/ 30 w 34"/>
                <a:gd name="T49" fmla="*/ 23 h 25"/>
                <a:gd name="T50" fmla="*/ 32 w 34"/>
                <a:gd name="T51" fmla="*/ 22 h 25"/>
                <a:gd name="T52" fmla="*/ 34 w 34"/>
                <a:gd name="T53" fmla="*/ 19 h 25"/>
                <a:gd name="T54" fmla="*/ 32 w 34"/>
                <a:gd name="T55" fmla="*/ 18 h 25"/>
                <a:gd name="T56" fmla="*/ 27 w 34"/>
                <a:gd name="T57" fmla="*/ 18 h 25"/>
                <a:gd name="T58" fmla="*/ 25 w 34"/>
                <a:gd name="T59" fmla="*/ 17 h 25"/>
                <a:gd name="T60" fmla="*/ 22 w 34"/>
                <a:gd name="T61" fmla="*/ 17 h 25"/>
                <a:gd name="T62" fmla="*/ 19 w 34"/>
                <a:gd name="T63" fmla="*/ 16 h 25"/>
                <a:gd name="T64" fmla="*/ 16 w 34"/>
                <a:gd name="T65" fmla="*/ 15 h 25"/>
                <a:gd name="T66" fmla="*/ 12 w 34"/>
                <a:gd name="T67" fmla="*/ 13 h 25"/>
                <a:gd name="T68" fmla="*/ 9 w 34"/>
                <a:gd name="T69" fmla="*/ 11 h 25"/>
                <a:gd name="T70" fmla="*/ 4 w 34"/>
                <a:gd name="T71" fmla="*/ 8 h 25"/>
                <a:gd name="T72" fmla="*/ 3 w 34"/>
                <a:gd name="T73" fmla="*/ 6 h 25"/>
                <a:gd name="T74" fmla="*/ 4 w 34"/>
                <a:gd name="T75" fmla="*/ 3 h 25"/>
                <a:gd name="T76" fmla="*/ 3 w 34"/>
                <a:gd name="T7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25">
                  <a:moveTo>
                    <a:pt x="3" y="2"/>
                  </a:move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0" y="21"/>
                  </a:lnTo>
                  <a:lnTo>
                    <a:pt x="3" y="22"/>
                  </a:ln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lnTo>
                    <a:pt x="5" y="22"/>
                  </a:lnTo>
                  <a:cubicBezTo>
                    <a:pt x="5" y="22"/>
                    <a:pt x="5" y="22"/>
                    <a:pt x="6" y="22"/>
                  </a:cubicBezTo>
                  <a:cubicBezTo>
                    <a:pt x="7" y="22"/>
                    <a:pt x="7" y="22"/>
                    <a:pt x="8" y="21"/>
                  </a:cubicBezTo>
                  <a:cubicBezTo>
                    <a:pt x="8" y="21"/>
                    <a:pt x="9" y="21"/>
                    <a:pt x="10" y="22"/>
                  </a:cubicBezTo>
                  <a:lnTo>
                    <a:pt x="14" y="24"/>
                  </a:ln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4"/>
                  </a:cubicBezTo>
                  <a:lnTo>
                    <a:pt x="15" y="25"/>
                  </a:ln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8" y="24"/>
                    <a:pt x="18" y="24"/>
                  </a:cubicBezTo>
                  <a:lnTo>
                    <a:pt x="17" y="23"/>
                  </a:ln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lnTo>
                    <a:pt x="26" y="23"/>
                  </a:ln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lnTo>
                    <a:pt x="30" y="23"/>
                  </a:lnTo>
                  <a:cubicBezTo>
                    <a:pt x="31" y="23"/>
                    <a:pt x="32" y="22"/>
                    <a:pt x="32" y="22"/>
                  </a:cubicBezTo>
                  <a:cubicBezTo>
                    <a:pt x="33" y="21"/>
                    <a:pt x="33" y="20"/>
                    <a:pt x="34" y="19"/>
                  </a:cubicBezTo>
                  <a:cubicBezTo>
                    <a:pt x="34" y="18"/>
                    <a:pt x="33" y="18"/>
                    <a:pt x="32" y="18"/>
                  </a:cubicBezTo>
                  <a:lnTo>
                    <a:pt x="27" y="18"/>
                  </a:lnTo>
                  <a:cubicBezTo>
                    <a:pt x="26" y="18"/>
                    <a:pt x="26" y="18"/>
                    <a:pt x="25" y="17"/>
                  </a:cubicBezTo>
                  <a:lnTo>
                    <a:pt x="22" y="17"/>
                  </a:lnTo>
                  <a:cubicBezTo>
                    <a:pt x="22" y="17"/>
                    <a:pt x="20" y="17"/>
                    <a:pt x="19" y="16"/>
                  </a:cubicBezTo>
                  <a:cubicBezTo>
                    <a:pt x="17" y="16"/>
                    <a:pt x="16" y="15"/>
                    <a:pt x="16" y="15"/>
                  </a:cubicBezTo>
                  <a:cubicBezTo>
                    <a:pt x="14" y="14"/>
                    <a:pt x="13" y="14"/>
                    <a:pt x="12" y="13"/>
                  </a:cubicBezTo>
                  <a:cubicBezTo>
                    <a:pt x="11" y="11"/>
                    <a:pt x="10" y="11"/>
                    <a:pt x="9" y="11"/>
                  </a:cubicBezTo>
                  <a:cubicBezTo>
                    <a:pt x="9" y="11"/>
                    <a:pt x="7" y="10"/>
                    <a:pt x="4" y="8"/>
                  </a:cubicBezTo>
                  <a:lnTo>
                    <a:pt x="3" y="6"/>
                  </a:lnTo>
                  <a:cubicBezTo>
                    <a:pt x="4" y="5"/>
                    <a:pt x="4" y="4"/>
                    <a:pt x="4" y="3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2" name="Freeform 1070"/>
            <p:cNvSpPr>
              <a:spLocks/>
            </p:cNvSpPr>
            <p:nvPr/>
          </p:nvSpPr>
          <p:spPr bwMode="auto">
            <a:xfrm>
              <a:off x="2868294" y="5360438"/>
              <a:ext cx="1530" cy="15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3" name="Freeform 1071"/>
            <p:cNvSpPr>
              <a:spLocks/>
            </p:cNvSpPr>
            <p:nvPr/>
          </p:nvSpPr>
          <p:spPr bwMode="auto">
            <a:xfrm>
              <a:off x="2837694" y="5360438"/>
              <a:ext cx="47430" cy="27544"/>
            </a:xfrm>
            <a:custGeom>
              <a:avLst/>
              <a:gdLst>
                <a:gd name="T0" fmla="*/ 12 w 18"/>
                <a:gd name="T1" fmla="*/ 0 h 9"/>
                <a:gd name="T2" fmla="*/ 12 w 18"/>
                <a:gd name="T3" fmla="*/ 0 h 9"/>
                <a:gd name="T4" fmla="*/ 12 w 18"/>
                <a:gd name="T5" fmla="*/ 0 h 9"/>
                <a:gd name="T6" fmla="*/ 6 w 18"/>
                <a:gd name="T7" fmla="*/ 0 h 9"/>
                <a:gd name="T8" fmla="*/ 6 w 18"/>
                <a:gd name="T9" fmla="*/ 0 h 9"/>
                <a:gd name="T10" fmla="*/ 5 w 18"/>
                <a:gd name="T11" fmla="*/ 1 h 9"/>
                <a:gd name="T12" fmla="*/ 0 w 18"/>
                <a:gd name="T13" fmla="*/ 1 h 9"/>
                <a:gd name="T14" fmla="*/ 0 w 18"/>
                <a:gd name="T15" fmla="*/ 3 h 9"/>
                <a:gd name="T16" fmla="*/ 2 w 18"/>
                <a:gd name="T17" fmla="*/ 4 h 9"/>
                <a:gd name="T18" fmla="*/ 4 w 18"/>
                <a:gd name="T19" fmla="*/ 4 h 9"/>
                <a:gd name="T20" fmla="*/ 6 w 18"/>
                <a:gd name="T21" fmla="*/ 5 h 9"/>
                <a:gd name="T22" fmla="*/ 8 w 18"/>
                <a:gd name="T23" fmla="*/ 5 h 9"/>
                <a:gd name="T24" fmla="*/ 10 w 18"/>
                <a:gd name="T25" fmla="*/ 6 h 9"/>
                <a:gd name="T26" fmla="*/ 11 w 18"/>
                <a:gd name="T27" fmla="*/ 7 h 9"/>
                <a:gd name="T28" fmla="*/ 12 w 18"/>
                <a:gd name="T29" fmla="*/ 7 h 9"/>
                <a:gd name="T30" fmla="*/ 14 w 18"/>
                <a:gd name="T31" fmla="*/ 8 h 9"/>
                <a:gd name="T32" fmla="*/ 15 w 18"/>
                <a:gd name="T33" fmla="*/ 8 h 9"/>
                <a:gd name="T34" fmla="*/ 17 w 18"/>
                <a:gd name="T35" fmla="*/ 9 h 9"/>
                <a:gd name="T36" fmla="*/ 17 w 18"/>
                <a:gd name="T37" fmla="*/ 7 h 9"/>
                <a:gd name="T38" fmla="*/ 16 w 18"/>
                <a:gd name="T39" fmla="*/ 4 h 9"/>
                <a:gd name="T40" fmla="*/ 15 w 18"/>
                <a:gd name="T41" fmla="*/ 2 h 9"/>
                <a:gd name="T42" fmla="*/ 15 w 18"/>
                <a:gd name="T43" fmla="*/ 1 h 9"/>
                <a:gd name="T44" fmla="*/ 12 w 18"/>
                <a:gd name="T4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9">
                  <a:moveTo>
                    <a:pt x="12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14" y="8"/>
                  </a:lnTo>
                  <a:cubicBezTo>
                    <a:pt x="14" y="8"/>
                    <a:pt x="14" y="8"/>
                    <a:pt x="15" y="8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8"/>
                    <a:pt x="18" y="8"/>
                    <a:pt x="17" y="7"/>
                  </a:cubicBezTo>
                  <a:cubicBezTo>
                    <a:pt x="17" y="5"/>
                    <a:pt x="16" y="4"/>
                    <a:pt x="16" y="4"/>
                  </a:cubicBezTo>
                  <a:lnTo>
                    <a:pt x="15" y="2"/>
                  </a:lnTo>
                  <a:cubicBezTo>
                    <a:pt x="14" y="2"/>
                    <a:pt x="14" y="1"/>
                    <a:pt x="15" y="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4" name="Freeform 1072"/>
            <p:cNvSpPr>
              <a:spLocks/>
            </p:cNvSpPr>
            <p:nvPr/>
          </p:nvSpPr>
          <p:spPr bwMode="auto">
            <a:xfrm>
              <a:off x="2854523" y="5358908"/>
              <a:ext cx="1530" cy="153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5" name="Freeform 1073"/>
            <p:cNvSpPr>
              <a:spLocks/>
            </p:cNvSpPr>
            <p:nvPr/>
          </p:nvSpPr>
          <p:spPr bwMode="auto">
            <a:xfrm>
              <a:off x="2747423" y="5334425"/>
              <a:ext cx="12240" cy="4590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0 h 2"/>
                <a:gd name="T6" fmla="*/ 3 w 5"/>
                <a:gd name="T7" fmla="*/ 2 h 2"/>
                <a:gd name="T8" fmla="*/ 4 w 5"/>
                <a:gd name="T9" fmla="*/ 2 h 2"/>
                <a:gd name="T10" fmla="*/ 5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6" name="Freeform 1074"/>
            <p:cNvSpPr>
              <a:spLocks/>
            </p:cNvSpPr>
            <p:nvPr/>
          </p:nvSpPr>
          <p:spPr bwMode="auto">
            <a:xfrm>
              <a:off x="2961624" y="5351256"/>
              <a:ext cx="21420" cy="7652"/>
            </a:xfrm>
            <a:custGeom>
              <a:avLst/>
              <a:gdLst>
                <a:gd name="T0" fmla="*/ 8 w 8"/>
                <a:gd name="T1" fmla="*/ 0 h 3"/>
                <a:gd name="T2" fmla="*/ 4 w 8"/>
                <a:gd name="T3" fmla="*/ 0 h 3"/>
                <a:gd name="T4" fmla="*/ 2 w 8"/>
                <a:gd name="T5" fmla="*/ 1 h 3"/>
                <a:gd name="T6" fmla="*/ 0 w 8"/>
                <a:gd name="T7" fmla="*/ 3 h 3"/>
                <a:gd name="T8" fmla="*/ 3 w 8"/>
                <a:gd name="T9" fmla="*/ 3 h 3"/>
                <a:gd name="T10" fmla="*/ 7 w 8"/>
                <a:gd name="T11" fmla="*/ 3 h 3"/>
                <a:gd name="T12" fmla="*/ 8 w 8"/>
                <a:gd name="T13" fmla="*/ 1 h 3"/>
                <a:gd name="T14" fmla="*/ 8 w 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4" y="0"/>
                  </a:lnTo>
                  <a:cubicBezTo>
                    <a:pt x="3" y="0"/>
                    <a:pt x="2" y="0"/>
                    <a:pt x="2" y="1"/>
                  </a:cubicBezTo>
                  <a:lnTo>
                    <a:pt x="0" y="3"/>
                  </a:lnTo>
                  <a:lnTo>
                    <a:pt x="3" y="3"/>
                  </a:lnTo>
                  <a:lnTo>
                    <a:pt x="7" y="3"/>
                  </a:lnTo>
                  <a:lnTo>
                    <a:pt x="8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7" name="Freeform 1075"/>
            <p:cNvSpPr>
              <a:spLocks/>
            </p:cNvSpPr>
            <p:nvPr/>
          </p:nvSpPr>
          <p:spPr bwMode="auto">
            <a:xfrm>
              <a:off x="2886654" y="5374210"/>
              <a:ext cx="21420" cy="16832"/>
            </a:xfrm>
            <a:custGeom>
              <a:avLst/>
              <a:gdLst>
                <a:gd name="T0" fmla="*/ 2 w 8"/>
                <a:gd name="T1" fmla="*/ 2 h 6"/>
                <a:gd name="T2" fmla="*/ 0 w 8"/>
                <a:gd name="T3" fmla="*/ 3 h 6"/>
                <a:gd name="T4" fmla="*/ 2 w 8"/>
                <a:gd name="T5" fmla="*/ 4 h 6"/>
                <a:gd name="T6" fmla="*/ 5 w 8"/>
                <a:gd name="T7" fmla="*/ 4 h 6"/>
                <a:gd name="T8" fmla="*/ 6 w 8"/>
                <a:gd name="T9" fmla="*/ 5 h 6"/>
                <a:gd name="T10" fmla="*/ 6 w 8"/>
                <a:gd name="T11" fmla="*/ 6 h 6"/>
                <a:gd name="T12" fmla="*/ 7 w 8"/>
                <a:gd name="T13" fmla="*/ 6 h 6"/>
                <a:gd name="T14" fmla="*/ 7 w 8"/>
                <a:gd name="T15" fmla="*/ 4 h 6"/>
                <a:gd name="T16" fmla="*/ 8 w 8"/>
                <a:gd name="T17" fmla="*/ 2 h 6"/>
                <a:gd name="T18" fmla="*/ 6 w 8"/>
                <a:gd name="T19" fmla="*/ 2 h 6"/>
                <a:gd name="T20" fmla="*/ 7 w 8"/>
                <a:gd name="T21" fmla="*/ 0 h 6"/>
                <a:gd name="T22" fmla="*/ 7 w 8"/>
                <a:gd name="T23" fmla="*/ 0 h 6"/>
                <a:gd name="T24" fmla="*/ 6 w 8"/>
                <a:gd name="T25" fmla="*/ 0 h 6"/>
                <a:gd name="T26" fmla="*/ 3 w 8"/>
                <a:gd name="T27" fmla="*/ 0 h 6"/>
                <a:gd name="T28" fmla="*/ 2 w 8"/>
                <a:gd name="T29" fmla="*/ 1 h 6"/>
                <a:gd name="T30" fmla="*/ 2 w 8"/>
                <a:gd name="T3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6">
                  <a:moveTo>
                    <a:pt x="2" y="2"/>
                  </a:moveTo>
                  <a:cubicBezTo>
                    <a:pt x="1" y="2"/>
                    <a:pt x="1" y="3"/>
                    <a:pt x="0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5" y="4"/>
                  </a:cubicBezTo>
                  <a:lnTo>
                    <a:pt x="6" y="5"/>
                  </a:ln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5"/>
                    <a:pt x="8" y="5"/>
                    <a:pt x="7" y="4"/>
                  </a:cubicBezTo>
                  <a:lnTo>
                    <a:pt x="8" y="2"/>
                  </a:lnTo>
                  <a:cubicBezTo>
                    <a:pt x="7" y="2"/>
                    <a:pt x="6" y="2"/>
                    <a:pt x="6" y="2"/>
                  </a:cubicBezTo>
                  <a:cubicBezTo>
                    <a:pt x="6" y="1"/>
                    <a:pt x="6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3" y="0"/>
                  </a:ln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8" name="Freeform 1076"/>
            <p:cNvSpPr>
              <a:spLocks/>
            </p:cNvSpPr>
            <p:nvPr/>
          </p:nvSpPr>
          <p:spPr bwMode="auto">
            <a:xfrm>
              <a:off x="8003008" y="1761377"/>
              <a:ext cx="32130" cy="10712"/>
            </a:xfrm>
            <a:custGeom>
              <a:avLst/>
              <a:gdLst>
                <a:gd name="T0" fmla="*/ 2 w 13"/>
                <a:gd name="T1" fmla="*/ 0 h 3"/>
                <a:gd name="T2" fmla="*/ 0 w 13"/>
                <a:gd name="T3" fmla="*/ 1 h 3"/>
                <a:gd name="T4" fmla="*/ 2 w 13"/>
                <a:gd name="T5" fmla="*/ 3 h 3"/>
                <a:gd name="T6" fmla="*/ 3 w 13"/>
                <a:gd name="T7" fmla="*/ 3 h 3"/>
                <a:gd name="T8" fmla="*/ 5 w 13"/>
                <a:gd name="T9" fmla="*/ 3 h 3"/>
                <a:gd name="T10" fmla="*/ 8 w 13"/>
                <a:gd name="T11" fmla="*/ 2 h 3"/>
                <a:gd name="T12" fmla="*/ 12 w 13"/>
                <a:gd name="T13" fmla="*/ 2 h 3"/>
                <a:gd name="T14" fmla="*/ 13 w 13"/>
                <a:gd name="T15" fmla="*/ 0 h 3"/>
                <a:gd name="T16" fmla="*/ 10 w 13"/>
                <a:gd name="T17" fmla="*/ 0 h 3"/>
                <a:gd name="T18" fmla="*/ 4 w 13"/>
                <a:gd name="T19" fmla="*/ 0 h 3"/>
                <a:gd name="T20" fmla="*/ 2 w 1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">
                  <a:moveTo>
                    <a:pt x="2" y="0"/>
                  </a:moveTo>
                  <a:lnTo>
                    <a:pt x="0" y="1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3"/>
                  </a:lnTo>
                  <a:cubicBezTo>
                    <a:pt x="7" y="2"/>
                    <a:pt x="8" y="2"/>
                    <a:pt x="8" y="2"/>
                  </a:cubicBezTo>
                  <a:lnTo>
                    <a:pt x="12" y="2"/>
                  </a:lnTo>
                  <a:lnTo>
                    <a:pt x="13" y="0"/>
                  </a:ln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7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  <p:sp>
          <p:nvSpPr>
            <p:cNvPr id="1789" name="Freeform 1077"/>
            <p:cNvSpPr>
              <a:spLocks/>
            </p:cNvSpPr>
            <p:nvPr/>
          </p:nvSpPr>
          <p:spPr bwMode="auto">
            <a:xfrm>
              <a:off x="7954047" y="1798102"/>
              <a:ext cx="113221" cy="24483"/>
            </a:xfrm>
            <a:custGeom>
              <a:avLst/>
              <a:gdLst>
                <a:gd name="T0" fmla="*/ 44 w 44"/>
                <a:gd name="T1" fmla="*/ 4 h 8"/>
                <a:gd name="T2" fmla="*/ 40 w 44"/>
                <a:gd name="T3" fmla="*/ 2 h 8"/>
                <a:gd name="T4" fmla="*/ 37 w 44"/>
                <a:gd name="T5" fmla="*/ 3 h 8"/>
                <a:gd name="T6" fmla="*/ 32 w 44"/>
                <a:gd name="T7" fmla="*/ 2 h 8"/>
                <a:gd name="T8" fmla="*/ 27 w 44"/>
                <a:gd name="T9" fmla="*/ 3 h 8"/>
                <a:gd name="T10" fmla="*/ 23 w 44"/>
                <a:gd name="T11" fmla="*/ 3 h 8"/>
                <a:gd name="T12" fmla="*/ 21 w 44"/>
                <a:gd name="T13" fmla="*/ 1 h 8"/>
                <a:gd name="T14" fmla="*/ 17 w 44"/>
                <a:gd name="T15" fmla="*/ 2 h 8"/>
                <a:gd name="T16" fmla="*/ 10 w 44"/>
                <a:gd name="T17" fmla="*/ 2 h 8"/>
                <a:gd name="T18" fmla="*/ 7 w 44"/>
                <a:gd name="T19" fmla="*/ 0 h 8"/>
                <a:gd name="T20" fmla="*/ 4 w 44"/>
                <a:gd name="T21" fmla="*/ 0 h 8"/>
                <a:gd name="T22" fmla="*/ 0 w 44"/>
                <a:gd name="T23" fmla="*/ 3 h 8"/>
                <a:gd name="T24" fmla="*/ 3 w 44"/>
                <a:gd name="T25" fmla="*/ 4 h 8"/>
                <a:gd name="T26" fmla="*/ 9 w 44"/>
                <a:gd name="T27" fmla="*/ 5 h 8"/>
                <a:gd name="T28" fmla="*/ 15 w 44"/>
                <a:gd name="T29" fmla="*/ 5 h 8"/>
                <a:gd name="T30" fmla="*/ 17 w 44"/>
                <a:gd name="T31" fmla="*/ 8 h 8"/>
                <a:gd name="T32" fmla="*/ 24 w 44"/>
                <a:gd name="T33" fmla="*/ 8 h 8"/>
                <a:gd name="T34" fmla="*/ 30 w 44"/>
                <a:gd name="T35" fmla="*/ 8 h 8"/>
                <a:gd name="T36" fmla="*/ 36 w 44"/>
                <a:gd name="T37" fmla="*/ 8 h 8"/>
                <a:gd name="T38" fmla="*/ 41 w 44"/>
                <a:gd name="T39" fmla="*/ 6 h 8"/>
                <a:gd name="T40" fmla="*/ 44 w 44"/>
                <a:gd name="T4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8">
                  <a:moveTo>
                    <a:pt x="44" y="4"/>
                  </a:moveTo>
                  <a:lnTo>
                    <a:pt x="40" y="2"/>
                  </a:lnTo>
                  <a:lnTo>
                    <a:pt x="37" y="3"/>
                  </a:lnTo>
                  <a:lnTo>
                    <a:pt x="32" y="2"/>
                  </a:lnTo>
                  <a:lnTo>
                    <a:pt x="27" y="3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0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3"/>
                  </a:ln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5" y="5"/>
                    <a:pt x="9" y="5"/>
                  </a:cubicBezTo>
                  <a:lnTo>
                    <a:pt x="15" y="5"/>
                  </a:lnTo>
                  <a:lnTo>
                    <a:pt x="17" y="8"/>
                  </a:lnTo>
                  <a:cubicBezTo>
                    <a:pt x="21" y="8"/>
                    <a:pt x="23" y="8"/>
                    <a:pt x="24" y="8"/>
                  </a:cubicBezTo>
                  <a:lnTo>
                    <a:pt x="30" y="8"/>
                  </a:lnTo>
                  <a:cubicBezTo>
                    <a:pt x="34" y="8"/>
                    <a:pt x="36" y="8"/>
                    <a:pt x="36" y="8"/>
                  </a:cubicBezTo>
                  <a:cubicBezTo>
                    <a:pt x="37" y="7"/>
                    <a:pt x="38" y="7"/>
                    <a:pt x="41" y="6"/>
                  </a:cubicBezTo>
                  <a:lnTo>
                    <a:pt x="44" y="4"/>
                  </a:lnTo>
                  <a:close/>
                </a:path>
              </a:pathLst>
            </a:custGeom>
            <a:solidFill>
              <a:srgbClr val="EAEAEA"/>
            </a:soli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endParaRPr lang="tr-TR" sz="1400" b="1">
                <a:solidFill>
                  <a:srgbClr val="FFFFFF"/>
                </a:solidFill>
              </a:endParaRPr>
            </a:p>
          </p:txBody>
        </p:sp>
      </p:grpSp>
      <p:sp>
        <p:nvSpPr>
          <p:cNvPr id="1816" name="Text Box 1073"/>
          <p:cNvSpPr txBox="1">
            <a:spLocks noChangeArrowheads="1"/>
          </p:cNvSpPr>
          <p:nvPr/>
        </p:nvSpPr>
        <p:spPr bwMode="auto">
          <a:xfrm>
            <a:off x="1375285" y="3256757"/>
            <a:ext cx="108324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14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KOLOMBİYA</a:t>
            </a:r>
          </a:p>
        </p:txBody>
      </p:sp>
      <p:sp>
        <p:nvSpPr>
          <p:cNvPr id="1817" name="Text Box 1073"/>
          <p:cNvSpPr txBox="1">
            <a:spLocks noChangeArrowheads="1"/>
          </p:cNvSpPr>
          <p:nvPr/>
        </p:nvSpPr>
        <p:spPr bwMode="auto">
          <a:xfrm>
            <a:off x="4354202" y="2615275"/>
            <a:ext cx="58958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>
              <a:defRPr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pPr algn="ctr">
              <a:defRPr/>
            </a:pPr>
            <a:r>
              <a:rPr lang="tr-TR" sz="1400" b="1" dirty="0" smtClean="0"/>
              <a:t>LİBYA</a:t>
            </a:r>
            <a:endParaRPr lang="tr-TR" sz="1400" b="1" dirty="0"/>
          </a:p>
        </p:txBody>
      </p:sp>
      <p:sp>
        <p:nvSpPr>
          <p:cNvPr id="1818" name="Text Box 1073"/>
          <p:cNvSpPr txBox="1">
            <a:spLocks noChangeArrowheads="1"/>
          </p:cNvSpPr>
          <p:nvPr/>
        </p:nvSpPr>
        <p:spPr bwMode="auto">
          <a:xfrm>
            <a:off x="5333981" y="2480810"/>
            <a:ext cx="463588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1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IRAK</a:t>
            </a:r>
          </a:p>
        </p:txBody>
      </p:sp>
      <p:sp>
        <p:nvSpPr>
          <p:cNvPr id="1819" name="Text Box 1073"/>
          <p:cNvSpPr txBox="1">
            <a:spLocks noChangeArrowheads="1"/>
          </p:cNvSpPr>
          <p:nvPr/>
        </p:nvSpPr>
        <p:spPr bwMode="auto">
          <a:xfrm>
            <a:off x="5543592" y="2252590"/>
            <a:ext cx="102861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AZERBAYCAN</a:t>
            </a:r>
          </a:p>
        </p:txBody>
      </p:sp>
      <p:sp>
        <p:nvSpPr>
          <p:cNvPr id="1820" name="Text Box 1073"/>
          <p:cNvSpPr txBox="1">
            <a:spLocks noChangeArrowheads="1"/>
          </p:cNvSpPr>
          <p:nvPr/>
        </p:nvSpPr>
        <p:spPr bwMode="auto">
          <a:xfrm>
            <a:off x="5599052" y="1761610"/>
            <a:ext cx="98437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KAZAKİSTAN</a:t>
            </a:r>
          </a:p>
        </p:txBody>
      </p:sp>
      <p:sp>
        <p:nvSpPr>
          <p:cNvPr id="144393" name="Text Box 1073"/>
          <p:cNvSpPr txBox="1">
            <a:spLocks noChangeArrowheads="1"/>
          </p:cNvSpPr>
          <p:nvPr/>
        </p:nvSpPr>
        <p:spPr bwMode="auto">
          <a:xfrm>
            <a:off x="4957012" y="2319206"/>
            <a:ext cx="45076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700" b="1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SURİYE</a:t>
            </a:r>
          </a:p>
        </p:txBody>
      </p:sp>
      <p:sp>
        <p:nvSpPr>
          <p:cNvPr id="1822" name="Rectangle 1054"/>
          <p:cNvSpPr>
            <a:spLocks noChangeArrowheads="1"/>
          </p:cNvSpPr>
          <p:nvPr/>
        </p:nvSpPr>
        <p:spPr bwMode="auto">
          <a:xfrm>
            <a:off x="3386138" y="4004330"/>
            <a:ext cx="273050" cy="159137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144395" name="Text Box 1055"/>
          <p:cNvSpPr txBox="1">
            <a:spLocks noChangeArrowheads="1"/>
          </p:cNvSpPr>
          <p:nvPr/>
        </p:nvSpPr>
        <p:spPr bwMode="auto">
          <a:xfrm>
            <a:off x="3649663" y="3984593"/>
            <a:ext cx="15998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ÜRETİM PROJELERİ</a:t>
            </a:r>
            <a:endParaRPr lang="tr-TR" sz="12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4396" name="Text Box 1057"/>
          <p:cNvSpPr txBox="1">
            <a:spLocks noChangeArrowheads="1"/>
          </p:cNvSpPr>
          <p:nvPr/>
        </p:nvSpPr>
        <p:spPr bwMode="auto">
          <a:xfrm>
            <a:off x="3649663" y="4199243"/>
            <a:ext cx="15854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400" b="1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ARAMA PROJELERİ</a:t>
            </a:r>
          </a:p>
        </p:txBody>
      </p:sp>
      <p:sp>
        <p:nvSpPr>
          <p:cNvPr id="1825" name="Rectangle 1054"/>
          <p:cNvSpPr>
            <a:spLocks noChangeArrowheads="1"/>
          </p:cNvSpPr>
          <p:nvPr/>
        </p:nvSpPr>
        <p:spPr bwMode="auto">
          <a:xfrm>
            <a:off x="3386138" y="4228849"/>
            <a:ext cx="273050" cy="159137"/>
          </a:xfrm>
          <a:prstGeom prst="rect">
            <a:avLst/>
          </a:prstGeom>
          <a:solidFill>
            <a:srgbClr val="00B0F0"/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04" name="Rectangle 78"/>
          <p:cNvSpPr>
            <a:spLocks noChangeArrowheads="1"/>
          </p:cNvSpPr>
          <p:nvPr/>
        </p:nvSpPr>
        <p:spPr bwMode="auto">
          <a:xfrm>
            <a:off x="2057401" y="4630710"/>
            <a:ext cx="5457301" cy="2893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r-TR" sz="1600" b="1" dirty="0">
                <a:solidFill>
                  <a:srgbClr val="FF0000"/>
                </a:solidFill>
              </a:rPr>
              <a:t>ORTALAMA ÜRETİM: 30.000 </a:t>
            </a:r>
            <a:r>
              <a:rPr lang="tr-TR" sz="1600" b="1" dirty="0" smtClean="0">
                <a:solidFill>
                  <a:srgbClr val="FF0000"/>
                </a:solidFill>
              </a:rPr>
              <a:t>varil/gün pe</a:t>
            </a:r>
            <a:endParaRPr lang="tr-TR" sz="1600" b="1" dirty="0">
              <a:solidFill>
                <a:srgbClr val="FF0000"/>
              </a:solidFill>
            </a:endParaRPr>
          </a:p>
        </p:txBody>
      </p:sp>
      <p:sp>
        <p:nvSpPr>
          <p:cNvPr id="1505" name="TextBox 26"/>
          <p:cNvSpPr txBox="1"/>
          <p:nvPr/>
        </p:nvSpPr>
        <p:spPr>
          <a:xfrm>
            <a:off x="1691680" y="4871730"/>
            <a:ext cx="5993757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Toplam Yatırım: 4,9 Milyar USD – Gelir: 6,2 Milyar USD </a:t>
            </a:r>
            <a:endParaRPr lang="tr-TR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683 Resim" descr="Resim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8"/>
          <a:stretch>
            <a:fillRect/>
          </a:stretch>
        </p:blipFill>
        <p:spPr bwMode="auto">
          <a:xfrm>
            <a:off x="1" y="769779"/>
            <a:ext cx="4760913" cy="3547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38626" y="1717199"/>
            <a:ext cx="4905375" cy="33701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7325" indent="-187325" fontAlgn="auto">
              <a:lnSpc>
                <a:spcPct val="60000"/>
              </a:lnSpc>
              <a:spcBef>
                <a:spcPts val="0"/>
              </a:spcBef>
              <a:spcAft>
                <a:spcPct val="35000"/>
              </a:spcAft>
              <a:buClr>
                <a:srgbClr val="CC3300"/>
              </a:buClr>
              <a:buSzPct val="90000"/>
              <a:defRPr/>
            </a:pPr>
            <a:r>
              <a:rPr lang="tr-TR" b="1" u="sng" dirty="0">
                <a:solidFill>
                  <a:srgbClr val="FF0000"/>
                </a:solidFill>
                <a:latin typeface="Comic Sans MS" pitchFamily="66" charset="0"/>
              </a:rPr>
              <a:t>Azerbaycan</a:t>
            </a:r>
          </a:p>
          <a:p>
            <a:pPr marL="187325" indent="-187325" fontAlgn="auto"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ct val="90000"/>
              <a:buFont typeface="Arial" pitchFamily="34" charset="0"/>
              <a:buChar char="•"/>
              <a:defRPr/>
            </a:pPr>
            <a:r>
              <a:rPr lang="tr-TR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ACG </a:t>
            </a:r>
            <a:r>
              <a:rPr lang="tr-TR" sz="1100" i="1" dirty="0">
                <a:solidFill>
                  <a:srgbClr val="000000"/>
                </a:solidFill>
                <a:latin typeface="Comic Sans MS" pitchFamily="66" charset="0"/>
              </a:rPr>
              <a:t>Rezerv : </a:t>
            </a:r>
            <a:r>
              <a:rPr lang="tr-TR" sz="1100" i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5,6 Milyar varil</a:t>
            </a:r>
          </a:p>
          <a:p>
            <a:pPr marL="187325" indent="-187325" fontAlgn="auto"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ct val="90000"/>
              <a:buFont typeface="Wingdings" pitchFamily="2" charset="2"/>
              <a:buNone/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Kümülatif ham petrol üretimi: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82,0 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Milyon varil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2011 Yılı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Program	: 6,20 Milyon Varil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Gerç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.	: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4,34 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Milyon Varil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(%70)</a:t>
            </a:r>
            <a:endParaRPr lang="tr-TR" sz="1200" b="1" dirty="0">
              <a:solidFill>
                <a:prstClr val="black">
                  <a:lumMod val="95000"/>
                  <a:lumOff val="5000"/>
                </a:prstClr>
              </a:solidFill>
              <a:latin typeface="Comic Sans MS" pitchFamily="66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tr-TR" sz="1200" b="1" dirty="0">
              <a:solidFill>
                <a:prstClr val="black">
                  <a:lumMod val="95000"/>
                  <a:lumOff val="5000"/>
                </a:prst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tr-TR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 Şah Deniz Projesi</a:t>
            </a:r>
            <a:endParaRPr lang="tr-TR" sz="1400" i="1" dirty="0">
              <a:solidFill>
                <a:prstClr val="black">
                  <a:lumMod val="95000"/>
                  <a:lumOff val="5000"/>
                </a:prst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tr-TR" sz="1100" i="1" dirty="0">
                <a:solidFill>
                  <a:srgbClr val="000000"/>
                </a:solidFill>
                <a:latin typeface="Comic Sans MS" pitchFamily="66" charset="0"/>
              </a:rPr>
              <a:t>Rezerv : 625 milyar s</a:t>
            </a:r>
            <a:r>
              <a:rPr lang="en-US" sz="1100" i="1" dirty="0">
                <a:solidFill>
                  <a:srgbClr val="000000"/>
                </a:solidFill>
                <a:latin typeface="Comic Sans MS" pitchFamily="66" charset="0"/>
              </a:rPr>
              <a:t>m</a:t>
            </a:r>
            <a:r>
              <a:rPr lang="tr-TR" sz="1100" i="1" baseline="30000" dirty="0">
                <a:solidFill>
                  <a:srgbClr val="000000"/>
                </a:solidFill>
                <a:latin typeface="Comic Sans MS" pitchFamily="66" charset="0"/>
              </a:rPr>
              <a:t>3</a:t>
            </a:r>
            <a:r>
              <a:rPr lang="en-US" sz="1100" i="1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sz="1100" i="1" dirty="0" err="1">
                <a:solidFill>
                  <a:srgbClr val="000000"/>
                </a:solidFill>
                <a:latin typeface="Comic Sans MS" pitchFamily="66" charset="0"/>
              </a:rPr>
              <a:t>ga</a:t>
            </a:r>
            <a:r>
              <a:rPr lang="tr-TR" sz="1100" i="1" dirty="0">
                <a:solidFill>
                  <a:srgbClr val="000000"/>
                </a:solidFill>
                <a:latin typeface="Comic Sans MS" pitchFamily="66" charset="0"/>
              </a:rPr>
              <a:t>z</a:t>
            </a:r>
            <a:r>
              <a:rPr lang="en-US" sz="1100" i="1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endParaRPr lang="tr-TR" sz="1100" i="1" dirty="0">
              <a:solidFill>
                <a:srgbClr val="000000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tr-TR" sz="1100" i="1" dirty="0">
                <a:solidFill>
                  <a:srgbClr val="000000"/>
                </a:solidFill>
                <a:latin typeface="Comic Sans MS" pitchFamily="66" charset="0"/>
              </a:rPr>
              <a:t>             750 milyon varil </a:t>
            </a:r>
            <a:r>
              <a:rPr lang="tr-TR" sz="1100" i="1" dirty="0" err="1">
                <a:solidFill>
                  <a:srgbClr val="000000"/>
                </a:solidFill>
                <a:latin typeface="Comic Sans MS" pitchFamily="66" charset="0"/>
              </a:rPr>
              <a:t>kond</a:t>
            </a:r>
            <a:r>
              <a:rPr lang="tr-TR" sz="1100" i="1" dirty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Kümülatif doğal gaz üretimi: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2,09 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Milyar sm</a:t>
            </a:r>
            <a:r>
              <a:rPr lang="tr-TR" sz="1200" b="1" baseline="300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Kümülatif </a:t>
            </a:r>
            <a:r>
              <a:rPr lang="tr-TR" sz="12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kondensat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 üretimi: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4,39 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Milyon Varil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srgbClr val="FF0000"/>
                </a:solidFill>
                <a:latin typeface="Comic Sans MS" pitchFamily="66" charset="0"/>
              </a:rPr>
              <a:t>2011 Yılı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Program	: 555 Milyon sm</a:t>
            </a:r>
            <a:r>
              <a:rPr lang="tr-TR" sz="1200" b="1" baseline="300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3 </a:t>
            </a:r>
            <a:endParaRPr lang="tr-TR" sz="1200" b="1" dirty="0">
              <a:solidFill>
                <a:prstClr val="black">
                  <a:lumMod val="95000"/>
                  <a:lumOff val="5000"/>
                </a:prstClr>
              </a:solidFill>
              <a:latin typeface="Comic Sans MS" pitchFamily="66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	: 1.171 Bin Varil Kondensat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Gerç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.	: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312 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Milyon sm</a:t>
            </a:r>
            <a:r>
              <a:rPr lang="tr-TR" sz="1200" b="1" baseline="30000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3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 (%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56)</a:t>
            </a:r>
            <a:endParaRPr lang="tr-TR" sz="1200" b="1" dirty="0">
              <a:solidFill>
                <a:prstClr val="black">
                  <a:lumMod val="95000"/>
                  <a:lumOff val="5000"/>
                </a:prstClr>
              </a:solidFill>
              <a:latin typeface="Comic Sans MS" pitchFamily="66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	: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668 </a:t>
            </a:r>
            <a:r>
              <a:rPr lang="tr-TR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Bin Varil Kondensat (% </a:t>
            </a:r>
            <a:r>
              <a:rPr lang="tr-TR" sz="1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mic Sans MS" pitchFamily="66" charset="0"/>
              </a:rPr>
              <a:t>57)</a:t>
            </a:r>
            <a:endParaRPr lang="tr-TR" sz="1200" b="1" dirty="0">
              <a:solidFill>
                <a:prstClr val="black">
                  <a:lumMod val="95000"/>
                  <a:lumOff val="5000"/>
                </a:prstClr>
              </a:solidFill>
              <a:latin typeface="Comic Sans MS" pitchFamily="66" charset="0"/>
            </a:endParaRPr>
          </a:p>
        </p:txBody>
      </p:sp>
      <p:sp>
        <p:nvSpPr>
          <p:cNvPr id="146436" name="Rectangle 10"/>
          <p:cNvSpPr>
            <a:spLocks noGrp="1" noChangeArrowheads="1"/>
          </p:cNvSpPr>
          <p:nvPr/>
        </p:nvSpPr>
        <p:spPr bwMode="auto">
          <a:xfrm>
            <a:off x="990601" y="589671"/>
            <a:ext cx="8728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itchFamily="66" charset="0"/>
                <a:cs typeface="Tahoma" pitchFamily="34" charset="0"/>
              </a:rPr>
              <a:t>Yurtdışı Üretim Faaliyetleri/2011 </a:t>
            </a:r>
            <a:r>
              <a:rPr lang="tr-TR" sz="2400" b="1" dirty="0" smtClean="0">
                <a:solidFill>
                  <a:srgbClr val="FF0000"/>
                </a:solidFill>
                <a:latin typeface="Comic Sans MS" pitchFamily="66" charset="0"/>
                <a:cs typeface="Tahoma" pitchFamily="34" charset="0"/>
              </a:rPr>
              <a:t>Eylül </a:t>
            </a:r>
            <a:r>
              <a:rPr lang="tr-TR" sz="2400" b="1" dirty="0">
                <a:solidFill>
                  <a:srgbClr val="FF0000"/>
                </a:solidFill>
                <a:latin typeface="Comic Sans MS" pitchFamily="66" charset="0"/>
                <a:cs typeface="Tahoma" pitchFamily="34" charset="0"/>
              </a:rPr>
              <a:t>Sonu 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  <a:cs typeface="Tahoma" pitchFamily="34" charset="0"/>
            </a:endParaRPr>
          </a:p>
        </p:txBody>
      </p:sp>
      <p:graphicFrame>
        <p:nvGraphicFramePr>
          <p:cNvPr id="90123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437051"/>
              </p:ext>
            </p:extLst>
          </p:nvPr>
        </p:nvGraphicFramePr>
        <p:xfrm>
          <a:off x="0" y="3525686"/>
          <a:ext cx="3600450" cy="1632080"/>
        </p:xfrm>
        <a:graphic>
          <a:graphicData uri="http://schemas.openxmlformats.org/drawingml/2006/table">
            <a:tbl>
              <a:tblPr/>
              <a:tblGrid>
                <a:gridCol w="3600450"/>
              </a:tblGrid>
              <a:tr h="1632080">
                <a:tc>
                  <a:txBody>
                    <a:bodyPr/>
                    <a:lstStyle/>
                    <a:p>
                      <a:pPr marL="187325" indent="-187325">
                        <a:lnSpc>
                          <a:spcPct val="60000"/>
                        </a:lnSpc>
                        <a:spcAft>
                          <a:spcPct val="3500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r>
                        <a:rPr lang="tr-TR" sz="2200" b="1" u="sng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Kazakistan </a:t>
                      </a:r>
                      <a:r>
                        <a:rPr lang="tr-TR" sz="1400" i="1" dirty="0" smtClean="0"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latin typeface="Comic Sans MS" pitchFamily="66" charset="0"/>
                          <a:cs typeface="+mn-cs"/>
                        </a:rPr>
                        <a:t>(% 49) </a:t>
                      </a:r>
                      <a:endParaRPr lang="tr-TR" sz="1400" b="1" u="sng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pPr marL="187325" indent="-187325">
                        <a:lnSpc>
                          <a:spcPct val="60000"/>
                        </a:lnSpc>
                        <a:spcAft>
                          <a:spcPct val="3500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r>
                        <a:rPr lang="tr-TR" sz="1200" b="1" u="sng" dirty="0" smtClean="0">
                          <a:latin typeface="Comic Sans MS" pitchFamily="66" charset="0"/>
                        </a:rPr>
                        <a:t> </a:t>
                      </a:r>
                      <a:endParaRPr lang="tr-TR" sz="1200" b="1" u="none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pPr marL="187325" indent="-187325">
                        <a:lnSpc>
                          <a:spcPct val="60000"/>
                        </a:lnSpc>
                        <a:spcAft>
                          <a:spcPct val="3500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r>
                        <a:rPr lang="tr-TR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Kümülatif ham petrol üretimi: </a:t>
                      </a:r>
                    </a:p>
                    <a:p>
                      <a:pPr marL="187325" indent="-187325">
                        <a:lnSpc>
                          <a:spcPct val="60000"/>
                        </a:lnSpc>
                        <a:spcAft>
                          <a:spcPct val="3500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r>
                        <a:rPr lang="tr-TR" sz="1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16,4 Milyon varil </a:t>
                      </a:r>
                    </a:p>
                    <a:p>
                      <a:pPr marL="187325" indent="-18732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r>
                        <a:rPr lang="tr-TR" sz="12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2011 Yılı </a:t>
                      </a:r>
                    </a:p>
                    <a:p>
                      <a:pPr marL="187325" indent="-18732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r>
                        <a:rPr lang="tr-TR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P</a:t>
                      </a:r>
                      <a:r>
                        <a:rPr kumimoji="0" lang="tr-T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rogram     : 934 Bin Varil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Gerç</a:t>
                      </a:r>
                      <a:r>
                        <a:rPr kumimoji="0" lang="tr-TR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itchFamily="66" charset="0"/>
                          <a:ea typeface="+mn-ea"/>
                          <a:cs typeface="+mn-cs"/>
                        </a:rPr>
                        <a:t>.        : 664 Bin Varil (%71)</a:t>
                      </a:r>
                    </a:p>
                    <a:p>
                      <a:pPr marL="187325" indent="-187325">
                        <a:lnSpc>
                          <a:spcPct val="60000"/>
                        </a:lnSpc>
                        <a:spcAft>
                          <a:spcPct val="35000"/>
                        </a:spcAft>
                        <a:buClr>
                          <a:srgbClr val="CC3300"/>
                        </a:buClr>
                        <a:buSzPct val="90000"/>
                        <a:buFont typeface="Wingdings" pitchFamily="2" charset="2"/>
                        <a:buNone/>
                      </a:pPr>
                      <a:endParaRPr lang="tr-TR" sz="1200" b="1" dirty="0" smtClean="0">
                        <a:latin typeface="Comic Sans MS" pitchFamily="66" charset="0"/>
                      </a:endParaRPr>
                    </a:p>
                  </a:txBody>
                  <a:tcPr marL="91438" marR="91438" marT="35531" marB="3553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31876" y="548961"/>
            <a:ext cx="7851775" cy="280031"/>
          </a:xfrm>
          <a:ln algn="ctr"/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kern="1200" dirty="0" smtClean="0">
                <a:latin typeface="Comic Sans MS" pitchFamily="66" charset="0"/>
                <a:ea typeface="Tahoma" pitchFamily="34" charset="0"/>
                <a:cs typeface="Tahoma" pitchFamily="34" charset="0"/>
                <a:sym typeface="Wingdings" pitchFamily="2" charset="2"/>
              </a:rPr>
              <a:t>BTC ve SCP</a:t>
            </a:r>
            <a:endParaRPr lang="en-US" kern="1200" dirty="0" smtClean="0">
              <a:latin typeface="Comic Sans MS" pitchFamily="66" charset="0"/>
              <a:ea typeface="Tahoma" pitchFamily="34" charset="0"/>
              <a:cs typeface="Tahoma" pitchFamily="34" charset="0"/>
              <a:sym typeface="Wingdings" pitchFamily="2" charset="2"/>
            </a:endParaRPr>
          </a:p>
        </p:txBody>
      </p:sp>
      <p:grpSp>
        <p:nvGrpSpPr>
          <p:cNvPr id="147459" name="Group 53"/>
          <p:cNvGrpSpPr>
            <a:grpSpLocks/>
          </p:cNvGrpSpPr>
          <p:nvPr/>
        </p:nvGrpSpPr>
        <p:grpSpPr bwMode="auto">
          <a:xfrm>
            <a:off x="1" y="828992"/>
            <a:ext cx="8964613" cy="3198777"/>
            <a:chOff x="271" y="604"/>
            <a:chExt cx="4818" cy="2488"/>
          </a:xfrm>
        </p:grpSpPr>
        <p:pic>
          <p:nvPicPr>
            <p:cNvPr id="147596" name="Picture 54" descr="BTC&amp;SCP2 copy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007" r="4587" b="3943"/>
            <a:stretch>
              <a:fillRect/>
            </a:stretch>
          </p:blipFill>
          <p:spPr bwMode="auto">
            <a:xfrm>
              <a:off x="271" y="604"/>
              <a:ext cx="4816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7597" name="Rectangle 55"/>
            <p:cNvSpPr>
              <a:spLocks noChangeArrowheads="1"/>
            </p:cNvSpPr>
            <p:nvPr/>
          </p:nvSpPr>
          <p:spPr bwMode="auto">
            <a:xfrm>
              <a:off x="314" y="647"/>
              <a:ext cx="1469" cy="759"/>
            </a:xfrm>
            <a:prstGeom prst="rect">
              <a:avLst/>
            </a:prstGeom>
            <a:solidFill>
              <a:schemeClr val="bg1">
                <a:alpha val="7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tr-TR" sz="1200" b="1" dirty="0">
                  <a:solidFill>
                    <a:srgbClr val="006600"/>
                  </a:solidFill>
                  <a:latin typeface="Calibri" pitchFamily="34" charset="0"/>
                </a:rPr>
                <a:t>BAKÜ-TİFLİS-CEYHAN (BTC)</a:t>
              </a:r>
            </a:p>
            <a:p>
              <a:pPr algn="ctr" eaLnBrk="0" hangingPunct="0"/>
              <a:r>
                <a:rPr lang="tr-TR" sz="1200" b="1" dirty="0">
                  <a:solidFill>
                    <a:srgbClr val="006600"/>
                  </a:solidFill>
                  <a:latin typeface="Calibri" pitchFamily="34" charset="0"/>
                </a:rPr>
                <a:t>HAM PETROL BORU HATTI</a:t>
              </a:r>
            </a:p>
            <a:p>
              <a:pPr algn="ctr" eaLnBrk="0" hangingPunct="0">
                <a:buFontTx/>
                <a:buChar char="•"/>
              </a:pPr>
              <a:r>
                <a:rPr lang="tr-TR" sz="1200" dirty="0">
                  <a:solidFill>
                    <a:srgbClr val="003399"/>
                  </a:solidFill>
                  <a:latin typeface="Calibri" pitchFamily="34" charset="0"/>
                </a:rPr>
                <a:t>42”-46”-34” hat - 1,768 km uzunluk</a:t>
              </a:r>
            </a:p>
            <a:p>
              <a:pPr algn="ctr" eaLnBrk="0" hangingPunct="0">
                <a:buFontTx/>
                <a:buChar char="•"/>
              </a:pPr>
              <a:r>
                <a:rPr lang="tr-TR" sz="1200" dirty="0">
                  <a:solidFill>
                    <a:srgbClr val="003399"/>
                  </a:solidFill>
                  <a:latin typeface="Calibri" pitchFamily="34" charset="0"/>
                </a:rPr>
                <a:t>Ceyhan’a ilk petrol Mayıs 2006</a:t>
              </a:r>
            </a:p>
            <a:p>
              <a:pPr algn="ctr" eaLnBrk="0" hangingPunct="0">
                <a:buFontTx/>
                <a:buChar char="•"/>
              </a:pPr>
              <a:r>
                <a:rPr lang="tr-TR" sz="1200" dirty="0">
                  <a:solidFill>
                    <a:srgbClr val="003399"/>
                  </a:solidFill>
                  <a:latin typeface="Calibri" pitchFamily="34" charset="0"/>
                </a:rPr>
                <a:t>Güncel Kapasite: </a:t>
              </a:r>
              <a:r>
                <a:rPr lang="tr-TR" sz="1200" dirty="0" smtClean="0">
                  <a:solidFill>
                    <a:srgbClr val="003399"/>
                  </a:solidFill>
                  <a:latin typeface="Calibri" pitchFamily="34" charset="0"/>
                </a:rPr>
                <a:t>0,67 </a:t>
              </a:r>
              <a:r>
                <a:rPr lang="tr-TR" sz="1200" dirty="0">
                  <a:solidFill>
                    <a:srgbClr val="003399"/>
                  </a:solidFill>
                  <a:latin typeface="Calibri" pitchFamily="34" charset="0"/>
                </a:rPr>
                <a:t>milyon varil/gün</a:t>
              </a:r>
            </a:p>
            <a:p>
              <a:pPr algn="ctr" eaLnBrk="0" hangingPunct="0"/>
              <a:r>
                <a:rPr lang="tr-TR" sz="1200" dirty="0">
                  <a:solidFill>
                    <a:srgbClr val="003399"/>
                  </a:solidFill>
                  <a:latin typeface="Calibri" pitchFamily="34" charset="0"/>
                </a:rPr>
                <a:t>                            (50 milyon ton/yıl)</a:t>
              </a:r>
            </a:p>
          </p:txBody>
        </p:sp>
        <p:sp>
          <p:nvSpPr>
            <p:cNvPr id="147598" name="Rectangle 56"/>
            <p:cNvSpPr>
              <a:spLocks noChangeArrowheads="1"/>
            </p:cNvSpPr>
            <p:nvPr/>
          </p:nvSpPr>
          <p:spPr bwMode="auto">
            <a:xfrm>
              <a:off x="3645" y="649"/>
              <a:ext cx="1444" cy="759"/>
            </a:xfrm>
            <a:prstGeom prst="rect">
              <a:avLst/>
            </a:prstGeom>
            <a:solidFill>
              <a:schemeClr val="bg1">
                <a:alpha val="7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>
                <a:lnSpc>
                  <a:spcPct val="110000"/>
                </a:lnSpc>
              </a:pPr>
              <a:r>
                <a:rPr lang="tr-TR" sz="1000" b="1">
                  <a:solidFill>
                    <a:srgbClr val="FF0000"/>
                  </a:solidFill>
                </a:rPr>
                <a:t>GÜNEY KAFKASYA DOĞAL GAZ BORU HATTI (SCP)</a:t>
              </a:r>
            </a:p>
            <a:p>
              <a:pPr algn="ctr" eaLnBrk="0" hangingPunct="0">
                <a:lnSpc>
                  <a:spcPct val="110000"/>
                </a:lnSpc>
                <a:buFontTx/>
                <a:buChar char="•"/>
              </a:pPr>
              <a:r>
                <a:rPr lang="tr-TR" sz="1000">
                  <a:solidFill>
                    <a:srgbClr val="003399"/>
                  </a:solidFill>
                </a:rPr>
                <a:t>42” hat - 670 km uzunluk</a:t>
              </a:r>
            </a:p>
            <a:p>
              <a:pPr algn="ctr" eaLnBrk="0" hangingPunct="0">
                <a:lnSpc>
                  <a:spcPct val="110000"/>
                </a:lnSpc>
                <a:buFontTx/>
                <a:buChar char="•"/>
              </a:pPr>
              <a:r>
                <a:rPr lang="tr-TR" sz="1000">
                  <a:solidFill>
                    <a:srgbClr val="003399"/>
                  </a:solidFill>
                </a:rPr>
                <a:t>Türkiye’ye ilk gaz: Temmuz 2007</a:t>
              </a:r>
            </a:p>
            <a:p>
              <a:pPr algn="ctr" eaLnBrk="0" hangingPunct="0">
                <a:buFontTx/>
                <a:buChar char="•"/>
              </a:pPr>
              <a:r>
                <a:rPr lang="tr-TR" sz="1000">
                  <a:solidFill>
                    <a:srgbClr val="003399"/>
                  </a:solidFill>
                </a:rPr>
                <a:t>Güncel Max.Kapasite: 20 milyar sm</a:t>
              </a:r>
              <a:r>
                <a:rPr lang="tr-TR" sz="1000" baseline="30000">
                  <a:solidFill>
                    <a:srgbClr val="003399"/>
                  </a:solidFill>
                </a:rPr>
                <a:t>3</a:t>
              </a:r>
              <a:r>
                <a:rPr lang="tr-TR" sz="1000">
                  <a:solidFill>
                    <a:srgbClr val="003399"/>
                  </a:solidFill>
                </a:rPr>
                <a:t>/yıl</a:t>
              </a:r>
            </a:p>
            <a:p>
              <a:pPr algn="ctr" eaLnBrk="0" hangingPunct="0">
                <a:buFontTx/>
                <a:buChar char="•"/>
              </a:pPr>
              <a:r>
                <a:rPr lang="tr-TR" sz="1000">
                  <a:solidFill>
                    <a:srgbClr val="003399"/>
                  </a:solidFill>
                </a:rPr>
                <a:t>Güncel Kullanım: 8,1 milyar sm</a:t>
              </a:r>
              <a:r>
                <a:rPr lang="tr-TR" sz="1000" baseline="30000">
                  <a:solidFill>
                    <a:srgbClr val="003399"/>
                  </a:solidFill>
                </a:rPr>
                <a:t>3</a:t>
              </a:r>
              <a:r>
                <a:rPr lang="tr-TR" sz="1000">
                  <a:solidFill>
                    <a:srgbClr val="003399"/>
                  </a:solidFill>
                </a:rPr>
                <a:t>/yıl</a:t>
              </a:r>
              <a:endParaRPr lang="en-US" sz="1000">
                <a:solidFill>
                  <a:srgbClr val="003399"/>
                </a:solidFill>
              </a:endParaRPr>
            </a:p>
          </p:txBody>
        </p:sp>
      </p:grp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457200" y="2605405"/>
            <a:ext cx="25908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tr-TR" sz="1200" dirty="0">
                <a:solidFill>
                  <a:srgbClr val="006600"/>
                </a:solidFill>
                <a:latin typeface="Calibri" pitchFamily="34" charset="0"/>
              </a:rPr>
              <a:t>BTC YOLUYLA  </a:t>
            </a:r>
            <a:r>
              <a:rPr lang="tr-TR" sz="1200" dirty="0" smtClean="0">
                <a:solidFill>
                  <a:srgbClr val="006600"/>
                </a:solidFill>
                <a:latin typeface="Calibri" pitchFamily="34" charset="0"/>
              </a:rPr>
              <a:t>Eylül </a:t>
            </a:r>
            <a:r>
              <a:rPr lang="tr-TR" sz="1200" dirty="0">
                <a:solidFill>
                  <a:srgbClr val="006600"/>
                </a:solidFill>
                <a:latin typeface="Calibri" pitchFamily="34" charset="0"/>
              </a:rPr>
              <a:t>sonu itibariyle </a:t>
            </a:r>
            <a:r>
              <a:rPr lang="tr-TR" sz="1200" dirty="0" smtClean="0">
                <a:solidFill>
                  <a:srgbClr val="006600"/>
                </a:solidFill>
                <a:latin typeface="Calibri" pitchFamily="34" charset="0"/>
              </a:rPr>
              <a:t>1.287 </a:t>
            </a:r>
            <a:r>
              <a:rPr lang="tr-TR" sz="1200" dirty="0">
                <a:solidFill>
                  <a:srgbClr val="006600"/>
                </a:solidFill>
                <a:latin typeface="Calibri" pitchFamily="34" charset="0"/>
              </a:rPr>
              <a:t>milyon varil </a:t>
            </a:r>
            <a:r>
              <a:rPr lang="tr-TR" sz="1200" dirty="0" err="1">
                <a:solidFill>
                  <a:srgbClr val="006600"/>
                </a:solidFill>
                <a:latin typeface="Calibri" pitchFamily="34" charset="0"/>
              </a:rPr>
              <a:t>Hampetrol</a:t>
            </a:r>
            <a:r>
              <a:rPr lang="tr-TR" sz="1200" dirty="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tr-TR" sz="1200" dirty="0" smtClean="0">
                <a:solidFill>
                  <a:srgbClr val="006600"/>
                </a:solidFill>
                <a:latin typeface="Calibri" pitchFamily="34" charset="0"/>
              </a:rPr>
              <a:t>1.660 </a:t>
            </a:r>
            <a:r>
              <a:rPr lang="tr-TR" sz="1200" dirty="0">
                <a:solidFill>
                  <a:srgbClr val="006600"/>
                </a:solidFill>
                <a:latin typeface="Calibri" pitchFamily="34" charset="0"/>
              </a:rPr>
              <a:t>TANKER ile taşınmıştır.</a:t>
            </a: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4211639" y="3280196"/>
            <a:ext cx="3455987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/>
            <a:r>
              <a:rPr lang="tr-TR" sz="1200" dirty="0">
                <a:solidFill>
                  <a:srgbClr val="C00000"/>
                </a:solidFill>
                <a:latin typeface="Calibri" pitchFamily="34" charset="0"/>
              </a:rPr>
              <a:t>Güney Kafkasya Doğal Gaz Boru Hattı (SCP) ile </a:t>
            </a:r>
            <a:r>
              <a:rPr lang="tr-TR" sz="1200" dirty="0" smtClean="0">
                <a:solidFill>
                  <a:srgbClr val="C00000"/>
                </a:solidFill>
                <a:latin typeface="Calibri" pitchFamily="34" charset="0"/>
              </a:rPr>
              <a:t>Eylül </a:t>
            </a:r>
            <a:r>
              <a:rPr lang="tr-TR" sz="1200" dirty="0">
                <a:solidFill>
                  <a:srgbClr val="C00000"/>
                </a:solidFill>
                <a:latin typeface="Calibri" pitchFamily="34" charset="0"/>
              </a:rPr>
              <a:t>sonu toplam </a:t>
            </a:r>
            <a:r>
              <a:rPr lang="tr-TR" sz="1200" dirty="0" smtClean="0">
                <a:solidFill>
                  <a:srgbClr val="C00000"/>
                </a:solidFill>
                <a:latin typeface="Calibri" pitchFamily="34" charset="0"/>
              </a:rPr>
              <a:t>27,81 </a:t>
            </a:r>
            <a:r>
              <a:rPr lang="tr-TR" sz="1200" dirty="0">
                <a:solidFill>
                  <a:srgbClr val="C00000"/>
                </a:solidFill>
                <a:latin typeface="Calibri" pitchFamily="34" charset="0"/>
              </a:rPr>
              <a:t>milyar sm</a:t>
            </a:r>
            <a:r>
              <a:rPr lang="tr-TR" sz="1200" baseline="30000" dirty="0">
                <a:solidFill>
                  <a:srgbClr val="C00000"/>
                </a:solidFill>
                <a:latin typeface="Calibri" pitchFamily="34" charset="0"/>
              </a:rPr>
              <a:t>3</a:t>
            </a:r>
            <a:r>
              <a:rPr lang="tr-TR" sz="1200" dirty="0">
                <a:solidFill>
                  <a:srgbClr val="C00000"/>
                </a:solidFill>
                <a:latin typeface="Calibri" pitchFamily="34" charset="0"/>
              </a:rPr>
              <a:t> gaz nakledilmiştir.</a:t>
            </a:r>
          </a:p>
        </p:txBody>
      </p:sp>
      <p:grpSp>
        <p:nvGrpSpPr>
          <p:cNvPr id="147462" name="Group 7"/>
          <p:cNvGrpSpPr>
            <a:grpSpLocks/>
          </p:cNvGrpSpPr>
          <p:nvPr/>
        </p:nvGrpSpPr>
        <p:grpSpPr bwMode="auto">
          <a:xfrm>
            <a:off x="5986464" y="3824222"/>
            <a:ext cx="2922587" cy="1607407"/>
            <a:chOff x="406" y="2576"/>
            <a:chExt cx="1702" cy="1206"/>
          </a:xfrm>
        </p:grpSpPr>
        <p:sp>
          <p:nvSpPr>
            <p:cNvPr id="19" name="AutoShape 8"/>
            <p:cNvSpPr>
              <a:spLocks noChangeAspect="1" noChangeArrowheads="1" noTextEdit="1"/>
            </p:cNvSpPr>
            <p:nvPr/>
          </p:nvSpPr>
          <p:spPr bwMode="auto">
            <a:xfrm>
              <a:off x="485" y="2576"/>
              <a:ext cx="1623" cy="1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487" y="2578"/>
              <a:ext cx="1616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487" y="2578"/>
              <a:ext cx="1616" cy="1200"/>
            </a:xfrm>
            <a:prstGeom prst="rect">
              <a:avLst/>
            </a:prstGeom>
            <a:noFill/>
            <a:ln w="6350" cap="rnd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1021" y="3074"/>
              <a:ext cx="340" cy="325"/>
            </a:xfrm>
            <a:custGeom>
              <a:avLst/>
              <a:gdLst/>
              <a:ahLst/>
              <a:cxnLst>
                <a:cxn ang="0">
                  <a:pos x="340" y="142"/>
                </a:cxn>
                <a:cxn ang="0">
                  <a:pos x="0" y="0"/>
                </a:cxn>
                <a:cxn ang="0">
                  <a:pos x="0" y="178"/>
                </a:cxn>
                <a:cxn ang="0">
                  <a:pos x="340" y="320"/>
                </a:cxn>
                <a:cxn ang="0">
                  <a:pos x="340" y="142"/>
                </a:cxn>
              </a:cxnLst>
              <a:rect l="0" t="0" r="r" b="b"/>
              <a:pathLst>
                <a:path w="340" h="320">
                  <a:moveTo>
                    <a:pt x="340" y="142"/>
                  </a:moveTo>
                  <a:lnTo>
                    <a:pt x="0" y="0"/>
                  </a:lnTo>
                  <a:lnTo>
                    <a:pt x="0" y="178"/>
                  </a:lnTo>
                  <a:lnTo>
                    <a:pt x="340" y="320"/>
                  </a:lnTo>
                  <a:lnTo>
                    <a:pt x="340" y="142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21" y="3050"/>
              <a:ext cx="340" cy="166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0" y="24"/>
                </a:cxn>
                <a:cxn ang="0">
                  <a:pos x="18" y="22"/>
                </a:cxn>
                <a:cxn ang="0">
                  <a:pos x="28" y="20"/>
                </a:cxn>
                <a:cxn ang="0">
                  <a:pos x="38" y="20"/>
                </a:cxn>
                <a:cxn ang="0">
                  <a:pos x="48" y="18"/>
                </a:cxn>
                <a:cxn ang="0">
                  <a:pos x="58" y="16"/>
                </a:cxn>
                <a:cxn ang="0">
                  <a:pos x="68" y="16"/>
                </a:cxn>
                <a:cxn ang="0">
                  <a:pos x="78" y="14"/>
                </a:cxn>
                <a:cxn ang="0">
                  <a:pos x="90" y="12"/>
                </a:cxn>
                <a:cxn ang="0">
                  <a:pos x="100" y="12"/>
                </a:cxn>
                <a:cxn ang="0">
                  <a:pos x="110" y="10"/>
                </a:cxn>
                <a:cxn ang="0">
                  <a:pos x="120" y="10"/>
                </a:cxn>
                <a:cxn ang="0">
                  <a:pos x="132" y="8"/>
                </a:cxn>
                <a:cxn ang="0">
                  <a:pos x="142" y="8"/>
                </a:cxn>
                <a:cxn ang="0">
                  <a:pos x="152" y="6"/>
                </a:cxn>
                <a:cxn ang="0">
                  <a:pos x="164" y="6"/>
                </a:cxn>
                <a:cxn ang="0">
                  <a:pos x="164" y="6"/>
                </a:cxn>
                <a:cxn ang="0">
                  <a:pos x="174" y="6"/>
                </a:cxn>
                <a:cxn ang="0">
                  <a:pos x="184" y="4"/>
                </a:cxn>
                <a:cxn ang="0">
                  <a:pos x="196" y="4"/>
                </a:cxn>
                <a:cxn ang="0">
                  <a:pos x="206" y="4"/>
                </a:cxn>
                <a:cxn ang="0">
                  <a:pos x="218" y="2"/>
                </a:cxn>
                <a:cxn ang="0">
                  <a:pos x="228" y="2"/>
                </a:cxn>
                <a:cxn ang="0">
                  <a:pos x="240" y="2"/>
                </a:cxn>
                <a:cxn ang="0">
                  <a:pos x="252" y="2"/>
                </a:cxn>
                <a:cxn ang="0">
                  <a:pos x="262" y="0"/>
                </a:cxn>
                <a:cxn ang="0">
                  <a:pos x="274" y="0"/>
                </a:cxn>
                <a:cxn ang="0">
                  <a:pos x="284" y="0"/>
                </a:cxn>
                <a:cxn ang="0">
                  <a:pos x="296" y="0"/>
                </a:cxn>
                <a:cxn ang="0">
                  <a:pos x="306" y="0"/>
                </a:cxn>
                <a:cxn ang="0">
                  <a:pos x="318" y="0"/>
                </a:cxn>
                <a:cxn ang="0">
                  <a:pos x="330" y="0"/>
                </a:cxn>
                <a:cxn ang="0">
                  <a:pos x="340" y="0"/>
                </a:cxn>
                <a:cxn ang="0">
                  <a:pos x="340" y="166"/>
                </a:cxn>
                <a:cxn ang="0">
                  <a:pos x="0" y="24"/>
                </a:cxn>
              </a:cxnLst>
              <a:rect l="0" t="0" r="r" b="b"/>
              <a:pathLst>
                <a:path w="340" h="166">
                  <a:moveTo>
                    <a:pt x="0" y="24"/>
                  </a:moveTo>
                  <a:lnTo>
                    <a:pt x="10" y="24"/>
                  </a:lnTo>
                  <a:lnTo>
                    <a:pt x="18" y="22"/>
                  </a:lnTo>
                  <a:lnTo>
                    <a:pt x="28" y="20"/>
                  </a:lnTo>
                  <a:lnTo>
                    <a:pt x="38" y="20"/>
                  </a:lnTo>
                  <a:lnTo>
                    <a:pt x="48" y="18"/>
                  </a:lnTo>
                  <a:lnTo>
                    <a:pt x="58" y="16"/>
                  </a:lnTo>
                  <a:lnTo>
                    <a:pt x="68" y="16"/>
                  </a:lnTo>
                  <a:lnTo>
                    <a:pt x="78" y="14"/>
                  </a:lnTo>
                  <a:lnTo>
                    <a:pt x="90" y="12"/>
                  </a:lnTo>
                  <a:lnTo>
                    <a:pt x="100" y="12"/>
                  </a:lnTo>
                  <a:lnTo>
                    <a:pt x="110" y="10"/>
                  </a:lnTo>
                  <a:lnTo>
                    <a:pt x="120" y="10"/>
                  </a:lnTo>
                  <a:lnTo>
                    <a:pt x="132" y="8"/>
                  </a:lnTo>
                  <a:lnTo>
                    <a:pt x="142" y="8"/>
                  </a:lnTo>
                  <a:lnTo>
                    <a:pt x="152" y="6"/>
                  </a:lnTo>
                  <a:lnTo>
                    <a:pt x="164" y="6"/>
                  </a:lnTo>
                  <a:lnTo>
                    <a:pt x="164" y="6"/>
                  </a:lnTo>
                  <a:lnTo>
                    <a:pt x="174" y="6"/>
                  </a:lnTo>
                  <a:lnTo>
                    <a:pt x="184" y="4"/>
                  </a:lnTo>
                  <a:lnTo>
                    <a:pt x="196" y="4"/>
                  </a:lnTo>
                  <a:lnTo>
                    <a:pt x="206" y="4"/>
                  </a:lnTo>
                  <a:lnTo>
                    <a:pt x="218" y="2"/>
                  </a:lnTo>
                  <a:lnTo>
                    <a:pt x="228" y="2"/>
                  </a:lnTo>
                  <a:lnTo>
                    <a:pt x="240" y="2"/>
                  </a:lnTo>
                  <a:lnTo>
                    <a:pt x="252" y="2"/>
                  </a:lnTo>
                  <a:lnTo>
                    <a:pt x="262" y="0"/>
                  </a:lnTo>
                  <a:lnTo>
                    <a:pt x="274" y="0"/>
                  </a:lnTo>
                  <a:lnTo>
                    <a:pt x="284" y="0"/>
                  </a:lnTo>
                  <a:lnTo>
                    <a:pt x="296" y="0"/>
                  </a:lnTo>
                  <a:lnTo>
                    <a:pt x="306" y="0"/>
                  </a:lnTo>
                  <a:lnTo>
                    <a:pt x="318" y="0"/>
                  </a:lnTo>
                  <a:lnTo>
                    <a:pt x="330" y="0"/>
                  </a:lnTo>
                  <a:lnTo>
                    <a:pt x="340" y="0"/>
                  </a:lnTo>
                  <a:lnTo>
                    <a:pt x="340" y="166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1183" y="2948"/>
              <a:ext cx="48" cy="10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0"/>
                </a:cxn>
                <a:cxn ang="0">
                  <a:pos x="0" y="54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5" y="0"/>
                  </a:lnTo>
                  <a:lnTo>
                    <a:pt x="0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795" y="3180"/>
              <a:ext cx="597" cy="240"/>
            </a:xfrm>
            <a:custGeom>
              <a:avLst/>
              <a:gdLst/>
              <a:ahLst/>
              <a:cxnLst>
                <a:cxn ang="0">
                  <a:pos x="596" y="62"/>
                </a:cxn>
                <a:cxn ang="0">
                  <a:pos x="0" y="0"/>
                </a:cxn>
                <a:cxn ang="0">
                  <a:pos x="0" y="178"/>
                </a:cxn>
                <a:cxn ang="0">
                  <a:pos x="596" y="240"/>
                </a:cxn>
                <a:cxn ang="0">
                  <a:pos x="596" y="62"/>
                </a:cxn>
              </a:cxnLst>
              <a:rect l="0" t="0" r="r" b="b"/>
              <a:pathLst>
                <a:path w="596" h="240">
                  <a:moveTo>
                    <a:pt x="596" y="62"/>
                  </a:moveTo>
                  <a:lnTo>
                    <a:pt x="0" y="0"/>
                  </a:lnTo>
                  <a:lnTo>
                    <a:pt x="0" y="178"/>
                  </a:lnTo>
                  <a:lnTo>
                    <a:pt x="596" y="240"/>
                  </a:lnTo>
                  <a:lnTo>
                    <a:pt x="596" y="62"/>
                  </a:lnTo>
                  <a:close/>
                </a:path>
              </a:pathLst>
            </a:custGeom>
            <a:solidFill>
              <a:srgbClr val="4D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795" y="3100"/>
              <a:ext cx="597" cy="14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4" y="78"/>
                </a:cxn>
                <a:cxn ang="0">
                  <a:pos x="10" y="74"/>
                </a:cxn>
                <a:cxn ang="0">
                  <a:pos x="14" y="72"/>
                </a:cxn>
                <a:cxn ang="0">
                  <a:pos x="18" y="70"/>
                </a:cxn>
                <a:cxn ang="0">
                  <a:pos x="24" y="66"/>
                </a:cxn>
                <a:cxn ang="0">
                  <a:pos x="28" y="64"/>
                </a:cxn>
                <a:cxn ang="0">
                  <a:pos x="34" y="62"/>
                </a:cxn>
                <a:cxn ang="0">
                  <a:pos x="40" y="58"/>
                </a:cxn>
                <a:cxn ang="0">
                  <a:pos x="46" y="56"/>
                </a:cxn>
                <a:cxn ang="0">
                  <a:pos x="52" y="54"/>
                </a:cxn>
                <a:cxn ang="0">
                  <a:pos x="58" y="52"/>
                </a:cxn>
                <a:cxn ang="0">
                  <a:pos x="64" y="50"/>
                </a:cxn>
                <a:cxn ang="0">
                  <a:pos x="70" y="46"/>
                </a:cxn>
                <a:cxn ang="0">
                  <a:pos x="76" y="44"/>
                </a:cxn>
                <a:cxn ang="0">
                  <a:pos x="82" y="42"/>
                </a:cxn>
                <a:cxn ang="0">
                  <a:pos x="90" y="40"/>
                </a:cxn>
                <a:cxn ang="0">
                  <a:pos x="96" y="38"/>
                </a:cxn>
                <a:cxn ang="0">
                  <a:pos x="104" y="36"/>
                </a:cxn>
                <a:cxn ang="0">
                  <a:pos x="112" y="32"/>
                </a:cxn>
                <a:cxn ang="0">
                  <a:pos x="118" y="30"/>
                </a:cxn>
                <a:cxn ang="0">
                  <a:pos x="126" y="28"/>
                </a:cxn>
                <a:cxn ang="0">
                  <a:pos x="134" y="26"/>
                </a:cxn>
                <a:cxn ang="0">
                  <a:pos x="142" y="24"/>
                </a:cxn>
                <a:cxn ang="0">
                  <a:pos x="150" y="22"/>
                </a:cxn>
                <a:cxn ang="0">
                  <a:pos x="158" y="20"/>
                </a:cxn>
                <a:cxn ang="0">
                  <a:pos x="166" y="18"/>
                </a:cxn>
                <a:cxn ang="0">
                  <a:pos x="174" y="16"/>
                </a:cxn>
                <a:cxn ang="0">
                  <a:pos x="184" y="14"/>
                </a:cxn>
                <a:cxn ang="0">
                  <a:pos x="192" y="12"/>
                </a:cxn>
                <a:cxn ang="0">
                  <a:pos x="200" y="10"/>
                </a:cxn>
                <a:cxn ang="0">
                  <a:pos x="210" y="10"/>
                </a:cxn>
                <a:cxn ang="0">
                  <a:pos x="218" y="8"/>
                </a:cxn>
                <a:cxn ang="0">
                  <a:pos x="228" y="6"/>
                </a:cxn>
                <a:cxn ang="0">
                  <a:pos x="236" y="4"/>
                </a:cxn>
                <a:cxn ang="0">
                  <a:pos x="246" y="2"/>
                </a:cxn>
                <a:cxn ang="0">
                  <a:pos x="256" y="0"/>
                </a:cxn>
                <a:cxn ang="0">
                  <a:pos x="596" y="142"/>
                </a:cxn>
                <a:cxn ang="0">
                  <a:pos x="0" y="80"/>
                </a:cxn>
              </a:cxnLst>
              <a:rect l="0" t="0" r="r" b="b"/>
              <a:pathLst>
                <a:path w="596" h="142">
                  <a:moveTo>
                    <a:pt x="0" y="80"/>
                  </a:moveTo>
                  <a:lnTo>
                    <a:pt x="4" y="78"/>
                  </a:lnTo>
                  <a:lnTo>
                    <a:pt x="10" y="74"/>
                  </a:lnTo>
                  <a:lnTo>
                    <a:pt x="14" y="72"/>
                  </a:lnTo>
                  <a:lnTo>
                    <a:pt x="18" y="70"/>
                  </a:lnTo>
                  <a:lnTo>
                    <a:pt x="24" y="66"/>
                  </a:lnTo>
                  <a:lnTo>
                    <a:pt x="28" y="64"/>
                  </a:lnTo>
                  <a:lnTo>
                    <a:pt x="34" y="62"/>
                  </a:lnTo>
                  <a:lnTo>
                    <a:pt x="40" y="58"/>
                  </a:lnTo>
                  <a:lnTo>
                    <a:pt x="46" y="56"/>
                  </a:lnTo>
                  <a:lnTo>
                    <a:pt x="52" y="54"/>
                  </a:lnTo>
                  <a:lnTo>
                    <a:pt x="58" y="52"/>
                  </a:lnTo>
                  <a:lnTo>
                    <a:pt x="64" y="50"/>
                  </a:lnTo>
                  <a:lnTo>
                    <a:pt x="70" y="46"/>
                  </a:lnTo>
                  <a:lnTo>
                    <a:pt x="76" y="44"/>
                  </a:lnTo>
                  <a:lnTo>
                    <a:pt x="82" y="42"/>
                  </a:lnTo>
                  <a:lnTo>
                    <a:pt x="90" y="40"/>
                  </a:lnTo>
                  <a:lnTo>
                    <a:pt x="96" y="38"/>
                  </a:lnTo>
                  <a:lnTo>
                    <a:pt x="104" y="36"/>
                  </a:lnTo>
                  <a:lnTo>
                    <a:pt x="112" y="32"/>
                  </a:lnTo>
                  <a:lnTo>
                    <a:pt x="118" y="30"/>
                  </a:lnTo>
                  <a:lnTo>
                    <a:pt x="126" y="28"/>
                  </a:lnTo>
                  <a:lnTo>
                    <a:pt x="134" y="26"/>
                  </a:lnTo>
                  <a:lnTo>
                    <a:pt x="142" y="24"/>
                  </a:lnTo>
                  <a:lnTo>
                    <a:pt x="150" y="22"/>
                  </a:lnTo>
                  <a:lnTo>
                    <a:pt x="158" y="20"/>
                  </a:lnTo>
                  <a:lnTo>
                    <a:pt x="166" y="18"/>
                  </a:lnTo>
                  <a:lnTo>
                    <a:pt x="174" y="16"/>
                  </a:lnTo>
                  <a:lnTo>
                    <a:pt x="184" y="14"/>
                  </a:lnTo>
                  <a:lnTo>
                    <a:pt x="192" y="12"/>
                  </a:lnTo>
                  <a:lnTo>
                    <a:pt x="200" y="10"/>
                  </a:lnTo>
                  <a:lnTo>
                    <a:pt x="210" y="10"/>
                  </a:lnTo>
                  <a:lnTo>
                    <a:pt x="218" y="8"/>
                  </a:lnTo>
                  <a:lnTo>
                    <a:pt x="228" y="6"/>
                  </a:lnTo>
                  <a:lnTo>
                    <a:pt x="236" y="4"/>
                  </a:lnTo>
                  <a:lnTo>
                    <a:pt x="246" y="2"/>
                  </a:lnTo>
                  <a:lnTo>
                    <a:pt x="256" y="0"/>
                  </a:lnTo>
                  <a:lnTo>
                    <a:pt x="596" y="14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860" y="3040"/>
              <a:ext cx="37" cy="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"/>
                </a:cxn>
                <a:cxn ang="0">
                  <a:pos x="18" y="48"/>
                </a:cxn>
              </a:cxnLst>
              <a:rect l="0" t="0" r="r" b="b"/>
              <a:pathLst>
                <a:path w="18" h="48">
                  <a:moveTo>
                    <a:pt x="0" y="0"/>
                  </a:moveTo>
                  <a:lnTo>
                    <a:pt x="0" y="19"/>
                  </a:lnTo>
                  <a:lnTo>
                    <a:pt x="18" y="4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2035" y="3242"/>
              <a:ext cx="1" cy="1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84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78"/>
                </a:cxn>
                <a:cxn ang="0">
                  <a:pos x="0" y="0"/>
                </a:cxn>
              </a:cxnLst>
              <a:rect l="0" t="0" r="r" b="b"/>
              <a:pathLst>
                <a:path h="184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84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1392" y="3242"/>
              <a:ext cx="641" cy="1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2" y="6"/>
                </a:cxn>
                <a:cxn ang="0">
                  <a:pos x="642" y="184"/>
                </a:cxn>
                <a:cxn ang="0">
                  <a:pos x="0" y="178"/>
                </a:cxn>
                <a:cxn ang="0">
                  <a:pos x="0" y="0"/>
                </a:cxn>
              </a:cxnLst>
              <a:rect l="0" t="0" r="r" b="b"/>
              <a:pathLst>
                <a:path w="642" h="184">
                  <a:moveTo>
                    <a:pt x="0" y="0"/>
                  </a:moveTo>
                  <a:lnTo>
                    <a:pt x="642" y="6"/>
                  </a:lnTo>
                  <a:lnTo>
                    <a:pt x="642" y="184"/>
                  </a:lnTo>
                  <a:lnTo>
                    <a:pt x="0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392" y="3076"/>
              <a:ext cx="643" cy="18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4" y="0"/>
                </a:cxn>
                <a:cxn ang="0">
                  <a:pos x="56" y="0"/>
                </a:cxn>
                <a:cxn ang="0">
                  <a:pos x="78" y="0"/>
                </a:cxn>
                <a:cxn ang="0">
                  <a:pos x="102" y="2"/>
                </a:cxn>
                <a:cxn ang="0">
                  <a:pos x="124" y="2"/>
                </a:cxn>
                <a:cxn ang="0">
                  <a:pos x="146" y="4"/>
                </a:cxn>
                <a:cxn ang="0">
                  <a:pos x="166" y="6"/>
                </a:cxn>
                <a:cxn ang="0">
                  <a:pos x="188" y="6"/>
                </a:cxn>
                <a:cxn ang="0">
                  <a:pos x="210" y="8"/>
                </a:cxn>
                <a:cxn ang="0">
                  <a:pos x="230" y="10"/>
                </a:cxn>
                <a:cxn ang="0">
                  <a:pos x="252" y="12"/>
                </a:cxn>
                <a:cxn ang="0">
                  <a:pos x="272" y="16"/>
                </a:cxn>
                <a:cxn ang="0">
                  <a:pos x="292" y="18"/>
                </a:cxn>
                <a:cxn ang="0">
                  <a:pos x="312" y="20"/>
                </a:cxn>
                <a:cxn ang="0">
                  <a:pos x="332" y="24"/>
                </a:cxn>
                <a:cxn ang="0">
                  <a:pos x="350" y="26"/>
                </a:cxn>
                <a:cxn ang="0">
                  <a:pos x="370" y="30"/>
                </a:cxn>
                <a:cxn ang="0">
                  <a:pos x="388" y="34"/>
                </a:cxn>
                <a:cxn ang="0">
                  <a:pos x="406" y="36"/>
                </a:cxn>
                <a:cxn ang="0">
                  <a:pos x="422" y="40"/>
                </a:cxn>
                <a:cxn ang="0">
                  <a:pos x="440" y="44"/>
                </a:cxn>
                <a:cxn ang="0">
                  <a:pos x="456" y="48"/>
                </a:cxn>
                <a:cxn ang="0">
                  <a:pos x="464" y="50"/>
                </a:cxn>
                <a:cxn ang="0">
                  <a:pos x="478" y="54"/>
                </a:cxn>
                <a:cxn ang="0">
                  <a:pos x="494" y="60"/>
                </a:cxn>
                <a:cxn ang="0">
                  <a:pos x="508" y="64"/>
                </a:cxn>
                <a:cxn ang="0">
                  <a:pos x="520" y="68"/>
                </a:cxn>
                <a:cxn ang="0">
                  <a:pos x="534" y="74"/>
                </a:cxn>
                <a:cxn ang="0">
                  <a:pos x="546" y="78"/>
                </a:cxn>
                <a:cxn ang="0">
                  <a:pos x="558" y="82"/>
                </a:cxn>
                <a:cxn ang="0">
                  <a:pos x="568" y="88"/>
                </a:cxn>
                <a:cxn ang="0">
                  <a:pos x="578" y="94"/>
                </a:cxn>
                <a:cxn ang="0">
                  <a:pos x="588" y="98"/>
                </a:cxn>
                <a:cxn ang="0">
                  <a:pos x="596" y="104"/>
                </a:cxn>
                <a:cxn ang="0">
                  <a:pos x="604" y="110"/>
                </a:cxn>
                <a:cxn ang="0">
                  <a:pos x="612" y="114"/>
                </a:cxn>
                <a:cxn ang="0">
                  <a:pos x="618" y="120"/>
                </a:cxn>
                <a:cxn ang="0">
                  <a:pos x="624" y="126"/>
                </a:cxn>
                <a:cxn ang="0">
                  <a:pos x="630" y="132"/>
                </a:cxn>
                <a:cxn ang="0">
                  <a:pos x="634" y="138"/>
                </a:cxn>
                <a:cxn ang="0">
                  <a:pos x="638" y="144"/>
                </a:cxn>
                <a:cxn ang="0">
                  <a:pos x="640" y="150"/>
                </a:cxn>
                <a:cxn ang="0">
                  <a:pos x="642" y="154"/>
                </a:cxn>
                <a:cxn ang="0">
                  <a:pos x="644" y="160"/>
                </a:cxn>
                <a:cxn ang="0">
                  <a:pos x="644" y="166"/>
                </a:cxn>
                <a:cxn ang="0">
                  <a:pos x="644" y="172"/>
                </a:cxn>
                <a:cxn ang="0">
                  <a:pos x="0" y="0"/>
                </a:cxn>
              </a:cxnLst>
              <a:rect l="0" t="0" r="r" b="b"/>
              <a:pathLst>
                <a:path w="644" h="172">
                  <a:moveTo>
                    <a:pt x="0" y="0"/>
                  </a:moveTo>
                  <a:lnTo>
                    <a:pt x="12" y="0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78" y="0"/>
                  </a:lnTo>
                  <a:lnTo>
                    <a:pt x="90" y="2"/>
                  </a:lnTo>
                  <a:lnTo>
                    <a:pt x="102" y="2"/>
                  </a:lnTo>
                  <a:lnTo>
                    <a:pt x="112" y="2"/>
                  </a:lnTo>
                  <a:lnTo>
                    <a:pt x="124" y="2"/>
                  </a:lnTo>
                  <a:lnTo>
                    <a:pt x="134" y="4"/>
                  </a:lnTo>
                  <a:lnTo>
                    <a:pt x="146" y="4"/>
                  </a:lnTo>
                  <a:lnTo>
                    <a:pt x="156" y="4"/>
                  </a:lnTo>
                  <a:lnTo>
                    <a:pt x="166" y="6"/>
                  </a:lnTo>
                  <a:lnTo>
                    <a:pt x="178" y="6"/>
                  </a:lnTo>
                  <a:lnTo>
                    <a:pt x="188" y="6"/>
                  </a:lnTo>
                  <a:lnTo>
                    <a:pt x="200" y="8"/>
                  </a:lnTo>
                  <a:lnTo>
                    <a:pt x="210" y="8"/>
                  </a:lnTo>
                  <a:lnTo>
                    <a:pt x="220" y="10"/>
                  </a:lnTo>
                  <a:lnTo>
                    <a:pt x="230" y="10"/>
                  </a:lnTo>
                  <a:lnTo>
                    <a:pt x="242" y="12"/>
                  </a:lnTo>
                  <a:lnTo>
                    <a:pt x="252" y="12"/>
                  </a:lnTo>
                  <a:lnTo>
                    <a:pt x="262" y="14"/>
                  </a:lnTo>
                  <a:lnTo>
                    <a:pt x="272" y="16"/>
                  </a:lnTo>
                  <a:lnTo>
                    <a:pt x="282" y="16"/>
                  </a:lnTo>
                  <a:lnTo>
                    <a:pt x="292" y="18"/>
                  </a:lnTo>
                  <a:lnTo>
                    <a:pt x="302" y="20"/>
                  </a:lnTo>
                  <a:lnTo>
                    <a:pt x="312" y="20"/>
                  </a:lnTo>
                  <a:lnTo>
                    <a:pt x="322" y="22"/>
                  </a:lnTo>
                  <a:lnTo>
                    <a:pt x="332" y="24"/>
                  </a:lnTo>
                  <a:lnTo>
                    <a:pt x="342" y="24"/>
                  </a:lnTo>
                  <a:lnTo>
                    <a:pt x="350" y="26"/>
                  </a:lnTo>
                  <a:lnTo>
                    <a:pt x="360" y="28"/>
                  </a:lnTo>
                  <a:lnTo>
                    <a:pt x="370" y="30"/>
                  </a:lnTo>
                  <a:lnTo>
                    <a:pt x="378" y="32"/>
                  </a:lnTo>
                  <a:lnTo>
                    <a:pt x="388" y="34"/>
                  </a:lnTo>
                  <a:lnTo>
                    <a:pt x="396" y="34"/>
                  </a:lnTo>
                  <a:lnTo>
                    <a:pt x="406" y="36"/>
                  </a:lnTo>
                  <a:lnTo>
                    <a:pt x="414" y="38"/>
                  </a:lnTo>
                  <a:lnTo>
                    <a:pt x="422" y="40"/>
                  </a:lnTo>
                  <a:lnTo>
                    <a:pt x="430" y="42"/>
                  </a:lnTo>
                  <a:lnTo>
                    <a:pt x="440" y="44"/>
                  </a:lnTo>
                  <a:lnTo>
                    <a:pt x="448" y="46"/>
                  </a:lnTo>
                  <a:lnTo>
                    <a:pt x="456" y="48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70" y="52"/>
                  </a:lnTo>
                  <a:lnTo>
                    <a:pt x="478" y="54"/>
                  </a:lnTo>
                  <a:lnTo>
                    <a:pt x="486" y="56"/>
                  </a:lnTo>
                  <a:lnTo>
                    <a:pt x="494" y="60"/>
                  </a:lnTo>
                  <a:lnTo>
                    <a:pt x="500" y="62"/>
                  </a:lnTo>
                  <a:lnTo>
                    <a:pt x="508" y="64"/>
                  </a:lnTo>
                  <a:lnTo>
                    <a:pt x="514" y="66"/>
                  </a:lnTo>
                  <a:lnTo>
                    <a:pt x="520" y="68"/>
                  </a:lnTo>
                  <a:lnTo>
                    <a:pt x="528" y="70"/>
                  </a:lnTo>
                  <a:lnTo>
                    <a:pt x="534" y="74"/>
                  </a:lnTo>
                  <a:lnTo>
                    <a:pt x="540" y="76"/>
                  </a:lnTo>
                  <a:lnTo>
                    <a:pt x="546" y="78"/>
                  </a:lnTo>
                  <a:lnTo>
                    <a:pt x="552" y="80"/>
                  </a:lnTo>
                  <a:lnTo>
                    <a:pt x="558" y="82"/>
                  </a:lnTo>
                  <a:lnTo>
                    <a:pt x="562" y="86"/>
                  </a:lnTo>
                  <a:lnTo>
                    <a:pt x="568" y="88"/>
                  </a:lnTo>
                  <a:lnTo>
                    <a:pt x="574" y="90"/>
                  </a:lnTo>
                  <a:lnTo>
                    <a:pt x="578" y="94"/>
                  </a:lnTo>
                  <a:lnTo>
                    <a:pt x="584" y="96"/>
                  </a:lnTo>
                  <a:lnTo>
                    <a:pt x="588" y="98"/>
                  </a:lnTo>
                  <a:lnTo>
                    <a:pt x="592" y="102"/>
                  </a:lnTo>
                  <a:lnTo>
                    <a:pt x="596" y="104"/>
                  </a:lnTo>
                  <a:lnTo>
                    <a:pt x="600" y="106"/>
                  </a:lnTo>
                  <a:lnTo>
                    <a:pt x="604" y="110"/>
                  </a:lnTo>
                  <a:lnTo>
                    <a:pt x="608" y="112"/>
                  </a:lnTo>
                  <a:lnTo>
                    <a:pt x="612" y="114"/>
                  </a:lnTo>
                  <a:lnTo>
                    <a:pt x="616" y="118"/>
                  </a:lnTo>
                  <a:lnTo>
                    <a:pt x="618" y="120"/>
                  </a:lnTo>
                  <a:lnTo>
                    <a:pt x="622" y="124"/>
                  </a:lnTo>
                  <a:lnTo>
                    <a:pt x="624" y="126"/>
                  </a:lnTo>
                  <a:lnTo>
                    <a:pt x="628" y="128"/>
                  </a:lnTo>
                  <a:lnTo>
                    <a:pt x="630" y="132"/>
                  </a:lnTo>
                  <a:lnTo>
                    <a:pt x="632" y="134"/>
                  </a:lnTo>
                  <a:lnTo>
                    <a:pt x="634" y="138"/>
                  </a:lnTo>
                  <a:lnTo>
                    <a:pt x="636" y="140"/>
                  </a:lnTo>
                  <a:lnTo>
                    <a:pt x="638" y="144"/>
                  </a:lnTo>
                  <a:lnTo>
                    <a:pt x="638" y="146"/>
                  </a:lnTo>
                  <a:lnTo>
                    <a:pt x="640" y="150"/>
                  </a:lnTo>
                  <a:lnTo>
                    <a:pt x="642" y="152"/>
                  </a:lnTo>
                  <a:lnTo>
                    <a:pt x="642" y="154"/>
                  </a:lnTo>
                  <a:lnTo>
                    <a:pt x="642" y="158"/>
                  </a:lnTo>
                  <a:lnTo>
                    <a:pt x="644" y="160"/>
                  </a:lnTo>
                  <a:lnTo>
                    <a:pt x="644" y="164"/>
                  </a:lnTo>
                  <a:lnTo>
                    <a:pt x="644" y="166"/>
                  </a:lnTo>
                  <a:lnTo>
                    <a:pt x="644" y="170"/>
                  </a:lnTo>
                  <a:lnTo>
                    <a:pt x="644" y="172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749" y="3242"/>
              <a:ext cx="17" cy="217"/>
            </a:xfrm>
            <a:custGeom>
              <a:avLst/>
              <a:gdLst/>
              <a:ahLst/>
              <a:cxnLst>
                <a:cxn ang="0">
                  <a:pos x="18" y="40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12" y="32"/>
                </a:cxn>
                <a:cxn ang="0">
                  <a:pos x="10" y="28"/>
                </a:cxn>
                <a:cxn ang="0">
                  <a:pos x="8" y="26"/>
                </a:cxn>
                <a:cxn ang="0">
                  <a:pos x="6" y="22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2" y="12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178"/>
                </a:cxn>
                <a:cxn ang="0">
                  <a:pos x="0" y="180"/>
                </a:cxn>
                <a:cxn ang="0">
                  <a:pos x="0" y="184"/>
                </a:cxn>
                <a:cxn ang="0">
                  <a:pos x="0" y="186"/>
                </a:cxn>
                <a:cxn ang="0">
                  <a:pos x="2" y="190"/>
                </a:cxn>
                <a:cxn ang="0">
                  <a:pos x="2" y="192"/>
                </a:cxn>
                <a:cxn ang="0">
                  <a:pos x="4" y="194"/>
                </a:cxn>
                <a:cxn ang="0">
                  <a:pos x="4" y="198"/>
                </a:cxn>
                <a:cxn ang="0">
                  <a:pos x="4" y="198"/>
                </a:cxn>
                <a:cxn ang="0">
                  <a:pos x="6" y="200"/>
                </a:cxn>
                <a:cxn ang="0">
                  <a:pos x="8" y="204"/>
                </a:cxn>
                <a:cxn ang="0">
                  <a:pos x="10" y="206"/>
                </a:cxn>
                <a:cxn ang="0">
                  <a:pos x="12" y="210"/>
                </a:cxn>
                <a:cxn ang="0">
                  <a:pos x="14" y="211"/>
                </a:cxn>
                <a:cxn ang="0">
                  <a:pos x="16" y="213"/>
                </a:cxn>
                <a:cxn ang="0">
                  <a:pos x="18" y="217"/>
                </a:cxn>
                <a:cxn ang="0">
                  <a:pos x="18" y="40"/>
                </a:cxn>
              </a:cxnLst>
              <a:rect l="0" t="0" r="r" b="b"/>
              <a:pathLst>
                <a:path w="18" h="217">
                  <a:moveTo>
                    <a:pt x="18" y="40"/>
                  </a:moveTo>
                  <a:lnTo>
                    <a:pt x="16" y="36"/>
                  </a:lnTo>
                  <a:lnTo>
                    <a:pt x="14" y="34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6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178"/>
                  </a:lnTo>
                  <a:lnTo>
                    <a:pt x="0" y="180"/>
                  </a:lnTo>
                  <a:lnTo>
                    <a:pt x="0" y="184"/>
                  </a:lnTo>
                  <a:lnTo>
                    <a:pt x="0" y="186"/>
                  </a:lnTo>
                  <a:lnTo>
                    <a:pt x="2" y="190"/>
                  </a:lnTo>
                  <a:lnTo>
                    <a:pt x="2" y="192"/>
                  </a:lnTo>
                  <a:lnTo>
                    <a:pt x="4" y="194"/>
                  </a:lnTo>
                  <a:lnTo>
                    <a:pt x="4" y="198"/>
                  </a:lnTo>
                  <a:lnTo>
                    <a:pt x="4" y="198"/>
                  </a:lnTo>
                  <a:lnTo>
                    <a:pt x="6" y="200"/>
                  </a:lnTo>
                  <a:lnTo>
                    <a:pt x="8" y="204"/>
                  </a:lnTo>
                  <a:lnTo>
                    <a:pt x="10" y="206"/>
                  </a:lnTo>
                  <a:lnTo>
                    <a:pt x="12" y="210"/>
                  </a:lnTo>
                  <a:lnTo>
                    <a:pt x="14" y="211"/>
                  </a:lnTo>
                  <a:lnTo>
                    <a:pt x="16" y="213"/>
                  </a:lnTo>
                  <a:lnTo>
                    <a:pt x="18" y="217"/>
                  </a:lnTo>
                  <a:lnTo>
                    <a:pt x="18" y="40"/>
                  </a:lnTo>
                  <a:close/>
                </a:path>
              </a:pathLst>
            </a:custGeom>
            <a:solidFill>
              <a:srgbClr val="330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767" y="3242"/>
              <a:ext cx="631" cy="217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0" y="40"/>
                </a:cxn>
                <a:cxn ang="0">
                  <a:pos x="0" y="217"/>
                </a:cxn>
                <a:cxn ang="0">
                  <a:pos x="624" y="178"/>
                </a:cxn>
                <a:cxn ang="0">
                  <a:pos x="624" y="0"/>
                </a:cxn>
              </a:cxnLst>
              <a:rect l="0" t="0" r="r" b="b"/>
              <a:pathLst>
                <a:path w="624" h="217">
                  <a:moveTo>
                    <a:pt x="624" y="0"/>
                  </a:moveTo>
                  <a:lnTo>
                    <a:pt x="0" y="40"/>
                  </a:lnTo>
                  <a:lnTo>
                    <a:pt x="0" y="217"/>
                  </a:lnTo>
                  <a:lnTo>
                    <a:pt x="624" y="17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330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749" y="3180"/>
              <a:ext cx="642" cy="106"/>
            </a:xfrm>
            <a:custGeom>
              <a:avLst/>
              <a:gdLst/>
              <a:ahLst/>
              <a:cxnLst>
                <a:cxn ang="0">
                  <a:pos x="18" y="102"/>
                </a:cxn>
                <a:cxn ang="0">
                  <a:pos x="16" y="100"/>
                </a:cxn>
                <a:cxn ang="0">
                  <a:pos x="14" y="98"/>
                </a:cxn>
                <a:cxn ang="0">
                  <a:pos x="12" y="94"/>
                </a:cxn>
                <a:cxn ang="0">
                  <a:pos x="10" y="92"/>
                </a:cxn>
                <a:cxn ang="0">
                  <a:pos x="8" y="88"/>
                </a:cxn>
                <a:cxn ang="0">
                  <a:pos x="6" y="86"/>
                </a:cxn>
                <a:cxn ang="0">
                  <a:pos x="4" y="82"/>
                </a:cxn>
                <a:cxn ang="0">
                  <a:pos x="4" y="80"/>
                </a:cxn>
                <a:cxn ang="0">
                  <a:pos x="2" y="78"/>
                </a:cxn>
                <a:cxn ang="0">
                  <a:pos x="2" y="74"/>
                </a:cxn>
                <a:cxn ang="0">
                  <a:pos x="0" y="72"/>
                </a:cxn>
                <a:cxn ang="0">
                  <a:pos x="0" y="68"/>
                </a:cxn>
                <a:cxn ang="0">
                  <a:pos x="0" y="66"/>
                </a:cxn>
                <a:cxn ang="0">
                  <a:pos x="0" y="62"/>
                </a:cxn>
                <a:cxn ang="0">
                  <a:pos x="0" y="60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2" y="50"/>
                </a:cxn>
                <a:cxn ang="0">
                  <a:pos x="2" y="48"/>
                </a:cxn>
                <a:cxn ang="0">
                  <a:pos x="4" y="46"/>
                </a:cxn>
                <a:cxn ang="0">
                  <a:pos x="4" y="42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10" y="34"/>
                </a:cxn>
                <a:cxn ang="0">
                  <a:pos x="12" y="30"/>
                </a:cxn>
                <a:cxn ang="0">
                  <a:pos x="14" y="28"/>
                </a:cxn>
                <a:cxn ang="0">
                  <a:pos x="16" y="24"/>
                </a:cxn>
                <a:cxn ang="0">
                  <a:pos x="18" y="22"/>
                </a:cxn>
                <a:cxn ang="0">
                  <a:pos x="22" y="20"/>
                </a:cxn>
                <a:cxn ang="0">
                  <a:pos x="24" y="16"/>
                </a:cxn>
                <a:cxn ang="0">
                  <a:pos x="28" y="14"/>
                </a:cxn>
                <a:cxn ang="0">
                  <a:pos x="30" y="10"/>
                </a:cxn>
                <a:cxn ang="0">
                  <a:pos x="34" y="8"/>
                </a:cxn>
                <a:cxn ang="0">
                  <a:pos x="38" y="6"/>
                </a:cxn>
                <a:cxn ang="0">
                  <a:pos x="42" y="2"/>
                </a:cxn>
                <a:cxn ang="0">
                  <a:pos x="46" y="0"/>
                </a:cxn>
                <a:cxn ang="0">
                  <a:pos x="642" y="62"/>
                </a:cxn>
                <a:cxn ang="0">
                  <a:pos x="18" y="102"/>
                </a:cxn>
              </a:cxnLst>
              <a:rect l="0" t="0" r="r" b="b"/>
              <a:pathLst>
                <a:path w="642" h="102">
                  <a:moveTo>
                    <a:pt x="18" y="102"/>
                  </a:moveTo>
                  <a:lnTo>
                    <a:pt x="16" y="100"/>
                  </a:lnTo>
                  <a:lnTo>
                    <a:pt x="14" y="98"/>
                  </a:lnTo>
                  <a:lnTo>
                    <a:pt x="12" y="94"/>
                  </a:lnTo>
                  <a:lnTo>
                    <a:pt x="10" y="92"/>
                  </a:lnTo>
                  <a:lnTo>
                    <a:pt x="8" y="88"/>
                  </a:lnTo>
                  <a:lnTo>
                    <a:pt x="6" y="86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2" y="78"/>
                  </a:lnTo>
                  <a:lnTo>
                    <a:pt x="2" y="74"/>
                  </a:lnTo>
                  <a:lnTo>
                    <a:pt x="0" y="72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2" y="48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10" y="34"/>
                  </a:lnTo>
                  <a:lnTo>
                    <a:pt x="12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28" y="14"/>
                  </a:lnTo>
                  <a:lnTo>
                    <a:pt x="30" y="10"/>
                  </a:lnTo>
                  <a:lnTo>
                    <a:pt x="34" y="8"/>
                  </a:lnTo>
                  <a:lnTo>
                    <a:pt x="38" y="6"/>
                  </a:lnTo>
                  <a:lnTo>
                    <a:pt x="42" y="2"/>
                  </a:lnTo>
                  <a:lnTo>
                    <a:pt x="46" y="0"/>
                  </a:lnTo>
                  <a:lnTo>
                    <a:pt x="642" y="62"/>
                  </a:lnTo>
                  <a:lnTo>
                    <a:pt x="18" y="102"/>
                  </a:lnTo>
                  <a:close/>
                </a:path>
              </a:pathLst>
            </a:custGeom>
            <a:solidFill>
              <a:srgbClr val="660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701" y="3124"/>
              <a:ext cx="48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0"/>
                </a:cxn>
                <a:cxn ang="0">
                  <a:pos x="24" y="53"/>
                </a:cxn>
              </a:cxnLst>
              <a:rect l="0" t="0" r="r" b="b"/>
              <a:pathLst>
                <a:path w="24" h="53">
                  <a:moveTo>
                    <a:pt x="0" y="0"/>
                  </a:moveTo>
                  <a:lnTo>
                    <a:pt x="19" y="0"/>
                  </a:lnTo>
                  <a:lnTo>
                    <a:pt x="24" y="5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767" y="3282"/>
              <a:ext cx="214" cy="255"/>
            </a:xfrm>
            <a:custGeom>
              <a:avLst/>
              <a:gdLst/>
              <a:ahLst/>
              <a:cxnLst>
                <a:cxn ang="0">
                  <a:pos x="202" y="84"/>
                </a:cxn>
                <a:cxn ang="0">
                  <a:pos x="186" y="80"/>
                </a:cxn>
                <a:cxn ang="0">
                  <a:pos x="170" y="76"/>
                </a:cxn>
                <a:cxn ang="0">
                  <a:pos x="154" y="72"/>
                </a:cxn>
                <a:cxn ang="0">
                  <a:pos x="140" y="68"/>
                </a:cxn>
                <a:cxn ang="0">
                  <a:pos x="124" y="64"/>
                </a:cxn>
                <a:cxn ang="0">
                  <a:pos x="110" y="60"/>
                </a:cxn>
                <a:cxn ang="0">
                  <a:pos x="98" y="54"/>
                </a:cxn>
                <a:cxn ang="0">
                  <a:pos x="86" y="50"/>
                </a:cxn>
                <a:cxn ang="0">
                  <a:pos x="74" y="44"/>
                </a:cxn>
                <a:cxn ang="0">
                  <a:pos x="62" y="40"/>
                </a:cxn>
                <a:cxn ang="0">
                  <a:pos x="52" y="34"/>
                </a:cxn>
                <a:cxn ang="0">
                  <a:pos x="42" y="30"/>
                </a:cxn>
                <a:cxn ang="0">
                  <a:pos x="32" y="24"/>
                </a:cxn>
                <a:cxn ang="0">
                  <a:pos x="24" y="18"/>
                </a:cxn>
                <a:cxn ang="0">
                  <a:pos x="16" y="14"/>
                </a:cxn>
                <a:cxn ang="0">
                  <a:pos x="10" y="8"/>
                </a:cxn>
                <a:cxn ang="0">
                  <a:pos x="4" y="2"/>
                </a:cxn>
                <a:cxn ang="0">
                  <a:pos x="0" y="177"/>
                </a:cxn>
                <a:cxn ang="0">
                  <a:pos x="6" y="183"/>
                </a:cxn>
                <a:cxn ang="0">
                  <a:pos x="12" y="187"/>
                </a:cxn>
                <a:cxn ang="0">
                  <a:pos x="20" y="193"/>
                </a:cxn>
                <a:cxn ang="0">
                  <a:pos x="28" y="199"/>
                </a:cxn>
                <a:cxn ang="0">
                  <a:pos x="38" y="205"/>
                </a:cxn>
                <a:cxn ang="0">
                  <a:pos x="46" y="209"/>
                </a:cxn>
                <a:cxn ang="0">
                  <a:pos x="56" y="215"/>
                </a:cxn>
                <a:cxn ang="0">
                  <a:pos x="68" y="219"/>
                </a:cxn>
                <a:cxn ang="0">
                  <a:pos x="80" y="225"/>
                </a:cxn>
                <a:cxn ang="0">
                  <a:pos x="92" y="229"/>
                </a:cxn>
                <a:cxn ang="0">
                  <a:pos x="104" y="235"/>
                </a:cxn>
                <a:cxn ang="0">
                  <a:pos x="118" y="239"/>
                </a:cxn>
                <a:cxn ang="0">
                  <a:pos x="132" y="243"/>
                </a:cxn>
                <a:cxn ang="0">
                  <a:pos x="146" y="247"/>
                </a:cxn>
                <a:cxn ang="0">
                  <a:pos x="162" y="251"/>
                </a:cxn>
                <a:cxn ang="0">
                  <a:pos x="178" y="255"/>
                </a:cxn>
                <a:cxn ang="0">
                  <a:pos x="194" y="259"/>
                </a:cxn>
                <a:cxn ang="0">
                  <a:pos x="212" y="263"/>
                </a:cxn>
              </a:cxnLst>
              <a:rect l="0" t="0" r="r" b="b"/>
              <a:pathLst>
                <a:path w="212" h="263">
                  <a:moveTo>
                    <a:pt x="212" y="86"/>
                  </a:moveTo>
                  <a:lnTo>
                    <a:pt x="202" y="84"/>
                  </a:lnTo>
                  <a:lnTo>
                    <a:pt x="194" y="82"/>
                  </a:lnTo>
                  <a:lnTo>
                    <a:pt x="186" y="80"/>
                  </a:lnTo>
                  <a:lnTo>
                    <a:pt x="178" y="78"/>
                  </a:lnTo>
                  <a:lnTo>
                    <a:pt x="170" y="76"/>
                  </a:lnTo>
                  <a:lnTo>
                    <a:pt x="162" y="74"/>
                  </a:lnTo>
                  <a:lnTo>
                    <a:pt x="154" y="72"/>
                  </a:lnTo>
                  <a:lnTo>
                    <a:pt x="146" y="70"/>
                  </a:lnTo>
                  <a:lnTo>
                    <a:pt x="140" y="68"/>
                  </a:lnTo>
                  <a:lnTo>
                    <a:pt x="132" y="66"/>
                  </a:lnTo>
                  <a:lnTo>
                    <a:pt x="124" y="64"/>
                  </a:lnTo>
                  <a:lnTo>
                    <a:pt x="118" y="62"/>
                  </a:lnTo>
                  <a:lnTo>
                    <a:pt x="110" y="60"/>
                  </a:lnTo>
                  <a:lnTo>
                    <a:pt x="104" y="58"/>
                  </a:lnTo>
                  <a:lnTo>
                    <a:pt x="98" y="54"/>
                  </a:lnTo>
                  <a:lnTo>
                    <a:pt x="92" y="52"/>
                  </a:lnTo>
                  <a:lnTo>
                    <a:pt x="86" y="50"/>
                  </a:lnTo>
                  <a:lnTo>
                    <a:pt x="80" y="48"/>
                  </a:lnTo>
                  <a:lnTo>
                    <a:pt x="74" y="44"/>
                  </a:lnTo>
                  <a:lnTo>
                    <a:pt x="68" y="42"/>
                  </a:lnTo>
                  <a:lnTo>
                    <a:pt x="62" y="40"/>
                  </a:lnTo>
                  <a:lnTo>
                    <a:pt x="56" y="38"/>
                  </a:lnTo>
                  <a:lnTo>
                    <a:pt x="52" y="34"/>
                  </a:lnTo>
                  <a:lnTo>
                    <a:pt x="46" y="32"/>
                  </a:lnTo>
                  <a:lnTo>
                    <a:pt x="42" y="30"/>
                  </a:lnTo>
                  <a:lnTo>
                    <a:pt x="38" y="28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4" y="18"/>
                  </a:lnTo>
                  <a:lnTo>
                    <a:pt x="20" y="16"/>
                  </a:lnTo>
                  <a:lnTo>
                    <a:pt x="16" y="14"/>
                  </a:lnTo>
                  <a:lnTo>
                    <a:pt x="12" y="10"/>
                  </a:lnTo>
                  <a:lnTo>
                    <a:pt x="10" y="8"/>
                  </a:lnTo>
                  <a:lnTo>
                    <a:pt x="6" y="6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4" y="179"/>
                  </a:lnTo>
                  <a:lnTo>
                    <a:pt x="6" y="183"/>
                  </a:lnTo>
                  <a:lnTo>
                    <a:pt x="10" y="185"/>
                  </a:lnTo>
                  <a:lnTo>
                    <a:pt x="12" y="187"/>
                  </a:lnTo>
                  <a:lnTo>
                    <a:pt x="16" y="191"/>
                  </a:lnTo>
                  <a:lnTo>
                    <a:pt x="20" y="193"/>
                  </a:lnTo>
                  <a:lnTo>
                    <a:pt x="24" y="195"/>
                  </a:lnTo>
                  <a:lnTo>
                    <a:pt x="28" y="199"/>
                  </a:lnTo>
                  <a:lnTo>
                    <a:pt x="32" y="201"/>
                  </a:lnTo>
                  <a:lnTo>
                    <a:pt x="38" y="205"/>
                  </a:lnTo>
                  <a:lnTo>
                    <a:pt x="42" y="207"/>
                  </a:lnTo>
                  <a:lnTo>
                    <a:pt x="46" y="209"/>
                  </a:lnTo>
                  <a:lnTo>
                    <a:pt x="52" y="211"/>
                  </a:lnTo>
                  <a:lnTo>
                    <a:pt x="56" y="215"/>
                  </a:lnTo>
                  <a:lnTo>
                    <a:pt x="62" y="217"/>
                  </a:lnTo>
                  <a:lnTo>
                    <a:pt x="68" y="219"/>
                  </a:lnTo>
                  <a:lnTo>
                    <a:pt x="74" y="221"/>
                  </a:lnTo>
                  <a:lnTo>
                    <a:pt x="80" y="225"/>
                  </a:lnTo>
                  <a:lnTo>
                    <a:pt x="86" y="227"/>
                  </a:lnTo>
                  <a:lnTo>
                    <a:pt x="92" y="229"/>
                  </a:lnTo>
                  <a:lnTo>
                    <a:pt x="98" y="231"/>
                  </a:lnTo>
                  <a:lnTo>
                    <a:pt x="104" y="235"/>
                  </a:lnTo>
                  <a:lnTo>
                    <a:pt x="110" y="237"/>
                  </a:lnTo>
                  <a:lnTo>
                    <a:pt x="118" y="239"/>
                  </a:lnTo>
                  <a:lnTo>
                    <a:pt x="124" y="241"/>
                  </a:lnTo>
                  <a:lnTo>
                    <a:pt x="132" y="243"/>
                  </a:lnTo>
                  <a:lnTo>
                    <a:pt x="140" y="245"/>
                  </a:lnTo>
                  <a:lnTo>
                    <a:pt x="146" y="247"/>
                  </a:lnTo>
                  <a:lnTo>
                    <a:pt x="154" y="249"/>
                  </a:lnTo>
                  <a:lnTo>
                    <a:pt x="162" y="251"/>
                  </a:lnTo>
                  <a:lnTo>
                    <a:pt x="170" y="253"/>
                  </a:lnTo>
                  <a:lnTo>
                    <a:pt x="178" y="255"/>
                  </a:lnTo>
                  <a:lnTo>
                    <a:pt x="186" y="257"/>
                  </a:lnTo>
                  <a:lnTo>
                    <a:pt x="194" y="259"/>
                  </a:lnTo>
                  <a:lnTo>
                    <a:pt x="202" y="261"/>
                  </a:lnTo>
                  <a:lnTo>
                    <a:pt x="212" y="263"/>
                  </a:lnTo>
                  <a:lnTo>
                    <a:pt x="212" y="86"/>
                  </a:lnTo>
                  <a:close/>
                </a:path>
              </a:pathLst>
            </a:custGeom>
            <a:solidFill>
              <a:srgbClr val="66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979" y="3242"/>
              <a:ext cx="413" cy="30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0" y="128"/>
                </a:cxn>
                <a:cxn ang="0">
                  <a:pos x="0" y="305"/>
                </a:cxn>
                <a:cxn ang="0">
                  <a:pos x="412" y="178"/>
                </a:cxn>
                <a:cxn ang="0">
                  <a:pos x="412" y="0"/>
                </a:cxn>
              </a:cxnLst>
              <a:rect l="0" t="0" r="r" b="b"/>
              <a:pathLst>
                <a:path w="412" h="305">
                  <a:moveTo>
                    <a:pt x="412" y="0"/>
                  </a:moveTo>
                  <a:lnTo>
                    <a:pt x="0" y="128"/>
                  </a:lnTo>
                  <a:lnTo>
                    <a:pt x="0" y="305"/>
                  </a:lnTo>
                  <a:lnTo>
                    <a:pt x="412" y="178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66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767" y="3242"/>
              <a:ext cx="631" cy="128"/>
            </a:xfrm>
            <a:custGeom>
              <a:avLst/>
              <a:gdLst/>
              <a:ahLst/>
              <a:cxnLst>
                <a:cxn ang="0">
                  <a:pos x="212" y="128"/>
                </a:cxn>
                <a:cxn ang="0">
                  <a:pos x="202" y="126"/>
                </a:cxn>
                <a:cxn ang="0">
                  <a:pos x="194" y="124"/>
                </a:cxn>
                <a:cxn ang="0">
                  <a:pos x="186" y="122"/>
                </a:cxn>
                <a:cxn ang="0">
                  <a:pos x="178" y="120"/>
                </a:cxn>
                <a:cxn ang="0">
                  <a:pos x="170" y="118"/>
                </a:cxn>
                <a:cxn ang="0">
                  <a:pos x="162" y="116"/>
                </a:cxn>
                <a:cxn ang="0">
                  <a:pos x="154" y="114"/>
                </a:cxn>
                <a:cxn ang="0">
                  <a:pos x="146" y="112"/>
                </a:cxn>
                <a:cxn ang="0">
                  <a:pos x="140" y="110"/>
                </a:cxn>
                <a:cxn ang="0">
                  <a:pos x="132" y="108"/>
                </a:cxn>
                <a:cxn ang="0">
                  <a:pos x="124" y="106"/>
                </a:cxn>
                <a:cxn ang="0">
                  <a:pos x="118" y="104"/>
                </a:cxn>
                <a:cxn ang="0">
                  <a:pos x="110" y="102"/>
                </a:cxn>
                <a:cxn ang="0">
                  <a:pos x="104" y="98"/>
                </a:cxn>
                <a:cxn ang="0">
                  <a:pos x="98" y="96"/>
                </a:cxn>
                <a:cxn ang="0">
                  <a:pos x="92" y="94"/>
                </a:cxn>
                <a:cxn ang="0">
                  <a:pos x="86" y="92"/>
                </a:cxn>
                <a:cxn ang="0">
                  <a:pos x="80" y="88"/>
                </a:cxn>
                <a:cxn ang="0">
                  <a:pos x="74" y="86"/>
                </a:cxn>
                <a:cxn ang="0">
                  <a:pos x="68" y="84"/>
                </a:cxn>
                <a:cxn ang="0">
                  <a:pos x="62" y="82"/>
                </a:cxn>
                <a:cxn ang="0">
                  <a:pos x="56" y="78"/>
                </a:cxn>
                <a:cxn ang="0">
                  <a:pos x="52" y="76"/>
                </a:cxn>
                <a:cxn ang="0">
                  <a:pos x="46" y="74"/>
                </a:cxn>
                <a:cxn ang="0">
                  <a:pos x="42" y="72"/>
                </a:cxn>
                <a:cxn ang="0">
                  <a:pos x="38" y="68"/>
                </a:cxn>
                <a:cxn ang="0">
                  <a:pos x="32" y="66"/>
                </a:cxn>
                <a:cxn ang="0">
                  <a:pos x="28" y="64"/>
                </a:cxn>
                <a:cxn ang="0">
                  <a:pos x="24" y="60"/>
                </a:cxn>
                <a:cxn ang="0">
                  <a:pos x="20" y="58"/>
                </a:cxn>
                <a:cxn ang="0">
                  <a:pos x="16" y="54"/>
                </a:cxn>
                <a:cxn ang="0">
                  <a:pos x="12" y="52"/>
                </a:cxn>
                <a:cxn ang="0">
                  <a:pos x="10" y="50"/>
                </a:cxn>
                <a:cxn ang="0">
                  <a:pos x="6" y="46"/>
                </a:cxn>
                <a:cxn ang="0">
                  <a:pos x="4" y="44"/>
                </a:cxn>
                <a:cxn ang="0">
                  <a:pos x="0" y="40"/>
                </a:cxn>
                <a:cxn ang="0">
                  <a:pos x="624" y="0"/>
                </a:cxn>
                <a:cxn ang="0">
                  <a:pos x="212" y="128"/>
                </a:cxn>
              </a:cxnLst>
              <a:rect l="0" t="0" r="r" b="b"/>
              <a:pathLst>
                <a:path w="624" h="128">
                  <a:moveTo>
                    <a:pt x="212" y="128"/>
                  </a:moveTo>
                  <a:lnTo>
                    <a:pt x="202" y="126"/>
                  </a:lnTo>
                  <a:lnTo>
                    <a:pt x="194" y="124"/>
                  </a:lnTo>
                  <a:lnTo>
                    <a:pt x="186" y="122"/>
                  </a:lnTo>
                  <a:lnTo>
                    <a:pt x="178" y="120"/>
                  </a:lnTo>
                  <a:lnTo>
                    <a:pt x="170" y="118"/>
                  </a:lnTo>
                  <a:lnTo>
                    <a:pt x="162" y="116"/>
                  </a:lnTo>
                  <a:lnTo>
                    <a:pt x="154" y="114"/>
                  </a:lnTo>
                  <a:lnTo>
                    <a:pt x="146" y="112"/>
                  </a:lnTo>
                  <a:lnTo>
                    <a:pt x="140" y="110"/>
                  </a:lnTo>
                  <a:lnTo>
                    <a:pt x="132" y="108"/>
                  </a:lnTo>
                  <a:lnTo>
                    <a:pt x="124" y="106"/>
                  </a:lnTo>
                  <a:lnTo>
                    <a:pt x="118" y="104"/>
                  </a:lnTo>
                  <a:lnTo>
                    <a:pt x="110" y="102"/>
                  </a:lnTo>
                  <a:lnTo>
                    <a:pt x="104" y="98"/>
                  </a:lnTo>
                  <a:lnTo>
                    <a:pt x="98" y="96"/>
                  </a:lnTo>
                  <a:lnTo>
                    <a:pt x="92" y="94"/>
                  </a:lnTo>
                  <a:lnTo>
                    <a:pt x="86" y="92"/>
                  </a:lnTo>
                  <a:lnTo>
                    <a:pt x="80" y="88"/>
                  </a:lnTo>
                  <a:lnTo>
                    <a:pt x="74" y="86"/>
                  </a:lnTo>
                  <a:lnTo>
                    <a:pt x="68" y="84"/>
                  </a:lnTo>
                  <a:lnTo>
                    <a:pt x="62" y="82"/>
                  </a:lnTo>
                  <a:lnTo>
                    <a:pt x="56" y="78"/>
                  </a:lnTo>
                  <a:lnTo>
                    <a:pt x="52" y="76"/>
                  </a:lnTo>
                  <a:lnTo>
                    <a:pt x="46" y="74"/>
                  </a:lnTo>
                  <a:lnTo>
                    <a:pt x="42" y="72"/>
                  </a:lnTo>
                  <a:lnTo>
                    <a:pt x="38" y="68"/>
                  </a:lnTo>
                  <a:lnTo>
                    <a:pt x="32" y="66"/>
                  </a:lnTo>
                  <a:lnTo>
                    <a:pt x="28" y="64"/>
                  </a:lnTo>
                  <a:lnTo>
                    <a:pt x="24" y="60"/>
                  </a:lnTo>
                  <a:lnTo>
                    <a:pt x="20" y="58"/>
                  </a:lnTo>
                  <a:lnTo>
                    <a:pt x="16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6" y="46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624" y="0"/>
                  </a:lnTo>
                  <a:lnTo>
                    <a:pt x="212" y="128"/>
                  </a:lnTo>
                  <a:close/>
                </a:path>
              </a:pathLst>
            </a:custGeom>
            <a:solidFill>
              <a:srgbClr val="CC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757" y="3507"/>
              <a:ext cx="88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9" y="36"/>
                </a:cxn>
                <a:cxn ang="0">
                  <a:pos x="44" y="0"/>
                </a:cxn>
              </a:cxnLst>
              <a:rect l="0" t="0" r="r" b="b"/>
              <a:pathLst>
                <a:path w="44" h="36">
                  <a:moveTo>
                    <a:pt x="0" y="36"/>
                  </a:moveTo>
                  <a:lnTo>
                    <a:pt x="19" y="36"/>
                  </a:lnTo>
                  <a:lnTo>
                    <a:pt x="4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979" y="3368"/>
              <a:ext cx="368" cy="217"/>
            </a:xfrm>
            <a:custGeom>
              <a:avLst/>
              <a:gdLst/>
              <a:ahLst/>
              <a:cxnLst>
                <a:cxn ang="0">
                  <a:pos x="356" y="38"/>
                </a:cxn>
                <a:cxn ang="0">
                  <a:pos x="334" y="38"/>
                </a:cxn>
                <a:cxn ang="0">
                  <a:pos x="312" y="38"/>
                </a:cxn>
                <a:cxn ang="0">
                  <a:pos x="290" y="36"/>
                </a:cxn>
                <a:cxn ang="0">
                  <a:pos x="268" y="36"/>
                </a:cxn>
                <a:cxn ang="0">
                  <a:pos x="246" y="34"/>
                </a:cxn>
                <a:cxn ang="0">
                  <a:pos x="224" y="32"/>
                </a:cxn>
                <a:cxn ang="0">
                  <a:pos x="204" y="30"/>
                </a:cxn>
                <a:cxn ang="0">
                  <a:pos x="182" y="28"/>
                </a:cxn>
                <a:cxn ang="0">
                  <a:pos x="162" y="26"/>
                </a:cxn>
                <a:cxn ang="0">
                  <a:pos x="140" y="24"/>
                </a:cxn>
                <a:cxn ang="0">
                  <a:pos x="120" y="22"/>
                </a:cxn>
                <a:cxn ang="0">
                  <a:pos x="100" y="18"/>
                </a:cxn>
                <a:cxn ang="0">
                  <a:pos x="82" y="16"/>
                </a:cxn>
                <a:cxn ang="0">
                  <a:pos x="62" y="12"/>
                </a:cxn>
                <a:cxn ang="0">
                  <a:pos x="44" y="10"/>
                </a:cxn>
                <a:cxn ang="0">
                  <a:pos x="26" y="6"/>
                </a:cxn>
                <a:cxn ang="0">
                  <a:pos x="8" y="2"/>
                </a:cxn>
                <a:cxn ang="0">
                  <a:pos x="0" y="177"/>
                </a:cxn>
                <a:cxn ang="0">
                  <a:pos x="16" y="181"/>
                </a:cxn>
                <a:cxn ang="0">
                  <a:pos x="34" y="185"/>
                </a:cxn>
                <a:cxn ang="0">
                  <a:pos x="52" y="189"/>
                </a:cxn>
                <a:cxn ang="0">
                  <a:pos x="72" y="191"/>
                </a:cxn>
                <a:cxn ang="0">
                  <a:pos x="90" y="195"/>
                </a:cxn>
                <a:cxn ang="0">
                  <a:pos x="110" y="197"/>
                </a:cxn>
                <a:cxn ang="0">
                  <a:pos x="130" y="199"/>
                </a:cxn>
                <a:cxn ang="0">
                  <a:pos x="150" y="203"/>
                </a:cxn>
                <a:cxn ang="0">
                  <a:pos x="172" y="205"/>
                </a:cxn>
                <a:cxn ang="0">
                  <a:pos x="192" y="207"/>
                </a:cxn>
                <a:cxn ang="0">
                  <a:pos x="214" y="209"/>
                </a:cxn>
                <a:cxn ang="0">
                  <a:pos x="236" y="211"/>
                </a:cxn>
                <a:cxn ang="0">
                  <a:pos x="256" y="211"/>
                </a:cxn>
                <a:cxn ang="0">
                  <a:pos x="278" y="213"/>
                </a:cxn>
                <a:cxn ang="0">
                  <a:pos x="300" y="213"/>
                </a:cxn>
                <a:cxn ang="0">
                  <a:pos x="324" y="215"/>
                </a:cxn>
                <a:cxn ang="0">
                  <a:pos x="346" y="215"/>
                </a:cxn>
                <a:cxn ang="0">
                  <a:pos x="368" y="217"/>
                </a:cxn>
              </a:cxnLst>
              <a:rect l="0" t="0" r="r" b="b"/>
              <a:pathLst>
                <a:path w="368" h="217">
                  <a:moveTo>
                    <a:pt x="368" y="40"/>
                  </a:moveTo>
                  <a:lnTo>
                    <a:pt x="356" y="38"/>
                  </a:lnTo>
                  <a:lnTo>
                    <a:pt x="346" y="38"/>
                  </a:lnTo>
                  <a:lnTo>
                    <a:pt x="334" y="38"/>
                  </a:lnTo>
                  <a:lnTo>
                    <a:pt x="324" y="38"/>
                  </a:lnTo>
                  <a:lnTo>
                    <a:pt x="312" y="38"/>
                  </a:lnTo>
                  <a:lnTo>
                    <a:pt x="300" y="36"/>
                  </a:lnTo>
                  <a:lnTo>
                    <a:pt x="290" y="36"/>
                  </a:lnTo>
                  <a:lnTo>
                    <a:pt x="278" y="36"/>
                  </a:lnTo>
                  <a:lnTo>
                    <a:pt x="268" y="36"/>
                  </a:lnTo>
                  <a:lnTo>
                    <a:pt x="256" y="34"/>
                  </a:lnTo>
                  <a:lnTo>
                    <a:pt x="246" y="34"/>
                  </a:lnTo>
                  <a:lnTo>
                    <a:pt x="236" y="34"/>
                  </a:lnTo>
                  <a:lnTo>
                    <a:pt x="224" y="32"/>
                  </a:lnTo>
                  <a:lnTo>
                    <a:pt x="214" y="32"/>
                  </a:lnTo>
                  <a:lnTo>
                    <a:pt x="204" y="30"/>
                  </a:lnTo>
                  <a:lnTo>
                    <a:pt x="192" y="30"/>
                  </a:lnTo>
                  <a:lnTo>
                    <a:pt x="182" y="28"/>
                  </a:lnTo>
                  <a:lnTo>
                    <a:pt x="172" y="28"/>
                  </a:lnTo>
                  <a:lnTo>
                    <a:pt x="162" y="26"/>
                  </a:lnTo>
                  <a:lnTo>
                    <a:pt x="150" y="26"/>
                  </a:lnTo>
                  <a:lnTo>
                    <a:pt x="140" y="24"/>
                  </a:lnTo>
                  <a:lnTo>
                    <a:pt x="130" y="22"/>
                  </a:lnTo>
                  <a:lnTo>
                    <a:pt x="120" y="22"/>
                  </a:lnTo>
                  <a:lnTo>
                    <a:pt x="110" y="20"/>
                  </a:lnTo>
                  <a:lnTo>
                    <a:pt x="100" y="18"/>
                  </a:lnTo>
                  <a:lnTo>
                    <a:pt x="90" y="18"/>
                  </a:lnTo>
                  <a:lnTo>
                    <a:pt x="82" y="16"/>
                  </a:lnTo>
                  <a:lnTo>
                    <a:pt x="72" y="14"/>
                  </a:lnTo>
                  <a:lnTo>
                    <a:pt x="62" y="12"/>
                  </a:lnTo>
                  <a:lnTo>
                    <a:pt x="52" y="12"/>
                  </a:lnTo>
                  <a:lnTo>
                    <a:pt x="44" y="10"/>
                  </a:lnTo>
                  <a:lnTo>
                    <a:pt x="34" y="8"/>
                  </a:lnTo>
                  <a:lnTo>
                    <a:pt x="26" y="6"/>
                  </a:lnTo>
                  <a:lnTo>
                    <a:pt x="16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8" y="179"/>
                  </a:lnTo>
                  <a:lnTo>
                    <a:pt x="16" y="181"/>
                  </a:lnTo>
                  <a:lnTo>
                    <a:pt x="26" y="183"/>
                  </a:lnTo>
                  <a:lnTo>
                    <a:pt x="34" y="185"/>
                  </a:lnTo>
                  <a:lnTo>
                    <a:pt x="44" y="187"/>
                  </a:lnTo>
                  <a:lnTo>
                    <a:pt x="52" y="189"/>
                  </a:lnTo>
                  <a:lnTo>
                    <a:pt x="62" y="189"/>
                  </a:lnTo>
                  <a:lnTo>
                    <a:pt x="72" y="191"/>
                  </a:lnTo>
                  <a:lnTo>
                    <a:pt x="82" y="193"/>
                  </a:lnTo>
                  <a:lnTo>
                    <a:pt x="90" y="195"/>
                  </a:lnTo>
                  <a:lnTo>
                    <a:pt x="100" y="195"/>
                  </a:lnTo>
                  <a:lnTo>
                    <a:pt x="110" y="197"/>
                  </a:lnTo>
                  <a:lnTo>
                    <a:pt x="120" y="199"/>
                  </a:lnTo>
                  <a:lnTo>
                    <a:pt x="130" y="199"/>
                  </a:lnTo>
                  <a:lnTo>
                    <a:pt x="140" y="201"/>
                  </a:lnTo>
                  <a:lnTo>
                    <a:pt x="150" y="203"/>
                  </a:lnTo>
                  <a:lnTo>
                    <a:pt x="162" y="203"/>
                  </a:lnTo>
                  <a:lnTo>
                    <a:pt x="172" y="205"/>
                  </a:lnTo>
                  <a:lnTo>
                    <a:pt x="182" y="205"/>
                  </a:lnTo>
                  <a:lnTo>
                    <a:pt x="192" y="207"/>
                  </a:lnTo>
                  <a:lnTo>
                    <a:pt x="204" y="207"/>
                  </a:lnTo>
                  <a:lnTo>
                    <a:pt x="214" y="209"/>
                  </a:lnTo>
                  <a:lnTo>
                    <a:pt x="224" y="209"/>
                  </a:lnTo>
                  <a:lnTo>
                    <a:pt x="236" y="211"/>
                  </a:lnTo>
                  <a:lnTo>
                    <a:pt x="246" y="211"/>
                  </a:lnTo>
                  <a:lnTo>
                    <a:pt x="256" y="211"/>
                  </a:lnTo>
                  <a:lnTo>
                    <a:pt x="268" y="213"/>
                  </a:lnTo>
                  <a:lnTo>
                    <a:pt x="278" y="213"/>
                  </a:lnTo>
                  <a:lnTo>
                    <a:pt x="290" y="213"/>
                  </a:lnTo>
                  <a:lnTo>
                    <a:pt x="300" y="213"/>
                  </a:lnTo>
                  <a:lnTo>
                    <a:pt x="312" y="215"/>
                  </a:lnTo>
                  <a:lnTo>
                    <a:pt x="324" y="215"/>
                  </a:lnTo>
                  <a:lnTo>
                    <a:pt x="334" y="215"/>
                  </a:lnTo>
                  <a:lnTo>
                    <a:pt x="346" y="215"/>
                  </a:lnTo>
                  <a:lnTo>
                    <a:pt x="356" y="215"/>
                  </a:lnTo>
                  <a:lnTo>
                    <a:pt x="368" y="217"/>
                  </a:lnTo>
                  <a:lnTo>
                    <a:pt x="368" y="40"/>
                  </a:lnTo>
                  <a:close/>
                </a:path>
              </a:pathLst>
            </a:custGeom>
            <a:solidFill>
              <a:srgbClr val="808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1347" y="3242"/>
              <a:ext cx="43" cy="342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166"/>
                </a:cxn>
                <a:cxn ang="0">
                  <a:pos x="0" y="343"/>
                </a:cxn>
                <a:cxn ang="0">
                  <a:pos x="44" y="178"/>
                </a:cxn>
                <a:cxn ang="0">
                  <a:pos x="44" y="0"/>
                </a:cxn>
              </a:cxnLst>
              <a:rect l="0" t="0" r="r" b="b"/>
              <a:pathLst>
                <a:path w="44" h="343">
                  <a:moveTo>
                    <a:pt x="44" y="0"/>
                  </a:moveTo>
                  <a:lnTo>
                    <a:pt x="0" y="166"/>
                  </a:lnTo>
                  <a:lnTo>
                    <a:pt x="0" y="343"/>
                  </a:lnTo>
                  <a:lnTo>
                    <a:pt x="44" y="17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08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979" y="3242"/>
              <a:ext cx="413" cy="168"/>
            </a:xfrm>
            <a:custGeom>
              <a:avLst/>
              <a:gdLst/>
              <a:ahLst/>
              <a:cxnLst>
                <a:cxn ang="0">
                  <a:pos x="368" y="168"/>
                </a:cxn>
                <a:cxn ang="0">
                  <a:pos x="356" y="166"/>
                </a:cxn>
                <a:cxn ang="0">
                  <a:pos x="346" y="166"/>
                </a:cxn>
                <a:cxn ang="0">
                  <a:pos x="334" y="166"/>
                </a:cxn>
                <a:cxn ang="0">
                  <a:pos x="324" y="166"/>
                </a:cxn>
                <a:cxn ang="0">
                  <a:pos x="312" y="166"/>
                </a:cxn>
                <a:cxn ang="0">
                  <a:pos x="300" y="164"/>
                </a:cxn>
                <a:cxn ang="0">
                  <a:pos x="290" y="164"/>
                </a:cxn>
                <a:cxn ang="0">
                  <a:pos x="278" y="164"/>
                </a:cxn>
                <a:cxn ang="0">
                  <a:pos x="268" y="164"/>
                </a:cxn>
                <a:cxn ang="0">
                  <a:pos x="256" y="162"/>
                </a:cxn>
                <a:cxn ang="0">
                  <a:pos x="246" y="162"/>
                </a:cxn>
                <a:cxn ang="0">
                  <a:pos x="236" y="162"/>
                </a:cxn>
                <a:cxn ang="0">
                  <a:pos x="224" y="160"/>
                </a:cxn>
                <a:cxn ang="0">
                  <a:pos x="214" y="160"/>
                </a:cxn>
                <a:cxn ang="0">
                  <a:pos x="204" y="158"/>
                </a:cxn>
                <a:cxn ang="0">
                  <a:pos x="192" y="158"/>
                </a:cxn>
                <a:cxn ang="0">
                  <a:pos x="182" y="156"/>
                </a:cxn>
                <a:cxn ang="0">
                  <a:pos x="172" y="156"/>
                </a:cxn>
                <a:cxn ang="0">
                  <a:pos x="162" y="154"/>
                </a:cxn>
                <a:cxn ang="0">
                  <a:pos x="150" y="154"/>
                </a:cxn>
                <a:cxn ang="0">
                  <a:pos x="140" y="152"/>
                </a:cxn>
                <a:cxn ang="0">
                  <a:pos x="130" y="150"/>
                </a:cxn>
                <a:cxn ang="0">
                  <a:pos x="120" y="150"/>
                </a:cxn>
                <a:cxn ang="0">
                  <a:pos x="110" y="148"/>
                </a:cxn>
                <a:cxn ang="0">
                  <a:pos x="100" y="146"/>
                </a:cxn>
                <a:cxn ang="0">
                  <a:pos x="90" y="146"/>
                </a:cxn>
                <a:cxn ang="0">
                  <a:pos x="82" y="144"/>
                </a:cxn>
                <a:cxn ang="0">
                  <a:pos x="72" y="142"/>
                </a:cxn>
                <a:cxn ang="0">
                  <a:pos x="62" y="140"/>
                </a:cxn>
                <a:cxn ang="0">
                  <a:pos x="52" y="138"/>
                </a:cxn>
                <a:cxn ang="0">
                  <a:pos x="44" y="138"/>
                </a:cxn>
                <a:cxn ang="0">
                  <a:pos x="34" y="136"/>
                </a:cxn>
                <a:cxn ang="0">
                  <a:pos x="26" y="134"/>
                </a:cxn>
                <a:cxn ang="0">
                  <a:pos x="16" y="132"/>
                </a:cxn>
                <a:cxn ang="0">
                  <a:pos x="8" y="130"/>
                </a:cxn>
                <a:cxn ang="0">
                  <a:pos x="0" y="128"/>
                </a:cxn>
                <a:cxn ang="0">
                  <a:pos x="412" y="0"/>
                </a:cxn>
                <a:cxn ang="0">
                  <a:pos x="368" y="168"/>
                </a:cxn>
              </a:cxnLst>
              <a:rect l="0" t="0" r="r" b="b"/>
              <a:pathLst>
                <a:path w="412" h="168">
                  <a:moveTo>
                    <a:pt x="368" y="168"/>
                  </a:moveTo>
                  <a:lnTo>
                    <a:pt x="356" y="166"/>
                  </a:lnTo>
                  <a:lnTo>
                    <a:pt x="346" y="166"/>
                  </a:lnTo>
                  <a:lnTo>
                    <a:pt x="334" y="166"/>
                  </a:lnTo>
                  <a:lnTo>
                    <a:pt x="324" y="166"/>
                  </a:lnTo>
                  <a:lnTo>
                    <a:pt x="312" y="166"/>
                  </a:lnTo>
                  <a:lnTo>
                    <a:pt x="300" y="164"/>
                  </a:lnTo>
                  <a:lnTo>
                    <a:pt x="290" y="164"/>
                  </a:lnTo>
                  <a:lnTo>
                    <a:pt x="278" y="164"/>
                  </a:lnTo>
                  <a:lnTo>
                    <a:pt x="268" y="164"/>
                  </a:lnTo>
                  <a:lnTo>
                    <a:pt x="256" y="162"/>
                  </a:lnTo>
                  <a:lnTo>
                    <a:pt x="246" y="162"/>
                  </a:lnTo>
                  <a:lnTo>
                    <a:pt x="236" y="162"/>
                  </a:lnTo>
                  <a:lnTo>
                    <a:pt x="224" y="160"/>
                  </a:lnTo>
                  <a:lnTo>
                    <a:pt x="214" y="160"/>
                  </a:lnTo>
                  <a:lnTo>
                    <a:pt x="204" y="158"/>
                  </a:lnTo>
                  <a:lnTo>
                    <a:pt x="192" y="158"/>
                  </a:lnTo>
                  <a:lnTo>
                    <a:pt x="182" y="156"/>
                  </a:lnTo>
                  <a:lnTo>
                    <a:pt x="172" y="156"/>
                  </a:lnTo>
                  <a:lnTo>
                    <a:pt x="162" y="154"/>
                  </a:lnTo>
                  <a:lnTo>
                    <a:pt x="150" y="154"/>
                  </a:lnTo>
                  <a:lnTo>
                    <a:pt x="140" y="152"/>
                  </a:lnTo>
                  <a:lnTo>
                    <a:pt x="130" y="150"/>
                  </a:lnTo>
                  <a:lnTo>
                    <a:pt x="120" y="150"/>
                  </a:lnTo>
                  <a:lnTo>
                    <a:pt x="110" y="148"/>
                  </a:lnTo>
                  <a:lnTo>
                    <a:pt x="100" y="146"/>
                  </a:lnTo>
                  <a:lnTo>
                    <a:pt x="90" y="146"/>
                  </a:lnTo>
                  <a:lnTo>
                    <a:pt x="82" y="144"/>
                  </a:lnTo>
                  <a:lnTo>
                    <a:pt x="72" y="142"/>
                  </a:lnTo>
                  <a:lnTo>
                    <a:pt x="62" y="140"/>
                  </a:lnTo>
                  <a:lnTo>
                    <a:pt x="52" y="138"/>
                  </a:lnTo>
                  <a:lnTo>
                    <a:pt x="44" y="138"/>
                  </a:lnTo>
                  <a:lnTo>
                    <a:pt x="34" y="136"/>
                  </a:lnTo>
                  <a:lnTo>
                    <a:pt x="26" y="134"/>
                  </a:lnTo>
                  <a:lnTo>
                    <a:pt x="16" y="132"/>
                  </a:lnTo>
                  <a:lnTo>
                    <a:pt x="8" y="130"/>
                  </a:lnTo>
                  <a:lnTo>
                    <a:pt x="0" y="128"/>
                  </a:lnTo>
                  <a:lnTo>
                    <a:pt x="412" y="0"/>
                  </a:lnTo>
                  <a:lnTo>
                    <a:pt x="368" y="168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1066" y="3573"/>
              <a:ext cx="84" cy="4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1"/>
                </a:cxn>
                <a:cxn ang="0">
                  <a:pos x="42" y="0"/>
                </a:cxn>
              </a:cxnLst>
              <a:rect l="0" t="0" r="r" b="b"/>
              <a:pathLst>
                <a:path w="42" h="20">
                  <a:moveTo>
                    <a:pt x="0" y="20"/>
                  </a:moveTo>
                  <a:lnTo>
                    <a:pt x="0" y="1"/>
                  </a:lnTo>
                  <a:lnTo>
                    <a:pt x="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1347" y="3248"/>
              <a:ext cx="688" cy="337"/>
            </a:xfrm>
            <a:custGeom>
              <a:avLst/>
              <a:gdLst/>
              <a:ahLst/>
              <a:cxnLst>
                <a:cxn ang="0">
                  <a:pos x="686" y="6"/>
                </a:cxn>
                <a:cxn ang="0">
                  <a:pos x="682" y="14"/>
                </a:cxn>
                <a:cxn ang="0">
                  <a:pos x="678" y="22"/>
                </a:cxn>
                <a:cxn ang="0">
                  <a:pos x="672" y="30"/>
                </a:cxn>
                <a:cxn ang="0">
                  <a:pos x="662" y="40"/>
                </a:cxn>
                <a:cxn ang="0">
                  <a:pos x="652" y="48"/>
                </a:cxn>
                <a:cxn ang="0">
                  <a:pos x="640" y="56"/>
                </a:cxn>
                <a:cxn ang="0">
                  <a:pos x="628" y="64"/>
                </a:cxn>
                <a:cxn ang="0">
                  <a:pos x="612" y="72"/>
                </a:cxn>
                <a:cxn ang="0">
                  <a:pos x="596" y="78"/>
                </a:cxn>
                <a:cxn ang="0">
                  <a:pos x="578" y="86"/>
                </a:cxn>
                <a:cxn ang="0">
                  <a:pos x="558" y="94"/>
                </a:cxn>
                <a:cxn ang="0">
                  <a:pos x="538" y="100"/>
                </a:cxn>
                <a:cxn ang="0">
                  <a:pos x="514" y="106"/>
                </a:cxn>
                <a:cxn ang="0">
                  <a:pos x="492" y="112"/>
                </a:cxn>
                <a:cxn ang="0">
                  <a:pos x="474" y="116"/>
                </a:cxn>
                <a:cxn ang="0">
                  <a:pos x="450" y="122"/>
                </a:cxn>
                <a:cxn ang="0">
                  <a:pos x="422" y="128"/>
                </a:cxn>
                <a:cxn ang="0">
                  <a:pos x="394" y="132"/>
                </a:cxn>
                <a:cxn ang="0">
                  <a:pos x="366" y="138"/>
                </a:cxn>
                <a:cxn ang="0">
                  <a:pos x="336" y="142"/>
                </a:cxn>
                <a:cxn ang="0">
                  <a:pos x="306" y="146"/>
                </a:cxn>
                <a:cxn ang="0">
                  <a:pos x="274" y="148"/>
                </a:cxn>
                <a:cxn ang="0">
                  <a:pos x="244" y="152"/>
                </a:cxn>
                <a:cxn ang="0">
                  <a:pos x="210" y="154"/>
                </a:cxn>
                <a:cxn ang="0">
                  <a:pos x="178" y="156"/>
                </a:cxn>
                <a:cxn ang="0">
                  <a:pos x="146" y="158"/>
                </a:cxn>
                <a:cxn ang="0">
                  <a:pos x="112" y="158"/>
                </a:cxn>
                <a:cxn ang="0">
                  <a:pos x="78" y="160"/>
                </a:cxn>
                <a:cxn ang="0">
                  <a:pos x="44" y="160"/>
                </a:cxn>
                <a:cxn ang="0">
                  <a:pos x="10" y="160"/>
                </a:cxn>
                <a:cxn ang="0">
                  <a:pos x="10" y="337"/>
                </a:cxn>
                <a:cxn ang="0">
                  <a:pos x="44" y="337"/>
                </a:cxn>
                <a:cxn ang="0">
                  <a:pos x="78" y="337"/>
                </a:cxn>
                <a:cxn ang="0">
                  <a:pos x="112" y="335"/>
                </a:cxn>
                <a:cxn ang="0">
                  <a:pos x="146" y="335"/>
                </a:cxn>
                <a:cxn ang="0">
                  <a:pos x="178" y="333"/>
                </a:cxn>
                <a:cxn ang="0">
                  <a:pos x="210" y="331"/>
                </a:cxn>
                <a:cxn ang="0">
                  <a:pos x="244" y="329"/>
                </a:cxn>
                <a:cxn ang="0">
                  <a:pos x="274" y="325"/>
                </a:cxn>
                <a:cxn ang="0">
                  <a:pos x="306" y="323"/>
                </a:cxn>
                <a:cxn ang="0">
                  <a:pos x="336" y="319"/>
                </a:cxn>
                <a:cxn ang="0">
                  <a:pos x="366" y="315"/>
                </a:cxn>
                <a:cxn ang="0">
                  <a:pos x="394" y="309"/>
                </a:cxn>
                <a:cxn ang="0">
                  <a:pos x="422" y="305"/>
                </a:cxn>
                <a:cxn ang="0">
                  <a:pos x="450" y="299"/>
                </a:cxn>
                <a:cxn ang="0">
                  <a:pos x="474" y="293"/>
                </a:cxn>
                <a:cxn ang="0">
                  <a:pos x="492" y="289"/>
                </a:cxn>
                <a:cxn ang="0">
                  <a:pos x="514" y="283"/>
                </a:cxn>
                <a:cxn ang="0">
                  <a:pos x="538" y="277"/>
                </a:cxn>
                <a:cxn ang="0">
                  <a:pos x="558" y="271"/>
                </a:cxn>
                <a:cxn ang="0">
                  <a:pos x="578" y="263"/>
                </a:cxn>
                <a:cxn ang="0">
                  <a:pos x="596" y="255"/>
                </a:cxn>
                <a:cxn ang="0">
                  <a:pos x="612" y="249"/>
                </a:cxn>
                <a:cxn ang="0">
                  <a:pos x="628" y="241"/>
                </a:cxn>
                <a:cxn ang="0">
                  <a:pos x="640" y="233"/>
                </a:cxn>
                <a:cxn ang="0">
                  <a:pos x="652" y="225"/>
                </a:cxn>
                <a:cxn ang="0">
                  <a:pos x="662" y="217"/>
                </a:cxn>
                <a:cxn ang="0">
                  <a:pos x="672" y="207"/>
                </a:cxn>
                <a:cxn ang="0">
                  <a:pos x="678" y="200"/>
                </a:cxn>
                <a:cxn ang="0">
                  <a:pos x="682" y="192"/>
                </a:cxn>
                <a:cxn ang="0">
                  <a:pos x="686" y="184"/>
                </a:cxn>
                <a:cxn ang="0">
                  <a:pos x="688" y="0"/>
                </a:cxn>
              </a:cxnLst>
              <a:rect l="0" t="0" r="r" b="b"/>
              <a:pathLst>
                <a:path w="688" h="337">
                  <a:moveTo>
                    <a:pt x="688" y="0"/>
                  </a:moveTo>
                  <a:lnTo>
                    <a:pt x="686" y="2"/>
                  </a:lnTo>
                  <a:lnTo>
                    <a:pt x="686" y="6"/>
                  </a:lnTo>
                  <a:lnTo>
                    <a:pt x="686" y="8"/>
                  </a:lnTo>
                  <a:lnTo>
                    <a:pt x="684" y="10"/>
                  </a:lnTo>
                  <a:lnTo>
                    <a:pt x="682" y="14"/>
                  </a:lnTo>
                  <a:lnTo>
                    <a:pt x="682" y="16"/>
                  </a:lnTo>
                  <a:lnTo>
                    <a:pt x="680" y="20"/>
                  </a:lnTo>
                  <a:lnTo>
                    <a:pt x="678" y="22"/>
                  </a:lnTo>
                  <a:lnTo>
                    <a:pt x="676" y="26"/>
                  </a:lnTo>
                  <a:lnTo>
                    <a:pt x="674" y="28"/>
                  </a:lnTo>
                  <a:lnTo>
                    <a:pt x="672" y="30"/>
                  </a:lnTo>
                  <a:lnTo>
                    <a:pt x="668" y="34"/>
                  </a:lnTo>
                  <a:lnTo>
                    <a:pt x="666" y="36"/>
                  </a:lnTo>
                  <a:lnTo>
                    <a:pt x="662" y="40"/>
                  </a:lnTo>
                  <a:lnTo>
                    <a:pt x="660" y="42"/>
                  </a:lnTo>
                  <a:lnTo>
                    <a:pt x="656" y="44"/>
                  </a:lnTo>
                  <a:lnTo>
                    <a:pt x="652" y="48"/>
                  </a:lnTo>
                  <a:lnTo>
                    <a:pt x="648" y="50"/>
                  </a:lnTo>
                  <a:lnTo>
                    <a:pt x="644" y="52"/>
                  </a:lnTo>
                  <a:lnTo>
                    <a:pt x="640" y="56"/>
                  </a:lnTo>
                  <a:lnTo>
                    <a:pt x="636" y="58"/>
                  </a:lnTo>
                  <a:lnTo>
                    <a:pt x="632" y="62"/>
                  </a:lnTo>
                  <a:lnTo>
                    <a:pt x="628" y="64"/>
                  </a:lnTo>
                  <a:lnTo>
                    <a:pt x="622" y="66"/>
                  </a:lnTo>
                  <a:lnTo>
                    <a:pt x="618" y="68"/>
                  </a:lnTo>
                  <a:lnTo>
                    <a:pt x="612" y="72"/>
                  </a:lnTo>
                  <a:lnTo>
                    <a:pt x="606" y="74"/>
                  </a:lnTo>
                  <a:lnTo>
                    <a:pt x="602" y="76"/>
                  </a:lnTo>
                  <a:lnTo>
                    <a:pt x="596" y="78"/>
                  </a:lnTo>
                  <a:lnTo>
                    <a:pt x="590" y="82"/>
                  </a:lnTo>
                  <a:lnTo>
                    <a:pt x="584" y="84"/>
                  </a:lnTo>
                  <a:lnTo>
                    <a:pt x="578" y="86"/>
                  </a:lnTo>
                  <a:lnTo>
                    <a:pt x="572" y="88"/>
                  </a:lnTo>
                  <a:lnTo>
                    <a:pt x="564" y="92"/>
                  </a:lnTo>
                  <a:lnTo>
                    <a:pt x="558" y="94"/>
                  </a:lnTo>
                  <a:lnTo>
                    <a:pt x="552" y="96"/>
                  </a:lnTo>
                  <a:lnTo>
                    <a:pt x="544" y="98"/>
                  </a:lnTo>
                  <a:lnTo>
                    <a:pt x="538" y="100"/>
                  </a:lnTo>
                  <a:lnTo>
                    <a:pt x="530" y="102"/>
                  </a:lnTo>
                  <a:lnTo>
                    <a:pt x="522" y="104"/>
                  </a:lnTo>
                  <a:lnTo>
                    <a:pt x="514" y="106"/>
                  </a:lnTo>
                  <a:lnTo>
                    <a:pt x="508" y="108"/>
                  </a:lnTo>
                  <a:lnTo>
                    <a:pt x="500" y="110"/>
                  </a:lnTo>
                  <a:lnTo>
                    <a:pt x="492" y="112"/>
                  </a:lnTo>
                  <a:lnTo>
                    <a:pt x="484" y="114"/>
                  </a:lnTo>
                  <a:lnTo>
                    <a:pt x="474" y="116"/>
                  </a:lnTo>
                  <a:lnTo>
                    <a:pt x="474" y="116"/>
                  </a:lnTo>
                  <a:lnTo>
                    <a:pt x="466" y="118"/>
                  </a:lnTo>
                  <a:lnTo>
                    <a:pt x="458" y="120"/>
                  </a:lnTo>
                  <a:lnTo>
                    <a:pt x="450" y="122"/>
                  </a:lnTo>
                  <a:lnTo>
                    <a:pt x="440" y="124"/>
                  </a:lnTo>
                  <a:lnTo>
                    <a:pt x="432" y="126"/>
                  </a:lnTo>
                  <a:lnTo>
                    <a:pt x="422" y="128"/>
                  </a:lnTo>
                  <a:lnTo>
                    <a:pt x="414" y="130"/>
                  </a:lnTo>
                  <a:lnTo>
                    <a:pt x="404" y="132"/>
                  </a:lnTo>
                  <a:lnTo>
                    <a:pt x="394" y="132"/>
                  </a:lnTo>
                  <a:lnTo>
                    <a:pt x="386" y="134"/>
                  </a:lnTo>
                  <a:lnTo>
                    <a:pt x="376" y="136"/>
                  </a:lnTo>
                  <a:lnTo>
                    <a:pt x="366" y="138"/>
                  </a:lnTo>
                  <a:lnTo>
                    <a:pt x="356" y="138"/>
                  </a:lnTo>
                  <a:lnTo>
                    <a:pt x="346" y="140"/>
                  </a:lnTo>
                  <a:lnTo>
                    <a:pt x="336" y="142"/>
                  </a:lnTo>
                  <a:lnTo>
                    <a:pt x="326" y="142"/>
                  </a:lnTo>
                  <a:lnTo>
                    <a:pt x="316" y="144"/>
                  </a:lnTo>
                  <a:lnTo>
                    <a:pt x="306" y="146"/>
                  </a:lnTo>
                  <a:lnTo>
                    <a:pt x="296" y="146"/>
                  </a:lnTo>
                  <a:lnTo>
                    <a:pt x="286" y="148"/>
                  </a:lnTo>
                  <a:lnTo>
                    <a:pt x="274" y="148"/>
                  </a:lnTo>
                  <a:lnTo>
                    <a:pt x="264" y="150"/>
                  </a:lnTo>
                  <a:lnTo>
                    <a:pt x="254" y="150"/>
                  </a:lnTo>
                  <a:lnTo>
                    <a:pt x="244" y="152"/>
                  </a:lnTo>
                  <a:lnTo>
                    <a:pt x="232" y="152"/>
                  </a:lnTo>
                  <a:lnTo>
                    <a:pt x="222" y="154"/>
                  </a:lnTo>
                  <a:lnTo>
                    <a:pt x="210" y="154"/>
                  </a:lnTo>
                  <a:lnTo>
                    <a:pt x="200" y="154"/>
                  </a:lnTo>
                  <a:lnTo>
                    <a:pt x="190" y="156"/>
                  </a:lnTo>
                  <a:lnTo>
                    <a:pt x="178" y="156"/>
                  </a:lnTo>
                  <a:lnTo>
                    <a:pt x="168" y="156"/>
                  </a:lnTo>
                  <a:lnTo>
                    <a:pt x="156" y="156"/>
                  </a:lnTo>
                  <a:lnTo>
                    <a:pt x="146" y="158"/>
                  </a:lnTo>
                  <a:lnTo>
                    <a:pt x="134" y="158"/>
                  </a:lnTo>
                  <a:lnTo>
                    <a:pt x="122" y="158"/>
                  </a:lnTo>
                  <a:lnTo>
                    <a:pt x="112" y="158"/>
                  </a:lnTo>
                  <a:lnTo>
                    <a:pt x="100" y="158"/>
                  </a:lnTo>
                  <a:lnTo>
                    <a:pt x="90" y="160"/>
                  </a:lnTo>
                  <a:lnTo>
                    <a:pt x="78" y="160"/>
                  </a:lnTo>
                  <a:lnTo>
                    <a:pt x="66" y="160"/>
                  </a:lnTo>
                  <a:lnTo>
                    <a:pt x="56" y="160"/>
                  </a:lnTo>
                  <a:lnTo>
                    <a:pt x="44" y="160"/>
                  </a:lnTo>
                  <a:lnTo>
                    <a:pt x="34" y="160"/>
                  </a:lnTo>
                  <a:lnTo>
                    <a:pt x="22" y="160"/>
                  </a:lnTo>
                  <a:lnTo>
                    <a:pt x="10" y="160"/>
                  </a:lnTo>
                  <a:lnTo>
                    <a:pt x="0" y="160"/>
                  </a:lnTo>
                  <a:lnTo>
                    <a:pt x="0" y="337"/>
                  </a:lnTo>
                  <a:lnTo>
                    <a:pt x="10" y="337"/>
                  </a:lnTo>
                  <a:lnTo>
                    <a:pt x="22" y="337"/>
                  </a:lnTo>
                  <a:lnTo>
                    <a:pt x="34" y="337"/>
                  </a:lnTo>
                  <a:lnTo>
                    <a:pt x="44" y="337"/>
                  </a:lnTo>
                  <a:lnTo>
                    <a:pt x="56" y="337"/>
                  </a:lnTo>
                  <a:lnTo>
                    <a:pt x="66" y="337"/>
                  </a:lnTo>
                  <a:lnTo>
                    <a:pt x="78" y="337"/>
                  </a:lnTo>
                  <a:lnTo>
                    <a:pt x="90" y="337"/>
                  </a:lnTo>
                  <a:lnTo>
                    <a:pt x="100" y="335"/>
                  </a:lnTo>
                  <a:lnTo>
                    <a:pt x="112" y="335"/>
                  </a:lnTo>
                  <a:lnTo>
                    <a:pt x="122" y="335"/>
                  </a:lnTo>
                  <a:lnTo>
                    <a:pt x="134" y="335"/>
                  </a:lnTo>
                  <a:lnTo>
                    <a:pt x="146" y="335"/>
                  </a:lnTo>
                  <a:lnTo>
                    <a:pt x="156" y="333"/>
                  </a:lnTo>
                  <a:lnTo>
                    <a:pt x="168" y="333"/>
                  </a:lnTo>
                  <a:lnTo>
                    <a:pt x="178" y="333"/>
                  </a:lnTo>
                  <a:lnTo>
                    <a:pt x="190" y="333"/>
                  </a:lnTo>
                  <a:lnTo>
                    <a:pt x="200" y="331"/>
                  </a:lnTo>
                  <a:lnTo>
                    <a:pt x="210" y="331"/>
                  </a:lnTo>
                  <a:lnTo>
                    <a:pt x="222" y="331"/>
                  </a:lnTo>
                  <a:lnTo>
                    <a:pt x="232" y="329"/>
                  </a:lnTo>
                  <a:lnTo>
                    <a:pt x="244" y="329"/>
                  </a:lnTo>
                  <a:lnTo>
                    <a:pt x="254" y="327"/>
                  </a:lnTo>
                  <a:lnTo>
                    <a:pt x="264" y="327"/>
                  </a:lnTo>
                  <a:lnTo>
                    <a:pt x="274" y="325"/>
                  </a:lnTo>
                  <a:lnTo>
                    <a:pt x="286" y="325"/>
                  </a:lnTo>
                  <a:lnTo>
                    <a:pt x="296" y="323"/>
                  </a:lnTo>
                  <a:lnTo>
                    <a:pt x="306" y="323"/>
                  </a:lnTo>
                  <a:lnTo>
                    <a:pt x="316" y="321"/>
                  </a:lnTo>
                  <a:lnTo>
                    <a:pt x="326" y="319"/>
                  </a:lnTo>
                  <a:lnTo>
                    <a:pt x="336" y="319"/>
                  </a:lnTo>
                  <a:lnTo>
                    <a:pt x="346" y="317"/>
                  </a:lnTo>
                  <a:lnTo>
                    <a:pt x="356" y="315"/>
                  </a:lnTo>
                  <a:lnTo>
                    <a:pt x="366" y="315"/>
                  </a:lnTo>
                  <a:lnTo>
                    <a:pt x="376" y="313"/>
                  </a:lnTo>
                  <a:lnTo>
                    <a:pt x="386" y="311"/>
                  </a:lnTo>
                  <a:lnTo>
                    <a:pt x="394" y="309"/>
                  </a:lnTo>
                  <a:lnTo>
                    <a:pt x="404" y="309"/>
                  </a:lnTo>
                  <a:lnTo>
                    <a:pt x="414" y="307"/>
                  </a:lnTo>
                  <a:lnTo>
                    <a:pt x="422" y="305"/>
                  </a:lnTo>
                  <a:lnTo>
                    <a:pt x="432" y="303"/>
                  </a:lnTo>
                  <a:lnTo>
                    <a:pt x="440" y="301"/>
                  </a:lnTo>
                  <a:lnTo>
                    <a:pt x="450" y="299"/>
                  </a:lnTo>
                  <a:lnTo>
                    <a:pt x="458" y="297"/>
                  </a:lnTo>
                  <a:lnTo>
                    <a:pt x="466" y="295"/>
                  </a:lnTo>
                  <a:lnTo>
                    <a:pt x="474" y="293"/>
                  </a:lnTo>
                  <a:lnTo>
                    <a:pt x="474" y="293"/>
                  </a:lnTo>
                  <a:lnTo>
                    <a:pt x="484" y="291"/>
                  </a:lnTo>
                  <a:lnTo>
                    <a:pt x="492" y="289"/>
                  </a:lnTo>
                  <a:lnTo>
                    <a:pt x="500" y="287"/>
                  </a:lnTo>
                  <a:lnTo>
                    <a:pt x="508" y="285"/>
                  </a:lnTo>
                  <a:lnTo>
                    <a:pt x="514" y="283"/>
                  </a:lnTo>
                  <a:lnTo>
                    <a:pt x="522" y="281"/>
                  </a:lnTo>
                  <a:lnTo>
                    <a:pt x="530" y="279"/>
                  </a:lnTo>
                  <a:lnTo>
                    <a:pt x="538" y="277"/>
                  </a:lnTo>
                  <a:lnTo>
                    <a:pt x="544" y="275"/>
                  </a:lnTo>
                  <a:lnTo>
                    <a:pt x="552" y="273"/>
                  </a:lnTo>
                  <a:lnTo>
                    <a:pt x="558" y="271"/>
                  </a:lnTo>
                  <a:lnTo>
                    <a:pt x="564" y="269"/>
                  </a:lnTo>
                  <a:lnTo>
                    <a:pt x="572" y="265"/>
                  </a:lnTo>
                  <a:lnTo>
                    <a:pt x="578" y="263"/>
                  </a:lnTo>
                  <a:lnTo>
                    <a:pt x="584" y="261"/>
                  </a:lnTo>
                  <a:lnTo>
                    <a:pt x="590" y="259"/>
                  </a:lnTo>
                  <a:lnTo>
                    <a:pt x="596" y="255"/>
                  </a:lnTo>
                  <a:lnTo>
                    <a:pt x="602" y="253"/>
                  </a:lnTo>
                  <a:lnTo>
                    <a:pt x="606" y="251"/>
                  </a:lnTo>
                  <a:lnTo>
                    <a:pt x="612" y="249"/>
                  </a:lnTo>
                  <a:lnTo>
                    <a:pt x="618" y="245"/>
                  </a:lnTo>
                  <a:lnTo>
                    <a:pt x="622" y="243"/>
                  </a:lnTo>
                  <a:lnTo>
                    <a:pt x="628" y="241"/>
                  </a:lnTo>
                  <a:lnTo>
                    <a:pt x="632" y="239"/>
                  </a:lnTo>
                  <a:lnTo>
                    <a:pt x="636" y="235"/>
                  </a:lnTo>
                  <a:lnTo>
                    <a:pt x="640" y="233"/>
                  </a:lnTo>
                  <a:lnTo>
                    <a:pt x="644" y="229"/>
                  </a:lnTo>
                  <a:lnTo>
                    <a:pt x="648" y="227"/>
                  </a:lnTo>
                  <a:lnTo>
                    <a:pt x="652" y="225"/>
                  </a:lnTo>
                  <a:lnTo>
                    <a:pt x="656" y="221"/>
                  </a:lnTo>
                  <a:lnTo>
                    <a:pt x="660" y="219"/>
                  </a:lnTo>
                  <a:lnTo>
                    <a:pt x="662" y="217"/>
                  </a:lnTo>
                  <a:lnTo>
                    <a:pt x="666" y="213"/>
                  </a:lnTo>
                  <a:lnTo>
                    <a:pt x="668" y="211"/>
                  </a:lnTo>
                  <a:lnTo>
                    <a:pt x="672" y="207"/>
                  </a:lnTo>
                  <a:lnTo>
                    <a:pt x="674" y="205"/>
                  </a:lnTo>
                  <a:lnTo>
                    <a:pt x="676" y="204"/>
                  </a:lnTo>
                  <a:lnTo>
                    <a:pt x="678" y="200"/>
                  </a:lnTo>
                  <a:lnTo>
                    <a:pt x="680" y="198"/>
                  </a:lnTo>
                  <a:lnTo>
                    <a:pt x="682" y="194"/>
                  </a:lnTo>
                  <a:lnTo>
                    <a:pt x="682" y="192"/>
                  </a:lnTo>
                  <a:lnTo>
                    <a:pt x="684" y="188"/>
                  </a:lnTo>
                  <a:lnTo>
                    <a:pt x="686" y="186"/>
                  </a:lnTo>
                  <a:lnTo>
                    <a:pt x="686" y="184"/>
                  </a:lnTo>
                  <a:lnTo>
                    <a:pt x="686" y="180"/>
                  </a:lnTo>
                  <a:lnTo>
                    <a:pt x="688" y="178"/>
                  </a:lnTo>
                  <a:lnTo>
                    <a:pt x="688" y="0"/>
                  </a:lnTo>
                  <a:close/>
                </a:path>
              </a:pathLst>
            </a:custGeom>
            <a:solidFill>
              <a:srgbClr val="4D1A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1347" y="3242"/>
              <a:ext cx="688" cy="168"/>
            </a:xfrm>
            <a:custGeom>
              <a:avLst/>
              <a:gdLst/>
              <a:ahLst/>
              <a:cxnLst>
                <a:cxn ang="0">
                  <a:pos x="686" y="10"/>
                </a:cxn>
                <a:cxn ang="0">
                  <a:pos x="686" y="16"/>
                </a:cxn>
                <a:cxn ang="0">
                  <a:pos x="682" y="20"/>
                </a:cxn>
                <a:cxn ang="0">
                  <a:pos x="680" y="26"/>
                </a:cxn>
                <a:cxn ang="0">
                  <a:pos x="676" y="32"/>
                </a:cxn>
                <a:cxn ang="0">
                  <a:pos x="672" y="38"/>
                </a:cxn>
                <a:cxn ang="0">
                  <a:pos x="666" y="44"/>
                </a:cxn>
                <a:cxn ang="0">
                  <a:pos x="660" y="50"/>
                </a:cxn>
                <a:cxn ang="0">
                  <a:pos x="652" y="54"/>
                </a:cxn>
                <a:cxn ang="0">
                  <a:pos x="644" y="60"/>
                </a:cxn>
                <a:cxn ang="0">
                  <a:pos x="636" y="66"/>
                </a:cxn>
                <a:cxn ang="0">
                  <a:pos x="628" y="72"/>
                </a:cxn>
                <a:cxn ang="0">
                  <a:pos x="618" y="76"/>
                </a:cxn>
                <a:cxn ang="0">
                  <a:pos x="606" y="82"/>
                </a:cxn>
                <a:cxn ang="0">
                  <a:pos x="596" y="86"/>
                </a:cxn>
                <a:cxn ang="0">
                  <a:pos x="584" y="92"/>
                </a:cxn>
                <a:cxn ang="0">
                  <a:pos x="572" y="96"/>
                </a:cxn>
                <a:cxn ang="0">
                  <a:pos x="558" y="102"/>
                </a:cxn>
                <a:cxn ang="0">
                  <a:pos x="544" y="106"/>
                </a:cxn>
                <a:cxn ang="0">
                  <a:pos x="530" y="110"/>
                </a:cxn>
                <a:cxn ang="0">
                  <a:pos x="514" y="114"/>
                </a:cxn>
                <a:cxn ang="0">
                  <a:pos x="500" y="118"/>
                </a:cxn>
                <a:cxn ang="0">
                  <a:pos x="484" y="122"/>
                </a:cxn>
                <a:cxn ang="0">
                  <a:pos x="474" y="124"/>
                </a:cxn>
                <a:cxn ang="0">
                  <a:pos x="458" y="128"/>
                </a:cxn>
                <a:cxn ang="0">
                  <a:pos x="440" y="132"/>
                </a:cxn>
                <a:cxn ang="0">
                  <a:pos x="422" y="136"/>
                </a:cxn>
                <a:cxn ang="0">
                  <a:pos x="404" y="138"/>
                </a:cxn>
                <a:cxn ang="0">
                  <a:pos x="386" y="142"/>
                </a:cxn>
                <a:cxn ang="0">
                  <a:pos x="366" y="146"/>
                </a:cxn>
                <a:cxn ang="0">
                  <a:pos x="346" y="148"/>
                </a:cxn>
                <a:cxn ang="0">
                  <a:pos x="326" y="150"/>
                </a:cxn>
                <a:cxn ang="0">
                  <a:pos x="306" y="154"/>
                </a:cxn>
                <a:cxn ang="0">
                  <a:pos x="286" y="156"/>
                </a:cxn>
                <a:cxn ang="0">
                  <a:pos x="264" y="158"/>
                </a:cxn>
                <a:cxn ang="0">
                  <a:pos x="244" y="160"/>
                </a:cxn>
                <a:cxn ang="0">
                  <a:pos x="222" y="162"/>
                </a:cxn>
                <a:cxn ang="0">
                  <a:pos x="200" y="162"/>
                </a:cxn>
                <a:cxn ang="0">
                  <a:pos x="178" y="164"/>
                </a:cxn>
                <a:cxn ang="0">
                  <a:pos x="156" y="164"/>
                </a:cxn>
                <a:cxn ang="0">
                  <a:pos x="134" y="166"/>
                </a:cxn>
                <a:cxn ang="0">
                  <a:pos x="112" y="166"/>
                </a:cxn>
                <a:cxn ang="0">
                  <a:pos x="90" y="168"/>
                </a:cxn>
                <a:cxn ang="0">
                  <a:pos x="66" y="168"/>
                </a:cxn>
                <a:cxn ang="0">
                  <a:pos x="44" y="168"/>
                </a:cxn>
                <a:cxn ang="0">
                  <a:pos x="22" y="168"/>
                </a:cxn>
                <a:cxn ang="0">
                  <a:pos x="0" y="168"/>
                </a:cxn>
                <a:cxn ang="0">
                  <a:pos x="688" y="6"/>
                </a:cxn>
              </a:cxnLst>
              <a:rect l="0" t="0" r="r" b="b"/>
              <a:pathLst>
                <a:path w="688" h="168">
                  <a:moveTo>
                    <a:pt x="688" y="6"/>
                  </a:moveTo>
                  <a:lnTo>
                    <a:pt x="686" y="10"/>
                  </a:lnTo>
                  <a:lnTo>
                    <a:pt x="686" y="12"/>
                  </a:lnTo>
                  <a:lnTo>
                    <a:pt x="686" y="16"/>
                  </a:lnTo>
                  <a:lnTo>
                    <a:pt x="684" y="18"/>
                  </a:lnTo>
                  <a:lnTo>
                    <a:pt x="682" y="20"/>
                  </a:lnTo>
                  <a:lnTo>
                    <a:pt x="682" y="24"/>
                  </a:lnTo>
                  <a:lnTo>
                    <a:pt x="680" y="26"/>
                  </a:lnTo>
                  <a:lnTo>
                    <a:pt x="678" y="30"/>
                  </a:lnTo>
                  <a:lnTo>
                    <a:pt x="676" y="32"/>
                  </a:lnTo>
                  <a:lnTo>
                    <a:pt x="674" y="36"/>
                  </a:lnTo>
                  <a:lnTo>
                    <a:pt x="672" y="38"/>
                  </a:lnTo>
                  <a:lnTo>
                    <a:pt x="668" y="40"/>
                  </a:lnTo>
                  <a:lnTo>
                    <a:pt x="666" y="44"/>
                  </a:lnTo>
                  <a:lnTo>
                    <a:pt x="662" y="46"/>
                  </a:lnTo>
                  <a:lnTo>
                    <a:pt x="660" y="50"/>
                  </a:lnTo>
                  <a:lnTo>
                    <a:pt x="656" y="52"/>
                  </a:lnTo>
                  <a:lnTo>
                    <a:pt x="652" y="54"/>
                  </a:lnTo>
                  <a:lnTo>
                    <a:pt x="648" y="58"/>
                  </a:lnTo>
                  <a:lnTo>
                    <a:pt x="644" y="60"/>
                  </a:lnTo>
                  <a:lnTo>
                    <a:pt x="640" y="64"/>
                  </a:lnTo>
                  <a:lnTo>
                    <a:pt x="636" y="66"/>
                  </a:lnTo>
                  <a:lnTo>
                    <a:pt x="632" y="68"/>
                  </a:lnTo>
                  <a:lnTo>
                    <a:pt x="628" y="72"/>
                  </a:lnTo>
                  <a:lnTo>
                    <a:pt x="622" y="74"/>
                  </a:lnTo>
                  <a:lnTo>
                    <a:pt x="618" y="76"/>
                  </a:lnTo>
                  <a:lnTo>
                    <a:pt x="612" y="78"/>
                  </a:lnTo>
                  <a:lnTo>
                    <a:pt x="606" y="82"/>
                  </a:lnTo>
                  <a:lnTo>
                    <a:pt x="602" y="84"/>
                  </a:lnTo>
                  <a:lnTo>
                    <a:pt x="596" y="86"/>
                  </a:lnTo>
                  <a:lnTo>
                    <a:pt x="590" y="88"/>
                  </a:lnTo>
                  <a:lnTo>
                    <a:pt x="584" y="92"/>
                  </a:lnTo>
                  <a:lnTo>
                    <a:pt x="578" y="94"/>
                  </a:lnTo>
                  <a:lnTo>
                    <a:pt x="572" y="96"/>
                  </a:lnTo>
                  <a:lnTo>
                    <a:pt x="564" y="98"/>
                  </a:lnTo>
                  <a:lnTo>
                    <a:pt x="558" y="102"/>
                  </a:lnTo>
                  <a:lnTo>
                    <a:pt x="552" y="104"/>
                  </a:lnTo>
                  <a:lnTo>
                    <a:pt x="544" y="106"/>
                  </a:lnTo>
                  <a:lnTo>
                    <a:pt x="538" y="108"/>
                  </a:lnTo>
                  <a:lnTo>
                    <a:pt x="530" y="110"/>
                  </a:lnTo>
                  <a:lnTo>
                    <a:pt x="522" y="112"/>
                  </a:lnTo>
                  <a:lnTo>
                    <a:pt x="514" y="114"/>
                  </a:lnTo>
                  <a:lnTo>
                    <a:pt x="508" y="116"/>
                  </a:lnTo>
                  <a:lnTo>
                    <a:pt x="500" y="118"/>
                  </a:lnTo>
                  <a:lnTo>
                    <a:pt x="492" y="120"/>
                  </a:lnTo>
                  <a:lnTo>
                    <a:pt x="484" y="122"/>
                  </a:lnTo>
                  <a:lnTo>
                    <a:pt x="474" y="124"/>
                  </a:lnTo>
                  <a:lnTo>
                    <a:pt x="474" y="124"/>
                  </a:lnTo>
                  <a:lnTo>
                    <a:pt x="466" y="126"/>
                  </a:lnTo>
                  <a:lnTo>
                    <a:pt x="458" y="128"/>
                  </a:lnTo>
                  <a:lnTo>
                    <a:pt x="450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22" y="136"/>
                  </a:lnTo>
                  <a:lnTo>
                    <a:pt x="414" y="138"/>
                  </a:lnTo>
                  <a:lnTo>
                    <a:pt x="404" y="138"/>
                  </a:lnTo>
                  <a:lnTo>
                    <a:pt x="394" y="140"/>
                  </a:lnTo>
                  <a:lnTo>
                    <a:pt x="386" y="142"/>
                  </a:lnTo>
                  <a:lnTo>
                    <a:pt x="376" y="144"/>
                  </a:lnTo>
                  <a:lnTo>
                    <a:pt x="366" y="146"/>
                  </a:lnTo>
                  <a:lnTo>
                    <a:pt x="356" y="146"/>
                  </a:lnTo>
                  <a:lnTo>
                    <a:pt x="346" y="148"/>
                  </a:lnTo>
                  <a:lnTo>
                    <a:pt x="336" y="150"/>
                  </a:lnTo>
                  <a:lnTo>
                    <a:pt x="326" y="150"/>
                  </a:lnTo>
                  <a:lnTo>
                    <a:pt x="316" y="152"/>
                  </a:lnTo>
                  <a:lnTo>
                    <a:pt x="306" y="154"/>
                  </a:lnTo>
                  <a:lnTo>
                    <a:pt x="296" y="154"/>
                  </a:lnTo>
                  <a:lnTo>
                    <a:pt x="286" y="156"/>
                  </a:lnTo>
                  <a:lnTo>
                    <a:pt x="274" y="156"/>
                  </a:lnTo>
                  <a:lnTo>
                    <a:pt x="264" y="158"/>
                  </a:lnTo>
                  <a:lnTo>
                    <a:pt x="254" y="158"/>
                  </a:lnTo>
                  <a:lnTo>
                    <a:pt x="244" y="160"/>
                  </a:lnTo>
                  <a:lnTo>
                    <a:pt x="232" y="160"/>
                  </a:lnTo>
                  <a:lnTo>
                    <a:pt x="222" y="162"/>
                  </a:lnTo>
                  <a:lnTo>
                    <a:pt x="210" y="162"/>
                  </a:lnTo>
                  <a:lnTo>
                    <a:pt x="200" y="162"/>
                  </a:lnTo>
                  <a:lnTo>
                    <a:pt x="190" y="164"/>
                  </a:lnTo>
                  <a:lnTo>
                    <a:pt x="178" y="164"/>
                  </a:lnTo>
                  <a:lnTo>
                    <a:pt x="168" y="164"/>
                  </a:lnTo>
                  <a:lnTo>
                    <a:pt x="156" y="164"/>
                  </a:lnTo>
                  <a:lnTo>
                    <a:pt x="146" y="166"/>
                  </a:lnTo>
                  <a:lnTo>
                    <a:pt x="134" y="166"/>
                  </a:lnTo>
                  <a:lnTo>
                    <a:pt x="122" y="166"/>
                  </a:lnTo>
                  <a:lnTo>
                    <a:pt x="112" y="166"/>
                  </a:lnTo>
                  <a:lnTo>
                    <a:pt x="100" y="166"/>
                  </a:lnTo>
                  <a:lnTo>
                    <a:pt x="90" y="168"/>
                  </a:lnTo>
                  <a:lnTo>
                    <a:pt x="78" y="168"/>
                  </a:lnTo>
                  <a:lnTo>
                    <a:pt x="66" y="168"/>
                  </a:lnTo>
                  <a:lnTo>
                    <a:pt x="56" y="168"/>
                  </a:lnTo>
                  <a:lnTo>
                    <a:pt x="44" y="168"/>
                  </a:lnTo>
                  <a:lnTo>
                    <a:pt x="34" y="168"/>
                  </a:lnTo>
                  <a:lnTo>
                    <a:pt x="22" y="168"/>
                  </a:lnTo>
                  <a:lnTo>
                    <a:pt x="10" y="168"/>
                  </a:lnTo>
                  <a:lnTo>
                    <a:pt x="0" y="168"/>
                  </a:lnTo>
                  <a:lnTo>
                    <a:pt x="44" y="0"/>
                  </a:lnTo>
                  <a:lnTo>
                    <a:pt x="688" y="6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Rectangle 34"/>
            <p:cNvSpPr>
              <a:spLocks noChangeArrowheads="1"/>
            </p:cNvSpPr>
            <p:nvPr/>
          </p:nvSpPr>
          <p:spPr bwMode="auto">
            <a:xfrm>
              <a:off x="1623" y="3002"/>
              <a:ext cx="20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 dirty="0">
                  <a:solidFill>
                    <a:srgbClr val="000000"/>
                  </a:solidFill>
                  <a:latin typeface="Arial" pitchFamily="34" charset="0"/>
                </a:rPr>
                <a:t>25.50%</a:t>
              </a:r>
              <a:endParaRPr lang="tr-TR" sz="24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6" name="Rectangle 35"/>
            <p:cNvSpPr>
              <a:spLocks noChangeArrowheads="1"/>
            </p:cNvSpPr>
            <p:nvPr/>
          </p:nvSpPr>
          <p:spPr bwMode="auto">
            <a:xfrm>
              <a:off x="1846" y="3617"/>
              <a:ext cx="20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 dirty="0">
                  <a:solidFill>
                    <a:srgbClr val="000000"/>
                  </a:solidFill>
                  <a:latin typeface="Arial" pitchFamily="34" charset="0"/>
                </a:rPr>
                <a:t>25.50%</a:t>
              </a:r>
              <a:endParaRPr lang="tr-TR" sz="24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955" y="3621"/>
              <a:ext cx="20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>
                  <a:solidFill>
                    <a:srgbClr val="000000"/>
                  </a:solidFill>
                  <a:latin typeface="Arial" pitchFamily="34" charset="0"/>
                </a:rPr>
                <a:t>10.00%</a:t>
              </a: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8" name="Rectangle 37"/>
            <p:cNvSpPr>
              <a:spLocks noChangeArrowheads="1"/>
            </p:cNvSpPr>
            <p:nvPr/>
          </p:nvSpPr>
          <p:spPr bwMode="auto">
            <a:xfrm>
              <a:off x="590" y="3561"/>
              <a:ext cx="20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>
                  <a:solidFill>
                    <a:srgbClr val="000000"/>
                  </a:solidFill>
                  <a:latin typeface="Arial" pitchFamily="34" charset="0"/>
                </a:rPr>
                <a:t>10.00%</a:t>
              </a: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9" name="Rectangle 38"/>
            <p:cNvSpPr>
              <a:spLocks noChangeArrowheads="1"/>
            </p:cNvSpPr>
            <p:nvPr/>
          </p:nvSpPr>
          <p:spPr bwMode="auto">
            <a:xfrm>
              <a:off x="466" y="3149"/>
              <a:ext cx="20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 dirty="0">
                  <a:solidFill>
                    <a:srgbClr val="000000"/>
                  </a:solidFill>
                  <a:latin typeface="Arial" pitchFamily="34" charset="0"/>
                </a:rPr>
                <a:t>10.00%</a:t>
              </a:r>
              <a:endParaRPr lang="tr-TR" sz="24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0" name="Rectangle 39"/>
            <p:cNvSpPr>
              <a:spLocks noChangeArrowheads="1"/>
            </p:cNvSpPr>
            <p:nvPr/>
          </p:nvSpPr>
          <p:spPr bwMode="auto">
            <a:xfrm>
              <a:off x="758" y="2962"/>
              <a:ext cx="20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 dirty="0">
                  <a:solidFill>
                    <a:srgbClr val="000000"/>
                  </a:solidFill>
                  <a:latin typeface="Arial" pitchFamily="34" charset="0"/>
                </a:rPr>
                <a:t>10.00%</a:t>
              </a:r>
              <a:endParaRPr lang="tr-TR" sz="24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51" name="Rectangle 40"/>
            <p:cNvSpPr>
              <a:spLocks noChangeArrowheads="1"/>
            </p:cNvSpPr>
            <p:nvPr/>
          </p:nvSpPr>
          <p:spPr bwMode="auto">
            <a:xfrm>
              <a:off x="1206" y="2879"/>
              <a:ext cx="223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050" kern="0" dirty="0">
                  <a:solidFill>
                    <a:srgbClr val="FF0000"/>
                  </a:solidFill>
                  <a:latin typeface="Arial" pitchFamily="34" charset="0"/>
                </a:rPr>
                <a:t>9.00%</a:t>
              </a:r>
              <a:endParaRPr lang="tr-TR" sz="105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147585" name="Picture 4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9" y="2919"/>
              <a:ext cx="172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86" name="Picture 4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" y="2899"/>
              <a:ext cx="296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87" name="Picture 4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8" y="2674"/>
              <a:ext cx="243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88" name="Picture 4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" y="2718"/>
              <a:ext cx="29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89" name="Picture 4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" y="2966"/>
              <a:ext cx="11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46"/>
            <p:cNvSpPr>
              <a:spLocks noChangeArrowheads="1"/>
            </p:cNvSpPr>
            <p:nvPr/>
          </p:nvSpPr>
          <p:spPr bwMode="auto">
            <a:xfrm>
              <a:off x="518" y="3064"/>
              <a:ext cx="149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>
                  <a:solidFill>
                    <a:srgbClr val="000000"/>
                  </a:solidFill>
                  <a:latin typeface="Arial" pitchFamily="34" charset="0"/>
                </a:rPr>
                <a:t>NICO</a:t>
              </a: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147591" name="Picture 4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" y="2871"/>
              <a:ext cx="170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Rectangle 48"/>
            <p:cNvSpPr>
              <a:spLocks noChangeArrowheads="1"/>
            </p:cNvSpPr>
            <p:nvPr/>
          </p:nvSpPr>
          <p:spPr bwMode="auto">
            <a:xfrm>
              <a:off x="518" y="3064"/>
              <a:ext cx="149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kern="0">
                  <a:solidFill>
                    <a:srgbClr val="000000"/>
                  </a:solidFill>
                  <a:latin typeface="Arial" pitchFamily="34" charset="0"/>
                </a:rPr>
                <a:t>NICO</a:t>
              </a:r>
              <a:endParaRPr lang="tr-TR" sz="24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pic>
          <p:nvPicPr>
            <p:cNvPr id="147593" name="Picture 4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" y="3467"/>
              <a:ext cx="353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94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46" y="3523"/>
              <a:ext cx="112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95" name="Picture 5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1" y="3500"/>
              <a:ext cx="21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7463" name="Group 3"/>
          <p:cNvGrpSpPr>
            <a:grpSpLocks noChangeAspect="1"/>
          </p:cNvGrpSpPr>
          <p:nvPr/>
        </p:nvGrpSpPr>
        <p:grpSpPr bwMode="auto">
          <a:xfrm>
            <a:off x="123826" y="3941416"/>
            <a:ext cx="3097213" cy="1398925"/>
            <a:chOff x="39" y="3173"/>
            <a:chExt cx="1606" cy="989"/>
          </a:xfrm>
        </p:grpSpPr>
        <p:pic>
          <p:nvPicPr>
            <p:cNvPr id="147466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95" y="3928"/>
              <a:ext cx="10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467" name="Picture 5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2" y="3336"/>
              <a:ext cx="156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468" name="Picture 8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" y="3654"/>
              <a:ext cx="13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469" name="Picture 9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" y="3448"/>
              <a:ext cx="14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470" name="Picture 1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" y="3994"/>
              <a:ext cx="127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471" name="Picture 1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" y="3309"/>
              <a:ext cx="16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472" name="Picture 13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" y="3191"/>
              <a:ext cx="206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872" y="3498"/>
              <a:ext cx="78" cy="350"/>
            </a:xfrm>
            <a:custGeom>
              <a:avLst/>
              <a:gdLst/>
              <a:ahLst/>
              <a:cxnLst>
                <a:cxn ang="0">
                  <a:pos x="78" y="170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78" y="350"/>
                </a:cxn>
                <a:cxn ang="0">
                  <a:pos x="78" y="170"/>
                </a:cxn>
              </a:cxnLst>
              <a:rect l="0" t="0" r="r" b="b"/>
              <a:pathLst>
                <a:path w="78" h="350">
                  <a:moveTo>
                    <a:pt x="78" y="170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78" y="350"/>
                  </a:lnTo>
                  <a:lnTo>
                    <a:pt x="78" y="170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872" y="3498"/>
              <a:ext cx="78" cy="1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20" y="0"/>
                </a:cxn>
                <a:cxn ang="0">
                  <a:pos x="30" y="0"/>
                </a:cxn>
                <a:cxn ang="0">
                  <a:pos x="40" y="0"/>
                </a:cxn>
                <a:cxn ang="0">
                  <a:pos x="50" y="0"/>
                </a:cxn>
                <a:cxn ang="0">
                  <a:pos x="58" y="0"/>
                </a:cxn>
                <a:cxn ang="0">
                  <a:pos x="68" y="0"/>
                </a:cxn>
                <a:cxn ang="0">
                  <a:pos x="78" y="0"/>
                </a:cxn>
                <a:cxn ang="0">
                  <a:pos x="78" y="170"/>
                </a:cxn>
                <a:cxn ang="0">
                  <a:pos x="0" y="0"/>
                </a:cxn>
              </a:cxnLst>
              <a:rect l="0" t="0" r="r" b="b"/>
              <a:pathLst>
                <a:path w="78" h="170">
                  <a:moveTo>
                    <a:pt x="0" y="0"/>
                  </a:moveTo>
                  <a:lnTo>
                    <a:pt x="10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78" y="0"/>
                  </a:lnTo>
                  <a:lnTo>
                    <a:pt x="78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790" y="3506"/>
              <a:ext cx="161" cy="342"/>
            </a:xfrm>
            <a:custGeom>
              <a:avLst/>
              <a:gdLst/>
              <a:ahLst/>
              <a:cxnLst>
                <a:cxn ang="0">
                  <a:pos x="160" y="162"/>
                </a:cxn>
                <a:cxn ang="0">
                  <a:pos x="0" y="0"/>
                </a:cxn>
                <a:cxn ang="0">
                  <a:pos x="0" y="180"/>
                </a:cxn>
                <a:cxn ang="0">
                  <a:pos x="160" y="342"/>
                </a:cxn>
                <a:cxn ang="0">
                  <a:pos x="160" y="162"/>
                </a:cxn>
              </a:cxnLst>
              <a:rect l="0" t="0" r="r" b="b"/>
              <a:pathLst>
                <a:path w="160" h="342">
                  <a:moveTo>
                    <a:pt x="160" y="162"/>
                  </a:moveTo>
                  <a:lnTo>
                    <a:pt x="0" y="0"/>
                  </a:lnTo>
                  <a:lnTo>
                    <a:pt x="0" y="180"/>
                  </a:lnTo>
                  <a:lnTo>
                    <a:pt x="160" y="342"/>
                  </a:lnTo>
                  <a:lnTo>
                    <a:pt x="160" y="162"/>
                  </a:lnTo>
                  <a:close/>
                </a:path>
              </a:pathLst>
            </a:custGeom>
            <a:solidFill>
              <a:srgbClr val="800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790" y="3498"/>
              <a:ext cx="161" cy="17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7" y="8"/>
                </a:cxn>
                <a:cxn ang="0">
                  <a:pos x="17" y="5"/>
                </a:cxn>
                <a:cxn ang="0">
                  <a:pos x="27" y="5"/>
                </a:cxn>
                <a:cxn ang="0">
                  <a:pos x="35" y="5"/>
                </a:cxn>
                <a:cxn ang="0">
                  <a:pos x="45" y="3"/>
                </a:cxn>
                <a:cxn ang="0">
                  <a:pos x="55" y="3"/>
                </a:cxn>
                <a:cxn ang="0">
                  <a:pos x="65" y="3"/>
                </a:cxn>
                <a:cxn ang="0">
                  <a:pos x="75" y="3"/>
                </a:cxn>
                <a:cxn ang="0">
                  <a:pos x="82" y="0"/>
                </a:cxn>
                <a:cxn ang="0">
                  <a:pos x="160" y="170"/>
                </a:cxn>
                <a:cxn ang="0">
                  <a:pos x="0" y="8"/>
                </a:cxn>
              </a:cxnLst>
              <a:rect l="0" t="0" r="r" b="b"/>
              <a:pathLst>
                <a:path w="160" h="170">
                  <a:moveTo>
                    <a:pt x="0" y="8"/>
                  </a:moveTo>
                  <a:lnTo>
                    <a:pt x="7" y="8"/>
                  </a:lnTo>
                  <a:lnTo>
                    <a:pt x="17" y="5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5" y="3"/>
                  </a:lnTo>
                  <a:lnTo>
                    <a:pt x="55" y="3"/>
                  </a:lnTo>
                  <a:lnTo>
                    <a:pt x="65" y="3"/>
                  </a:lnTo>
                  <a:lnTo>
                    <a:pt x="75" y="3"/>
                  </a:lnTo>
                  <a:lnTo>
                    <a:pt x="82" y="0"/>
                  </a:lnTo>
                  <a:lnTo>
                    <a:pt x="160" y="17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708" y="3515"/>
              <a:ext cx="242" cy="333"/>
            </a:xfrm>
            <a:custGeom>
              <a:avLst/>
              <a:gdLst/>
              <a:ahLst/>
              <a:cxnLst>
                <a:cxn ang="0">
                  <a:pos x="242" y="153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242" y="333"/>
                </a:cxn>
                <a:cxn ang="0">
                  <a:pos x="242" y="153"/>
                </a:cxn>
              </a:cxnLst>
              <a:rect l="0" t="0" r="r" b="b"/>
              <a:pathLst>
                <a:path w="242" h="333">
                  <a:moveTo>
                    <a:pt x="242" y="153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242" y="333"/>
                  </a:lnTo>
                  <a:lnTo>
                    <a:pt x="242" y="153"/>
                  </a:lnTo>
                  <a:close/>
                </a:path>
              </a:pathLst>
            </a:custGeom>
            <a:solidFill>
              <a:srgbClr val="000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708" y="3506"/>
              <a:ext cx="242" cy="162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8" y="9"/>
                </a:cxn>
                <a:cxn ang="0">
                  <a:pos x="18" y="7"/>
                </a:cxn>
                <a:cxn ang="0">
                  <a:pos x="26" y="7"/>
                </a:cxn>
                <a:cxn ang="0">
                  <a:pos x="36" y="4"/>
                </a:cxn>
                <a:cxn ang="0">
                  <a:pos x="44" y="4"/>
                </a:cxn>
                <a:cxn ang="0">
                  <a:pos x="54" y="2"/>
                </a:cxn>
                <a:cxn ang="0">
                  <a:pos x="62" y="2"/>
                </a:cxn>
                <a:cxn ang="0">
                  <a:pos x="72" y="0"/>
                </a:cxn>
                <a:cxn ang="0">
                  <a:pos x="82" y="0"/>
                </a:cxn>
                <a:cxn ang="0">
                  <a:pos x="242" y="162"/>
                </a:cxn>
                <a:cxn ang="0">
                  <a:pos x="0" y="9"/>
                </a:cxn>
              </a:cxnLst>
              <a:rect l="0" t="0" r="r" b="b"/>
              <a:pathLst>
                <a:path w="242" h="162">
                  <a:moveTo>
                    <a:pt x="0" y="9"/>
                  </a:moveTo>
                  <a:lnTo>
                    <a:pt x="8" y="9"/>
                  </a:lnTo>
                  <a:lnTo>
                    <a:pt x="18" y="7"/>
                  </a:lnTo>
                  <a:lnTo>
                    <a:pt x="26" y="7"/>
                  </a:lnTo>
                  <a:lnTo>
                    <a:pt x="36" y="4"/>
                  </a:lnTo>
                  <a:lnTo>
                    <a:pt x="44" y="4"/>
                  </a:lnTo>
                  <a:lnTo>
                    <a:pt x="54" y="2"/>
                  </a:lnTo>
                  <a:lnTo>
                    <a:pt x="62" y="2"/>
                  </a:lnTo>
                  <a:lnTo>
                    <a:pt x="72" y="0"/>
                  </a:lnTo>
                  <a:lnTo>
                    <a:pt x="82" y="0"/>
                  </a:lnTo>
                  <a:lnTo>
                    <a:pt x="242" y="16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693" y="3384"/>
              <a:ext cx="49" cy="1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9"/>
                </a:cxn>
                <a:cxn ang="0">
                  <a:pos x="49" y="126"/>
                </a:cxn>
              </a:cxnLst>
              <a:rect l="0" t="0" r="r" b="b"/>
              <a:pathLst>
                <a:path w="49" h="126">
                  <a:moveTo>
                    <a:pt x="0" y="0"/>
                  </a:moveTo>
                  <a:lnTo>
                    <a:pt x="0" y="39"/>
                  </a:lnTo>
                  <a:lnTo>
                    <a:pt x="49" y="126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601" y="3536"/>
              <a:ext cx="349" cy="312"/>
            </a:xfrm>
            <a:custGeom>
              <a:avLst/>
              <a:gdLst/>
              <a:ahLst/>
              <a:cxnLst>
                <a:cxn ang="0">
                  <a:pos x="349" y="132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349" y="312"/>
                </a:cxn>
                <a:cxn ang="0">
                  <a:pos x="349" y="132"/>
                </a:cxn>
              </a:cxnLst>
              <a:rect l="0" t="0" r="r" b="b"/>
              <a:pathLst>
                <a:path w="349" h="312">
                  <a:moveTo>
                    <a:pt x="349" y="132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349" y="312"/>
                  </a:lnTo>
                  <a:lnTo>
                    <a:pt x="349" y="132"/>
                  </a:lnTo>
                  <a:close/>
                </a:path>
              </a:pathLst>
            </a:custGeom>
            <a:solidFill>
              <a:srgbClr val="66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601" y="3515"/>
              <a:ext cx="349" cy="153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8" y="19"/>
                </a:cxn>
                <a:cxn ang="0">
                  <a:pos x="16" y="16"/>
                </a:cxn>
                <a:cxn ang="0">
                  <a:pos x="24" y="16"/>
                </a:cxn>
                <a:cxn ang="0">
                  <a:pos x="32" y="14"/>
                </a:cxn>
                <a:cxn ang="0">
                  <a:pos x="40" y="12"/>
                </a:cxn>
                <a:cxn ang="0">
                  <a:pos x="48" y="9"/>
                </a:cxn>
                <a:cxn ang="0">
                  <a:pos x="56" y="9"/>
                </a:cxn>
                <a:cxn ang="0">
                  <a:pos x="64" y="7"/>
                </a:cxn>
                <a:cxn ang="0">
                  <a:pos x="72" y="5"/>
                </a:cxn>
                <a:cxn ang="0">
                  <a:pos x="82" y="5"/>
                </a:cxn>
                <a:cxn ang="0">
                  <a:pos x="90" y="2"/>
                </a:cxn>
                <a:cxn ang="0">
                  <a:pos x="98" y="2"/>
                </a:cxn>
                <a:cxn ang="0">
                  <a:pos x="107" y="0"/>
                </a:cxn>
                <a:cxn ang="0">
                  <a:pos x="349" y="153"/>
                </a:cxn>
                <a:cxn ang="0">
                  <a:pos x="0" y="21"/>
                </a:cxn>
              </a:cxnLst>
              <a:rect l="0" t="0" r="r" b="b"/>
              <a:pathLst>
                <a:path w="349" h="153">
                  <a:moveTo>
                    <a:pt x="0" y="21"/>
                  </a:moveTo>
                  <a:lnTo>
                    <a:pt x="8" y="19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32" y="14"/>
                  </a:lnTo>
                  <a:lnTo>
                    <a:pt x="40" y="12"/>
                  </a:lnTo>
                  <a:lnTo>
                    <a:pt x="48" y="9"/>
                  </a:lnTo>
                  <a:lnTo>
                    <a:pt x="56" y="9"/>
                  </a:lnTo>
                  <a:lnTo>
                    <a:pt x="64" y="7"/>
                  </a:lnTo>
                  <a:lnTo>
                    <a:pt x="72" y="5"/>
                  </a:lnTo>
                  <a:lnTo>
                    <a:pt x="82" y="5"/>
                  </a:lnTo>
                  <a:lnTo>
                    <a:pt x="90" y="2"/>
                  </a:lnTo>
                  <a:lnTo>
                    <a:pt x="98" y="2"/>
                  </a:lnTo>
                  <a:lnTo>
                    <a:pt x="107" y="0"/>
                  </a:lnTo>
                  <a:lnTo>
                    <a:pt x="349" y="15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487" y="3576"/>
              <a:ext cx="463" cy="272"/>
            </a:xfrm>
            <a:custGeom>
              <a:avLst/>
              <a:gdLst/>
              <a:ahLst/>
              <a:cxnLst>
                <a:cxn ang="0">
                  <a:pos x="463" y="92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463" y="272"/>
                </a:cxn>
                <a:cxn ang="0">
                  <a:pos x="463" y="92"/>
                </a:cxn>
              </a:cxnLst>
              <a:rect l="0" t="0" r="r" b="b"/>
              <a:pathLst>
                <a:path w="463" h="272">
                  <a:moveTo>
                    <a:pt x="463" y="92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463" y="272"/>
                  </a:lnTo>
                  <a:lnTo>
                    <a:pt x="463" y="92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Freeform 30"/>
            <p:cNvSpPr>
              <a:spLocks/>
            </p:cNvSpPr>
            <p:nvPr/>
          </p:nvSpPr>
          <p:spPr bwMode="auto">
            <a:xfrm>
              <a:off x="487" y="3536"/>
              <a:ext cx="463" cy="13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6" y="38"/>
                </a:cxn>
                <a:cxn ang="0">
                  <a:pos x="10" y="35"/>
                </a:cxn>
                <a:cxn ang="0">
                  <a:pos x="16" y="33"/>
                </a:cxn>
                <a:cxn ang="0">
                  <a:pos x="22" y="31"/>
                </a:cxn>
                <a:cxn ang="0">
                  <a:pos x="27" y="28"/>
                </a:cxn>
                <a:cxn ang="0">
                  <a:pos x="33" y="26"/>
                </a:cxn>
                <a:cxn ang="0">
                  <a:pos x="39" y="24"/>
                </a:cxn>
                <a:cxn ang="0">
                  <a:pos x="45" y="21"/>
                </a:cxn>
                <a:cxn ang="0">
                  <a:pos x="53" y="19"/>
                </a:cxn>
                <a:cxn ang="0">
                  <a:pos x="59" y="17"/>
                </a:cxn>
                <a:cxn ang="0">
                  <a:pos x="65" y="14"/>
                </a:cxn>
                <a:cxn ang="0">
                  <a:pos x="73" y="12"/>
                </a:cxn>
                <a:cxn ang="0">
                  <a:pos x="79" y="9"/>
                </a:cxn>
                <a:cxn ang="0">
                  <a:pos x="87" y="7"/>
                </a:cxn>
                <a:cxn ang="0">
                  <a:pos x="93" y="5"/>
                </a:cxn>
                <a:cxn ang="0">
                  <a:pos x="101" y="5"/>
                </a:cxn>
                <a:cxn ang="0">
                  <a:pos x="108" y="3"/>
                </a:cxn>
                <a:cxn ang="0">
                  <a:pos x="114" y="0"/>
                </a:cxn>
                <a:cxn ang="0">
                  <a:pos x="463" y="132"/>
                </a:cxn>
                <a:cxn ang="0">
                  <a:pos x="0" y="40"/>
                </a:cxn>
              </a:cxnLst>
              <a:rect l="0" t="0" r="r" b="b"/>
              <a:pathLst>
                <a:path w="463" h="132">
                  <a:moveTo>
                    <a:pt x="0" y="40"/>
                  </a:moveTo>
                  <a:lnTo>
                    <a:pt x="6" y="38"/>
                  </a:lnTo>
                  <a:lnTo>
                    <a:pt x="10" y="35"/>
                  </a:lnTo>
                  <a:lnTo>
                    <a:pt x="16" y="33"/>
                  </a:lnTo>
                  <a:lnTo>
                    <a:pt x="22" y="31"/>
                  </a:lnTo>
                  <a:lnTo>
                    <a:pt x="27" y="28"/>
                  </a:lnTo>
                  <a:lnTo>
                    <a:pt x="33" y="26"/>
                  </a:lnTo>
                  <a:lnTo>
                    <a:pt x="39" y="24"/>
                  </a:lnTo>
                  <a:lnTo>
                    <a:pt x="45" y="21"/>
                  </a:lnTo>
                  <a:lnTo>
                    <a:pt x="53" y="19"/>
                  </a:lnTo>
                  <a:lnTo>
                    <a:pt x="59" y="17"/>
                  </a:lnTo>
                  <a:lnTo>
                    <a:pt x="65" y="14"/>
                  </a:lnTo>
                  <a:lnTo>
                    <a:pt x="73" y="12"/>
                  </a:lnTo>
                  <a:lnTo>
                    <a:pt x="79" y="9"/>
                  </a:lnTo>
                  <a:lnTo>
                    <a:pt x="87" y="7"/>
                  </a:lnTo>
                  <a:lnTo>
                    <a:pt x="93" y="5"/>
                  </a:lnTo>
                  <a:lnTo>
                    <a:pt x="101" y="5"/>
                  </a:lnTo>
                  <a:lnTo>
                    <a:pt x="108" y="3"/>
                  </a:lnTo>
                  <a:lnTo>
                    <a:pt x="114" y="0"/>
                  </a:lnTo>
                  <a:lnTo>
                    <a:pt x="463" y="1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415" y="3623"/>
              <a:ext cx="535" cy="225"/>
            </a:xfrm>
            <a:custGeom>
              <a:avLst/>
              <a:gdLst/>
              <a:ahLst/>
              <a:cxnLst>
                <a:cxn ang="0">
                  <a:pos x="535" y="45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535" y="225"/>
                </a:cxn>
                <a:cxn ang="0">
                  <a:pos x="535" y="45"/>
                </a:cxn>
              </a:cxnLst>
              <a:rect l="0" t="0" r="r" b="b"/>
              <a:pathLst>
                <a:path w="535" h="225">
                  <a:moveTo>
                    <a:pt x="535" y="45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535" y="225"/>
                  </a:lnTo>
                  <a:lnTo>
                    <a:pt x="535" y="45"/>
                  </a:lnTo>
                  <a:close/>
                </a:path>
              </a:pathLst>
            </a:custGeom>
            <a:solidFill>
              <a:srgbClr val="4D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415" y="3576"/>
              <a:ext cx="535" cy="92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4" y="45"/>
                </a:cxn>
                <a:cxn ang="0">
                  <a:pos x="6" y="42"/>
                </a:cxn>
                <a:cxn ang="0">
                  <a:pos x="8" y="40"/>
                </a:cxn>
                <a:cxn ang="0">
                  <a:pos x="12" y="38"/>
                </a:cxn>
                <a:cxn ang="0">
                  <a:pos x="16" y="33"/>
                </a:cxn>
                <a:cxn ang="0">
                  <a:pos x="18" y="31"/>
                </a:cxn>
                <a:cxn ang="0">
                  <a:pos x="22" y="28"/>
                </a:cxn>
                <a:cxn ang="0">
                  <a:pos x="26" y="26"/>
                </a:cxn>
                <a:cxn ang="0">
                  <a:pos x="30" y="24"/>
                </a:cxn>
                <a:cxn ang="0">
                  <a:pos x="34" y="21"/>
                </a:cxn>
                <a:cxn ang="0">
                  <a:pos x="38" y="16"/>
                </a:cxn>
                <a:cxn ang="0">
                  <a:pos x="42" y="14"/>
                </a:cxn>
                <a:cxn ang="0">
                  <a:pos x="46" y="12"/>
                </a:cxn>
                <a:cxn ang="0">
                  <a:pos x="52" y="10"/>
                </a:cxn>
                <a:cxn ang="0">
                  <a:pos x="56" y="7"/>
                </a:cxn>
                <a:cxn ang="0">
                  <a:pos x="62" y="5"/>
                </a:cxn>
                <a:cxn ang="0">
                  <a:pos x="66" y="2"/>
                </a:cxn>
                <a:cxn ang="0">
                  <a:pos x="72" y="0"/>
                </a:cxn>
                <a:cxn ang="0">
                  <a:pos x="535" y="92"/>
                </a:cxn>
                <a:cxn ang="0">
                  <a:pos x="0" y="47"/>
                </a:cxn>
              </a:cxnLst>
              <a:rect l="0" t="0" r="r" b="b"/>
              <a:pathLst>
                <a:path w="535" h="92">
                  <a:moveTo>
                    <a:pt x="0" y="47"/>
                  </a:moveTo>
                  <a:lnTo>
                    <a:pt x="4" y="45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12" y="38"/>
                  </a:lnTo>
                  <a:lnTo>
                    <a:pt x="16" y="33"/>
                  </a:lnTo>
                  <a:lnTo>
                    <a:pt x="18" y="31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30" y="24"/>
                  </a:lnTo>
                  <a:lnTo>
                    <a:pt x="34" y="21"/>
                  </a:lnTo>
                  <a:lnTo>
                    <a:pt x="38" y="16"/>
                  </a:lnTo>
                  <a:lnTo>
                    <a:pt x="42" y="14"/>
                  </a:lnTo>
                  <a:lnTo>
                    <a:pt x="46" y="12"/>
                  </a:lnTo>
                  <a:lnTo>
                    <a:pt x="52" y="10"/>
                  </a:lnTo>
                  <a:lnTo>
                    <a:pt x="56" y="7"/>
                  </a:lnTo>
                  <a:lnTo>
                    <a:pt x="62" y="5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535" y="92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336" y="3668"/>
              <a:ext cx="4" cy="201"/>
            </a:xfrm>
            <a:custGeom>
              <a:avLst/>
              <a:gdLst/>
              <a:ahLst/>
              <a:cxnLst>
                <a:cxn ang="0">
                  <a:pos x="4" y="23"/>
                </a:cxn>
                <a:cxn ang="0">
                  <a:pos x="4" y="21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0" y="11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180"/>
                </a:cxn>
                <a:cxn ang="0">
                  <a:pos x="0" y="183"/>
                </a:cxn>
                <a:cxn ang="0">
                  <a:pos x="0" y="185"/>
                </a:cxn>
                <a:cxn ang="0">
                  <a:pos x="0" y="190"/>
                </a:cxn>
                <a:cxn ang="0">
                  <a:pos x="0" y="192"/>
                </a:cxn>
                <a:cxn ang="0">
                  <a:pos x="2" y="194"/>
                </a:cxn>
                <a:cxn ang="0">
                  <a:pos x="2" y="197"/>
                </a:cxn>
                <a:cxn ang="0">
                  <a:pos x="4" y="201"/>
                </a:cxn>
                <a:cxn ang="0">
                  <a:pos x="4" y="204"/>
                </a:cxn>
                <a:cxn ang="0">
                  <a:pos x="4" y="23"/>
                </a:cxn>
              </a:cxnLst>
              <a:rect l="0" t="0" r="r" b="b"/>
              <a:pathLst>
                <a:path w="4" h="204">
                  <a:moveTo>
                    <a:pt x="4" y="23"/>
                  </a:moveTo>
                  <a:lnTo>
                    <a:pt x="4" y="21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0" y="183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0" y="192"/>
                  </a:lnTo>
                  <a:lnTo>
                    <a:pt x="2" y="194"/>
                  </a:lnTo>
                  <a:lnTo>
                    <a:pt x="2" y="197"/>
                  </a:lnTo>
                  <a:lnTo>
                    <a:pt x="4" y="201"/>
                  </a:lnTo>
                  <a:lnTo>
                    <a:pt x="4" y="204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Freeform 36"/>
            <p:cNvSpPr>
              <a:spLocks/>
            </p:cNvSpPr>
            <p:nvPr/>
          </p:nvSpPr>
          <p:spPr bwMode="auto">
            <a:xfrm>
              <a:off x="340" y="3668"/>
              <a:ext cx="549" cy="201"/>
            </a:xfrm>
            <a:custGeom>
              <a:avLst/>
              <a:gdLst/>
              <a:ahLst/>
              <a:cxnLst>
                <a:cxn ang="0">
                  <a:pos x="549" y="0"/>
                </a:cxn>
                <a:cxn ang="0">
                  <a:pos x="0" y="23"/>
                </a:cxn>
                <a:cxn ang="0">
                  <a:pos x="0" y="204"/>
                </a:cxn>
                <a:cxn ang="0">
                  <a:pos x="549" y="180"/>
                </a:cxn>
                <a:cxn ang="0">
                  <a:pos x="549" y="0"/>
                </a:cxn>
              </a:cxnLst>
              <a:rect l="0" t="0" r="r" b="b"/>
              <a:pathLst>
                <a:path w="549" h="204">
                  <a:moveTo>
                    <a:pt x="549" y="0"/>
                  </a:moveTo>
                  <a:lnTo>
                    <a:pt x="0" y="23"/>
                  </a:lnTo>
                  <a:lnTo>
                    <a:pt x="0" y="204"/>
                  </a:lnTo>
                  <a:lnTo>
                    <a:pt x="549" y="18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336" y="3623"/>
              <a:ext cx="553" cy="68"/>
            </a:xfrm>
            <a:custGeom>
              <a:avLst/>
              <a:gdLst/>
              <a:ahLst/>
              <a:cxnLst>
                <a:cxn ang="0">
                  <a:pos x="4" y="68"/>
                </a:cxn>
                <a:cxn ang="0">
                  <a:pos x="4" y="66"/>
                </a:cxn>
                <a:cxn ang="0">
                  <a:pos x="2" y="63"/>
                </a:cxn>
                <a:cxn ang="0">
                  <a:pos x="2" y="61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0" y="51"/>
                </a:cxn>
                <a:cxn ang="0">
                  <a:pos x="0" y="49"/>
                </a:cxn>
                <a:cxn ang="0">
                  <a:pos x="0" y="45"/>
                </a:cxn>
                <a:cxn ang="0">
                  <a:pos x="0" y="42"/>
                </a:cxn>
                <a:cxn ang="0">
                  <a:pos x="0" y="40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2" y="30"/>
                </a:cxn>
                <a:cxn ang="0">
                  <a:pos x="2" y="28"/>
                </a:cxn>
                <a:cxn ang="0">
                  <a:pos x="4" y="24"/>
                </a:cxn>
                <a:cxn ang="0">
                  <a:pos x="4" y="21"/>
                </a:cxn>
                <a:cxn ang="0">
                  <a:pos x="6" y="19"/>
                </a:cxn>
                <a:cxn ang="0">
                  <a:pos x="8" y="16"/>
                </a:cxn>
                <a:cxn ang="0">
                  <a:pos x="10" y="12"/>
                </a:cxn>
                <a:cxn ang="0">
                  <a:pos x="12" y="9"/>
                </a:cxn>
                <a:cxn ang="0">
                  <a:pos x="14" y="7"/>
                </a:cxn>
                <a:cxn ang="0">
                  <a:pos x="16" y="5"/>
                </a:cxn>
                <a:cxn ang="0">
                  <a:pos x="18" y="0"/>
                </a:cxn>
                <a:cxn ang="0">
                  <a:pos x="553" y="45"/>
                </a:cxn>
                <a:cxn ang="0">
                  <a:pos x="4" y="68"/>
                </a:cxn>
              </a:cxnLst>
              <a:rect l="0" t="0" r="r" b="b"/>
              <a:pathLst>
                <a:path w="553" h="68">
                  <a:moveTo>
                    <a:pt x="4" y="68"/>
                  </a:moveTo>
                  <a:lnTo>
                    <a:pt x="4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6" y="19"/>
                  </a:lnTo>
                  <a:lnTo>
                    <a:pt x="8" y="16"/>
                  </a:lnTo>
                  <a:lnTo>
                    <a:pt x="10" y="12"/>
                  </a:lnTo>
                  <a:lnTo>
                    <a:pt x="12" y="9"/>
                  </a:lnTo>
                  <a:lnTo>
                    <a:pt x="14" y="7"/>
                  </a:lnTo>
                  <a:lnTo>
                    <a:pt x="16" y="5"/>
                  </a:lnTo>
                  <a:lnTo>
                    <a:pt x="18" y="0"/>
                  </a:lnTo>
                  <a:lnTo>
                    <a:pt x="553" y="45"/>
                  </a:lnTo>
                  <a:lnTo>
                    <a:pt x="4" y="6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Freeform 39"/>
            <p:cNvSpPr>
              <a:spLocks/>
            </p:cNvSpPr>
            <p:nvPr/>
          </p:nvSpPr>
          <p:spPr bwMode="auto">
            <a:xfrm>
              <a:off x="1476" y="3668"/>
              <a:ext cx="28" cy="23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2"/>
                </a:cxn>
                <a:cxn ang="0">
                  <a:pos x="28" y="4"/>
                </a:cxn>
                <a:cxn ang="0">
                  <a:pos x="26" y="9"/>
                </a:cxn>
                <a:cxn ang="0">
                  <a:pos x="26" y="11"/>
                </a:cxn>
                <a:cxn ang="0">
                  <a:pos x="26" y="14"/>
                </a:cxn>
                <a:cxn ang="0">
                  <a:pos x="24" y="16"/>
                </a:cxn>
                <a:cxn ang="0">
                  <a:pos x="24" y="21"/>
                </a:cxn>
                <a:cxn ang="0">
                  <a:pos x="22" y="23"/>
                </a:cxn>
                <a:cxn ang="0">
                  <a:pos x="20" y="26"/>
                </a:cxn>
                <a:cxn ang="0">
                  <a:pos x="20" y="28"/>
                </a:cxn>
                <a:cxn ang="0">
                  <a:pos x="18" y="30"/>
                </a:cxn>
                <a:cxn ang="0">
                  <a:pos x="16" y="35"/>
                </a:cxn>
                <a:cxn ang="0">
                  <a:pos x="14" y="37"/>
                </a:cxn>
                <a:cxn ang="0">
                  <a:pos x="10" y="39"/>
                </a:cxn>
                <a:cxn ang="0">
                  <a:pos x="8" y="42"/>
                </a:cxn>
                <a:cxn ang="0">
                  <a:pos x="6" y="47"/>
                </a:cxn>
                <a:cxn ang="0">
                  <a:pos x="4" y="49"/>
                </a:cxn>
                <a:cxn ang="0">
                  <a:pos x="0" y="51"/>
                </a:cxn>
                <a:cxn ang="0">
                  <a:pos x="0" y="232"/>
                </a:cxn>
                <a:cxn ang="0">
                  <a:pos x="4" y="230"/>
                </a:cxn>
                <a:cxn ang="0">
                  <a:pos x="6" y="227"/>
                </a:cxn>
                <a:cxn ang="0">
                  <a:pos x="8" y="222"/>
                </a:cxn>
                <a:cxn ang="0">
                  <a:pos x="10" y="220"/>
                </a:cxn>
                <a:cxn ang="0">
                  <a:pos x="14" y="218"/>
                </a:cxn>
                <a:cxn ang="0">
                  <a:pos x="16" y="216"/>
                </a:cxn>
                <a:cxn ang="0">
                  <a:pos x="18" y="211"/>
                </a:cxn>
                <a:cxn ang="0">
                  <a:pos x="20" y="208"/>
                </a:cxn>
                <a:cxn ang="0">
                  <a:pos x="20" y="206"/>
                </a:cxn>
                <a:cxn ang="0">
                  <a:pos x="22" y="204"/>
                </a:cxn>
                <a:cxn ang="0">
                  <a:pos x="24" y="201"/>
                </a:cxn>
                <a:cxn ang="0">
                  <a:pos x="24" y="197"/>
                </a:cxn>
                <a:cxn ang="0">
                  <a:pos x="26" y="194"/>
                </a:cxn>
                <a:cxn ang="0">
                  <a:pos x="26" y="192"/>
                </a:cxn>
                <a:cxn ang="0">
                  <a:pos x="26" y="190"/>
                </a:cxn>
                <a:cxn ang="0">
                  <a:pos x="28" y="185"/>
                </a:cxn>
                <a:cxn ang="0">
                  <a:pos x="28" y="183"/>
                </a:cxn>
                <a:cxn ang="0">
                  <a:pos x="28" y="180"/>
                </a:cxn>
                <a:cxn ang="0">
                  <a:pos x="28" y="0"/>
                </a:cxn>
              </a:cxnLst>
              <a:rect l="0" t="0" r="r" b="b"/>
              <a:pathLst>
                <a:path w="28" h="232">
                  <a:moveTo>
                    <a:pt x="28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6" y="9"/>
                  </a:lnTo>
                  <a:lnTo>
                    <a:pt x="26" y="11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20" y="26"/>
                  </a:lnTo>
                  <a:lnTo>
                    <a:pt x="20" y="28"/>
                  </a:lnTo>
                  <a:lnTo>
                    <a:pt x="18" y="30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0" y="39"/>
                  </a:lnTo>
                  <a:lnTo>
                    <a:pt x="8" y="42"/>
                  </a:lnTo>
                  <a:lnTo>
                    <a:pt x="6" y="47"/>
                  </a:lnTo>
                  <a:lnTo>
                    <a:pt x="4" y="49"/>
                  </a:lnTo>
                  <a:lnTo>
                    <a:pt x="0" y="51"/>
                  </a:lnTo>
                  <a:lnTo>
                    <a:pt x="0" y="232"/>
                  </a:lnTo>
                  <a:lnTo>
                    <a:pt x="4" y="230"/>
                  </a:lnTo>
                  <a:lnTo>
                    <a:pt x="6" y="227"/>
                  </a:lnTo>
                  <a:lnTo>
                    <a:pt x="8" y="222"/>
                  </a:lnTo>
                  <a:lnTo>
                    <a:pt x="10" y="220"/>
                  </a:lnTo>
                  <a:lnTo>
                    <a:pt x="14" y="218"/>
                  </a:lnTo>
                  <a:lnTo>
                    <a:pt x="16" y="216"/>
                  </a:lnTo>
                  <a:lnTo>
                    <a:pt x="18" y="211"/>
                  </a:lnTo>
                  <a:lnTo>
                    <a:pt x="20" y="208"/>
                  </a:lnTo>
                  <a:lnTo>
                    <a:pt x="20" y="206"/>
                  </a:lnTo>
                  <a:lnTo>
                    <a:pt x="22" y="204"/>
                  </a:lnTo>
                  <a:lnTo>
                    <a:pt x="24" y="201"/>
                  </a:lnTo>
                  <a:lnTo>
                    <a:pt x="24" y="197"/>
                  </a:lnTo>
                  <a:lnTo>
                    <a:pt x="26" y="194"/>
                  </a:lnTo>
                  <a:lnTo>
                    <a:pt x="26" y="192"/>
                  </a:lnTo>
                  <a:lnTo>
                    <a:pt x="26" y="190"/>
                  </a:lnTo>
                  <a:lnTo>
                    <a:pt x="28" y="185"/>
                  </a:lnTo>
                  <a:lnTo>
                    <a:pt x="28" y="183"/>
                  </a:lnTo>
                  <a:lnTo>
                    <a:pt x="28" y="18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4D4D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Freeform 40"/>
            <p:cNvSpPr>
              <a:spLocks/>
            </p:cNvSpPr>
            <p:nvPr/>
          </p:nvSpPr>
          <p:spPr bwMode="auto">
            <a:xfrm>
              <a:off x="950" y="3668"/>
              <a:ext cx="526" cy="2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6" y="51"/>
                </a:cxn>
                <a:cxn ang="0">
                  <a:pos x="526" y="232"/>
                </a:cxn>
                <a:cxn ang="0">
                  <a:pos x="0" y="180"/>
                </a:cxn>
                <a:cxn ang="0">
                  <a:pos x="0" y="0"/>
                </a:cxn>
              </a:cxnLst>
              <a:rect l="0" t="0" r="r" b="b"/>
              <a:pathLst>
                <a:path w="526" h="232">
                  <a:moveTo>
                    <a:pt x="0" y="0"/>
                  </a:moveTo>
                  <a:lnTo>
                    <a:pt x="526" y="51"/>
                  </a:lnTo>
                  <a:lnTo>
                    <a:pt x="526" y="232"/>
                  </a:lnTo>
                  <a:lnTo>
                    <a:pt x="0" y="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Freeform 41"/>
            <p:cNvSpPr>
              <a:spLocks/>
            </p:cNvSpPr>
            <p:nvPr/>
          </p:nvSpPr>
          <p:spPr bwMode="auto">
            <a:xfrm>
              <a:off x="950" y="3498"/>
              <a:ext cx="554" cy="22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0" y="0"/>
                </a:cxn>
                <a:cxn ang="0">
                  <a:pos x="49" y="0"/>
                </a:cxn>
                <a:cxn ang="0">
                  <a:pos x="67" y="0"/>
                </a:cxn>
                <a:cxn ang="0">
                  <a:pos x="87" y="3"/>
                </a:cxn>
                <a:cxn ang="0">
                  <a:pos x="107" y="3"/>
                </a:cxn>
                <a:cxn ang="0">
                  <a:pos x="125" y="5"/>
                </a:cxn>
                <a:cxn ang="0">
                  <a:pos x="144" y="5"/>
                </a:cxn>
                <a:cxn ang="0">
                  <a:pos x="162" y="8"/>
                </a:cxn>
                <a:cxn ang="0">
                  <a:pos x="180" y="10"/>
                </a:cxn>
                <a:cxn ang="0">
                  <a:pos x="198" y="12"/>
                </a:cxn>
                <a:cxn ang="0">
                  <a:pos x="216" y="15"/>
                </a:cxn>
                <a:cxn ang="0">
                  <a:pos x="233" y="17"/>
                </a:cxn>
                <a:cxn ang="0">
                  <a:pos x="251" y="19"/>
                </a:cxn>
                <a:cxn ang="0">
                  <a:pos x="269" y="22"/>
                </a:cxn>
                <a:cxn ang="0">
                  <a:pos x="285" y="24"/>
                </a:cxn>
                <a:cxn ang="0">
                  <a:pos x="301" y="26"/>
                </a:cxn>
                <a:cxn ang="0">
                  <a:pos x="318" y="31"/>
                </a:cxn>
                <a:cxn ang="0">
                  <a:pos x="332" y="33"/>
                </a:cxn>
                <a:cxn ang="0">
                  <a:pos x="348" y="38"/>
                </a:cxn>
                <a:cxn ang="0">
                  <a:pos x="364" y="43"/>
                </a:cxn>
                <a:cxn ang="0">
                  <a:pos x="378" y="45"/>
                </a:cxn>
                <a:cxn ang="0">
                  <a:pos x="392" y="50"/>
                </a:cxn>
                <a:cxn ang="0">
                  <a:pos x="405" y="55"/>
                </a:cxn>
                <a:cxn ang="0">
                  <a:pos x="417" y="59"/>
                </a:cxn>
                <a:cxn ang="0">
                  <a:pos x="429" y="64"/>
                </a:cxn>
                <a:cxn ang="0">
                  <a:pos x="441" y="69"/>
                </a:cxn>
                <a:cxn ang="0">
                  <a:pos x="453" y="73"/>
                </a:cxn>
                <a:cxn ang="0">
                  <a:pos x="465" y="78"/>
                </a:cxn>
                <a:cxn ang="0">
                  <a:pos x="475" y="83"/>
                </a:cxn>
                <a:cxn ang="0">
                  <a:pos x="485" y="88"/>
                </a:cxn>
                <a:cxn ang="0">
                  <a:pos x="493" y="92"/>
                </a:cxn>
                <a:cxn ang="0">
                  <a:pos x="503" y="99"/>
                </a:cxn>
                <a:cxn ang="0">
                  <a:pos x="510" y="104"/>
                </a:cxn>
                <a:cxn ang="0">
                  <a:pos x="516" y="109"/>
                </a:cxn>
                <a:cxn ang="0">
                  <a:pos x="524" y="116"/>
                </a:cxn>
                <a:cxn ang="0">
                  <a:pos x="530" y="120"/>
                </a:cxn>
                <a:cxn ang="0">
                  <a:pos x="534" y="125"/>
                </a:cxn>
                <a:cxn ang="0">
                  <a:pos x="540" y="132"/>
                </a:cxn>
                <a:cxn ang="0">
                  <a:pos x="544" y="137"/>
                </a:cxn>
                <a:cxn ang="0">
                  <a:pos x="546" y="144"/>
                </a:cxn>
                <a:cxn ang="0">
                  <a:pos x="550" y="149"/>
                </a:cxn>
                <a:cxn ang="0">
                  <a:pos x="552" y="155"/>
                </a:cxn>
                <a:cxn ang="0">
                  <a:pos x="552" y="160"/>
                </a:cxn>
                <a:cxn ang="0">
                  <a:pos x="554" y="167"/>
                </a:cxn>
                <a:cxn ang="0">
                  <a:pos x="554" y="174"/>
                </a:cxn>
                <a:cxn ang="0">
                  <a:pos x="552" y="179"/>
                </a:cxn>
                <a:cxn ang="0">
                  <a:pos x="552" y="186"/>
                </a:cxn>
                <a:cxn ang="0">
                  <a:pos x="550" y="191"/>
                </a:cxn>
                <a:cxn ang="0">
                  <a:pos x="546" y="198"/>
                </a:cxn>
                <a:cxn ang="0">
                  <a:pos x="544" y="202"/>
                </a:cxn>
                <a:cxn ang="0">
                  <a:pos x="540" y="209"/>
                </a:cxn>
                <a:cxn ang="0">
                  <a:pos x="534" y="214"/>
                </a:cxn>
                <a:cxn ang="0">
                  <a:pos x="530" y="219"/>
                </a:cxn>
                <a:cxn ang="0">
                  <a:pos x="0" y="170"/>
                </a:cxn>
              </a:cxnLst>
              <a:rect l="0" t="0" r="r" b="b"/>
              <a:pathLst>
                <a:path w="554" h="224">
                  <a:moveTo>
                    <a:pt x="0" y="0"/>
                  </a:moveTo>
                  <a:lnTo>
                    <a:pt x="10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7" y="0"/>
                  </a:lnTo>
                  <a:lnTo>
                    <a:pt x="77" y="0"/>
                  </a:lnTo>
                  <a:lnTo>
                    <a:pt x="87" y="3"/>
                  </a:lnTo>
                  <a:lnTo>
                    <a:pt x="97" y="3"/>
                  </a:lnTo>
                  <a:lnTo>
                    <a:pt x="107" y="3"/>
                  </a:lnTo>
                  <a:lnTo>
                    <a:pt x="115" y="3"/>
                  </a:lnTo>
                  <a:lnTo>
                    <a:pt x="125" y="5"/>
                  </a:lnTo>
                  <a:lnTo>
                    <a:pt x="135" y="5"/>
                  </a:lnTo>
                  <a:lnTo>
                    <a:pt x="144" y="5"/>
                  </a:lnTo>
                  <a:lnTo>
                    <a:pt x="152" y="8"/>
                  </a:lnTo>
                  <a:lnTo>
                    <a:pt x="162" y="8"/>
                  </a:lnTo>
                  <a:lnTo>
                    <a:pt x="172" y="8"/>
                  </a:lnTo>
                  <a:lnTo>
                    <a:pt x="180" y="10"/>
                  </a:lnTo>
                  <a:lnTo>
                    <a:pt x="190" y="10"/>
                  </a:lnTo>
                  <a:lnTo>
                    <a:pt x="198" y="12"/>
                  </a:lnTo>
                  <a:lnTo>
                    <a:pt x="208" y="12"/>
                  </a:lnTo>
                  <a:lnTo>
                    <a:pt x="216" y="15"/>
                  </a:lnTo>
                  <a:lnTo>
                    <a:pt x="226" y="15"/>
                  </a:lnTo>
                  <a:lnTo>
                    <a:pt x="233" y="17"/>
                  </a:lnTo>
                  <a:lnTo>
                    <a:pt x="243" y="17"/>
                  </a:lnTo>
                  <a:lnTo>
                    <a:pt x="251" y="19"/>
                  </a:lnTo>
                  <a:lnTo>
                    <a:pt x="259" y="19"/>
                  </a:lnTo>
                  <a:lnTo>
                    <a:pt x="269" y="22"/>
                  </a:lnTo>
                  <a:lnTo>
                    <a:pt x="277" y="22"/>
                  </a:lnTo>
                  <a:lnTo>
                    <a:pt x="285" y="24"/>
                  </a:lnTo>
                  <a:lnTo>
                    <a:pt x="293" y="26"/>
                  </a:lnTo>
                  <a:lnTo>
                    <a:pt x="301" y="26"/>
                  </a:lnTo>
                  <a:lnTo>
                    <a:pt x="311" y="29"/>
                  </a:lnTo>
                  <a:lnTo>
                    <a:pt x="318" y="31"/>
                  </a:lnTo>
                  <a:lnTo>
                    <a:pt x="326" y="33"/>
                  </a:lnTo>
                  <a:lnTo>
                    <a:pt x="332" y="33"/>
                  </a:lnTo>
                  <a:lnTo>
                    <a:pt x="340" y="36"/>
                  </a:lnTo>
                  <a:lnTo>
                    <a:pt x="348" y="38"/>
                  </a:lnTo>
                  <a:lnTo>
                    <a:pt x="356" y="41"/>
                  </a:lnTo>
                  <a:lnTo>
                    <a:pt x="364" y="43"/>
                  </a:lnTo>
                  <a:lnTo>
                    <a:pt x="370" y="43"/>
                  </a:lnTo>
                  <a:lnTo>
                    <a:pt x="378" y="45"/>
                  </a:lnTo>
                  <a:lnTo>
                    <a:pt x="384" y="47"/>
                  </a:lnTo>
                  <a:lnTo>
                    <a:pt x="392" y="50"/>
                  </a:lnTo>
                  <a:lnTo>
                    <a:pt x="398" y="52"/>
                  </a:lnTo>
                  <a:lnTo>
                    <a:pt x="405" y="55"/>
                  </a:lnTo>
                  <a:lnTo>
                    <a:pt x="412" y="57"/>
                  </a:lnTo>
                  <a:lnTo>
                    <a:pt x="417" y="59"/>
                  </a:lnTo>
                  <a:lnTo>
                    <a:pt x="423" y="62"/>
                  </a:lnTo>
                  <a:lnTo>
                    <a:pt x="429" y="64"/>
                  </a:lnTo>
                  <a:lnTo>
                    <a:pt x="437" y="66"/>
                  </a:lnTo>
                  <a:lnTo>
                    <a:pt x="441" y="69"/>
                  </a:lnTo>
                  <a:lnTo>
                    <a:pt x="447" y="71"/>
                  </a:lnTo>
                  <a:lnTo>
                    <a:pt x="453" y="73"/>
                  </a:lnTo>
                  <a:lnTo>
                    <a:pt x="459" y="76"/>
                  </a:lnTo>
                  <a:lnTo>
                    <a:pt x="465" y="78"/>
                  </a:lnTo>
                  <a:lnTo>
                    <a:pt x="469" y="80"/>
                  </a:lnTo>
                  <a:lnTo>
                    <a:pt x="475" y="83"/>
                  </a:lnTo>
                  <a:lnTo>
                    <a:pt x="479" y="85"/>
                  </a:lnTo>
                  <a:lnTo>
                    <a:pt x="485" y="88"/>
                  </a:lnTo>
                  <a:lnTo>
                    <a:pt x="489" y="90"/>
                  </a:lnTo>
                  <a:lnTo>
                    <a:pt x="493" y="92"/>
                  </a:lnTo>
                  <a:lnTo>
                    <a:pt x="497" y="94"/>
                  </a:lnTo>
                  <a:lnTo>
                    <a:pt x="503" y="99"/>
                  </a:lnTo>
                  <a:lnTo>
                    <a:pt x="507" y="102"/>
                  </a:lnTo>
                  <a:lnTo>
                    <a:pt x="510" y="104"/>
                  </a:lnTo>
                  <a:lnTo>
                    <a:pt x="512" y="106"/>
                  </a:lnTo>
                  <a:lnTo>
                    <a:pt x="516" y="109"/>
                  </a:lnTo>
                  <a:lnTo>
                    <a:pt x="520" y="111"/>
                  </a:lnTo>
                  <a:lnTo>
                    <a:pt x="524" y="116"/>
                  </a:lnTo>
                  <a:lnTo>
                    <a:pt x="526" y="118"/>
                  </a:lnTo>
                  <a:lnTo>
                    <a:pt x="530" y="120"/>
                  </a:lnTo>
                  <a:lnTo>
                    <a:pt x="532" y="123"/>
                  </a:lnTo>
                  <a:lnTo>
                    <a:pt x="534" y="125"/>
                  </a:lnTo>
                  <a:lnTo>
                    <a:pt x="536" y="130"/>
                  </a:lnTo>
                  <a:lnTo>
                    <a:pt x="540" y="132"/>
                  </a:lnTo>
                  <a:lnTo>
                    <a:pt x="542" y="134"/>
                  </a:lnTo>
                  <a:lnTo>
                    <a:pt x="544" y="137"/>
                  </a:lnTo>
                  <a:lnTo>
                    <a:pt x="546" y="141"/>
                  </a:lnTo>
                  <a:lnTo>
                    <a:pt x="546" y="144"/>
                  </a:lnTo>
                  <a:lnTo>
                    <a:pt x="548" y="146"/>
                  </a:lnTo>
                  <a:lnTo>
                    <a:pt x="550" y="149"/>
                  </a:lnTo>
                  <a:lnTo>
                    <a:pt x="550" y="153"/>
                  </a:lnTo>
                  <a:lnTo>
                    <a:pt x="552" y="155"/>
                  </a:lnTo>
                  <a:lnTo>
                    <a:pt x="552" y="158"/>
                  </a:lnTo>
                  <a:lnTo>
                    <a:pt x="552" y="160"/>
                  </a:lnTo>
                  <a:lnTo>
                    <a:pt x="554" y="165"/>
                  </a:lnTo>
                  <a:lnTo>
                    <a:pt x="554" y="167"/>
                  </a:lnTo>
                  <a:lnTo>
                    <a:pt x="554" y="170"/>
                  </a:lnTo>
                  <a:lnTo>
                    <a:pt x="554" y="174"/>
                  </a:lnTo>
                  <a:lnTo>
                    <a:pt x="554" y="177"/>
                  </a:lnTo>
                  <a:lnTo>
                    <a:pt x="552" y="179"/>
                  </a:lnTo>
                  <a:lnTo>
                    <a:pt x="552" y="181"/>
                  </a:lnTo>
                  <a:lnTo>
                    <a:pt x="552" y="186"/>
                  </a:lnTo>
                  <a:lnTo>
                    <a:pt x="550" y="188"/>
                  </a:lnTo>
                  <a:lnTo>
                    <a:pt x="550" y="191"/>
                  </a:lnTo>
                  <a:lnTo>
                    <a:pt x="548" y="193"/>
                  </a:lnTo>
                  <a:lnTo>
                    <a:pt x="546" y="198"/>
                  </a:lnTo>
                  <a:lnTo>
                    <a:pt x="546" y="200"/>
                  </a:lnTo>
                  <a:lnTo>
                    <a:pt x="544" y="202"/>
                  </a:lnTo>
                  <a:lnTo>
                    <a:pt x="542" y="205"/>
                  </a:lnTo>
                  <a:lnTo>
                    <a:pt x="540" y="209"/>
                  </a:lnTo>
                  <a:lnTo>
                    <a:pt x="536" y="212"/>
                  </a:lnTo>
                  <a:lnTo>
                    <a:pt x="534" y="214"/>
                  </a:lnTo>
                  <a:lnTo>
                    <a:pt x="532" y="217"/>
                  </a:lnTo>
                  <a:lnTo>
                    <a:pt x="530" y="219"/>
                  </a:lnTo>
                  <a:lnTo>
                    <a:pt x="526" y="224"/>
                  </a:lnTo>
                  <a:lnTo>
                    <a:pt x="0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Freeform 42"/>
            <p:cNvSpPr>
              <a:spLocks/>
            </p:cNvSpPr>
            <p:nvPr/>
          </p:nvSpPr>
          <p:spPr bwMode="auto">
            <a:xfrm>
              <a:off x="402" y="3691"/>
              <a:ext cx="124" cy="265"/>
            </a:xfrm>
            <a:custGeom>
              <a:avLst/>
              <a:gdLst/>
              <a:ahLst/>
              <a:cxnLst>
                <a:cxn ang="0">
                  <a:pos x="118" y="82"/>
                </a:cxn>
                <a:cxn ang="0">
                  <a:pos x="107" y="77"/>
                </a:cxn>
                <a:cxn ang="0">
                  <a:pos x="95" y="73"/>
                </a:cxn>
                <a:cxn ang="0">
                  <a:pos x="85" y="68"/>
                </a:cxn>
                <a:cxn ang="0">
                  <a:pos x="75" y="64"/>
                </a:cxn>
                <a:cxn ang="0">
                  <a:pos x="65" y="59"/>
                </a:cxn>
                <a:cxn ang="0">
                  <a:pos x="55" y="52"/>
                </a:cxn>
                <a:cxn ang="0">
                  <a:pos x="47" y="47"/>
                </a:cxn>
                <a:cxn ang="0">
                  <a:pos x="39" y="42"/>
                </a:cxn>
                <a:cxn ang="0">
                  <a:pos x="31" y="38"/>
                </a:cxn>
                <a:cxn ang="0">
                  <a:pos x="25" y="30"/>
                </a:cxn>
                <a:cxn ang="0">
                  <a:pos x="19" y="26"/>
                </a:cxn>
                <a:cxn ang="0">
                  <a:pos x="13" y="19"/>
                </a:cxn>
                <a:cxn ang="0">
                  <a:pos x="10" y="14"/>
                </a:cxn>
                <a:cxn ang="0">
                  <a:pos x="6" y="7"/>
                </a:cxn>
                <a:cxn ang="0">
                  <a:pos x="2" y="3"/>
                </a:cxn>
                <a:cxn ang="0">
                  <a:pos x="0" y="181"/>
                </a:cxn>
                <a:cxn ang="0">
                  <a:pos x="3" y="185"/>
                </a:cxn>
                <a:cxn ang="0">
                  <a:pos x="7" y="193"/>
                </a:cxn>
                <a:cxn ang="0">
                  <a:pos x="11" y="197"/>
                </a:cxn>
                <a:cxn ang="0">
                  <a:pos x="17" y="204"/>
                </a:cxn>
                <a:cxn ang="0">
                  <a:pos x="21" y="209"/>
                </a:cxn>
                <a:cxn ang="0">
                  <a:pos x="29" y="214"/>
                </a:cxn>
                <a:cxn ang="0">
                  <a:pos x="35" y="221"/>
                </a:cxn>
                <a:cxn ang="0">
                  <a:pos x="43" y="225"/>
                </a:cxn>
                <a:cxn ang="0">
                  <a:pos x="51" y="230"/>
                </a:cxn>
                <a:cxn ang="0">
                  <a:pos x="59" y="237"/>
                </a:cxn>
                <a:cxn ang="0">
                  <a:pos x="69" y="242"/>
                </a:cxn>
                <a:cxn ang="0">
                  <a:pos x="79" y="246"/>
                </a:cxn>
                <a:cxn ang="0">
                  <a:pos x="91" y="251"/>
                </a:cxn>
                <a:cxn ang="0">
                  <a:pos x="101" y="256"/>
                </a:cxn>
                <a:cxn ang="0">
                  <a:pos x="112" y="260"/>
                </a:cxn>
                <a:cxn ang="0">
                  <a:pos x="124" y="265"/>
                </a:cxn>
              </a:cxnLst>
              <a:rect l="0" t="0" r="r" b="b"/>
              <a:pathLst>
                <a:path w="124" h="265">
                  <a:moveTo>
                    <a:pt x="124" y="85"/>
                  </a:moveTo>
                  <a:lnTo>
                    <a:pt x="118" y="82"/>
                  </a:lnTo>
                  <a:lnTo>
                    <a:pt x="112" y="80"/>
                  </a:lnTo>
                  <a:lnTo>
                    <a:pt x="107" y="77"/>
                  </a:lnTo>
                  <a:lnTo>
                    <a:pt x="101" y="75"/>
                  </a:lnTo>
                  <a:lnTo>
                    <a:pt x="95" y="73"/>
                  </a:lnTo>
                  <a:lnTo>
                    <a:pt x="91" y="70"/>
                  </a:lnTo>
                  <a:lnTo>
                    <a:pt x="85" y="68"/>
                  </a:lnTo>
                  <a:lnTo>
                    <a:pt x="79" y="66"/>
                  </a:lnTo>
                  <a:lnTo>
                    <a:pt x="75" y="64"/>
                  </a:lnTo>
                  <a:lnTo>
                    <a:pt x="69" y="61"/>
                  </a:lnTo>
                  <a:lnTo>
                    <a:pt x="6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1" y="49"/>
                  </a:lnTo>
                  <a:lnTo>
                    <a:pt x="47" y="47"/>
                  </a:lnTo>
                  <a:lnTo>
                    <a:pt x="43" y="44"/>
                  </a:lnTo>
                  <a:lnTo>
                    <a:pt x="39" y="42"/>
                  </a:lnTo>
                  <a:lnTo>
                    <a:pt x="35" y="40"/>
                  </a:lnTo>
                  <a:lnTo>
                    <a:pt x="31" y="38"/>
                  </a:lnTo>
                  <a:lnTo>
                    <a:pt x="29" y="33"/>
                  </a:lnTo>
                  <a:lnTo>
                    <a:pt x="25" y="30"/>
                  </a:lnTo>
                  <a:lnTo>
                    <a:pt x="21" y="28"/>
                  </a:lnTo>
                  <a:lnTo>
                    <a:pt x="19" y="26"/>
                  </a:lnTo>
                  <a:lnTo>
                    <a:pt x="17" y="24"/>
                  </a:lnTo>
                  <a:lnTo>
                    <a:pt x="13" y="19"/>
                  </a:lnTo>
                  <a:lnTo>
                    <a:pt x="11" y="16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6" y="7"/>
                  </a:lnTo>
                  <a:lnTo>
                    <a:pt x="3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181"/>
                  </a:lnTo>
                  <a:lnTo>
                    <a:pt x="2" y="183"/>
                  </a:lnTo>
                  <a:lnTo>
                    <a:pt x="3" y="185"/>
                  </a:lnTo>
                  <a:lnTo>
                    <a:pt x="6" y="188"/>
                  </a:lnTo>
                  <a:lnTo>
                    <a:pt x="7" y="193"/>
                  </a:lnTo>
                  <a:lnTo>
                    <a:pt x="10" y="195"/>
                  </a:lnTo>
                  <a:lnTo>
                    <a:pt x="11" y="197"/>
                  </a:lnTo>
                  <a:lnTo>
                    <a:pt x="13" y="199"/>
                  </a:lnTo>
                  <a:lnTo>
                    <a:pt x="17" y="204"/>
                  </a:lnTo>
                  <a:lnTo>
                    <a:pt x="19" y="207"/>
                  </a:lnTo>
                  <a:lnTo>
                    <a:pt x="21" y="209"/>
                  </a:lnTo>
                  <a:lnTo>
                    <a:pt x="25" y="211"/>
                  </a:lnTo>
                  <a:lnTo>
                    <a:pt x="29" y="214"/>
                  </a:lnTo>
                  <a:lnTo>
                    <a:pt x="31" y="218"/>
                  </a:lnTo>
                  <a:lnTo>
                    <a:pt x="35" y="221"/>
                  </a:lnTo>
                  <a:lnTo>
                    <a:pt x="39" y="223"/>
                  </a:lnTo>
                  <a:lnTo>
                    <a:pt x="43" y="225"/>
                  </a:lnTo>
                  <a:lnTo>
                    <a:pt x="47" y="228"/>
                  </a:lnTo>
                  <a:lnTo>
                    <a:pt x="51" y="230"/>
                  </a:lnTo>
                  <a:lnTo>
                    <a:pt x="55" y="232"/>
                  </a:lnTo>
                  <a:lnTo>
                    <a:pt x="59" y="237"/>
                  </a:lnTo>
                  <a:lnTo>
                    <a:pt x="65" y="240"/>
                  </a:lnTo>
                  <a:lnTo>
                    <a:pt x="69" y="242"/>
                  </a:lnTo>
                  <a:lnTo>
                    <a:pt x="75" y="244"/>
                  </a:lnTo>
                  <a:lnTo>
                    <a:pt x="79" y="246"/>
                  </a:lnTo>
                  <a:lnTo>
                    <a:pt x="85" y="249"/>
                  </a:lnTo>
                  <a:lnTo>
                    <a:pt x="91" y="251"/>
                  </a:lnTo>
                  <a:lnTo>
                    <a:pt x="95" y="254"/>
                  </a:lnTo>
                  <a:lnTo>
                    <a:pt x="101" y="256"/>
                  </a:lnTo>
                  <a:lnTo>
                    <a:pt x="107" y="258"/>
                  </a:lnTo>
                  <a:lnTo>
                    <a:pt x="112" y="260"/>
                  </a:lnTo>
                  <a:lnTo>
                    <a:pt x="118" y="263"/>
                  </a:lnTo>
                  <a:lnTo>
                    <a:pt x="124" y="265"/>
                  </a:lnTo>
                  <a:lnTo>
                    <a:pt x="124" y="85"/>
                  </a:lnTo>
                  <a:close/>
                </a:path>
              </a:pathLst>
            </a:custGeom>
            <a:solidFill>
              <a:srgbClr val="66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5" name="Freeform 43"/>
            <p:cNvSpPr>
              <a:spLocks/>
            </p:cNvSpPr>
            <p:nvPr/>
          </p:nvSpPr>
          <p:spPr bwMode="auto">
            <a:xfrm>
              <a:off x="526" y="3668"/>
              <a:ext cx="424" cy="288"/>
            </a:xfrm>
            <a:custGeom>
              <a:avLst/>
              <a:gdLst/>
              <a:ahLst/>
              <a:cxnLst>
                <a:cxn ang="0">
                  <a:pos x="424" y="0"/>
                </a:cxn>
                <a:cxn ang="0">
                  <a:pos x="0" y="108"/>
                </a:cxn>
                <a:cxn ang="0">
                  <a:pos x="0" y="288"/>
                </a:cxn>
                <a:cxn ang="0">
                  <a:pos x="424" y="180"/>
                </a:cxn>
                <a:cxn ang="0">
                  <a:pos x="424" y="0"/>
                </a:cxn>
              </a:cxnLst>
              <a:rect l="0" t="0" r="r" b="b"/>
              <a:pathLst>
                <a:path w="424" h="288">
                  <a:moveTo>
                    <a:pt x="424" y="0"/>
                  </a:moveTo>
                  <a:lnTo>
                    <a:pt x="0" y="108"/>
                  </a:lnTo>
                  <a:lnTo>
                    <a:pt x="0" y="288"/>
                  </a:lnTo>
                  <a:lnTo>
                    <a:pt x="424" y="180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rgbClr val="66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Freeform 44"/>
            <p:cNvSpPr>
              <a:spLocks/>
            </p:cNvSpPr>
            <p:nvPr/>
          </p:nvSpPr>
          <p:spPr bwMode="auto">
            <a:xfrm>
              <a:off x="402" y="3668"/>
              <a:ext cx="548" cy="110"/>
            </a:xfrm>
            <a:custGeom>
              <a:avLst/>
              <a:gdLst/>
              <a:ahLst/>
              <a:cxnLst>
                <a:cxn ang="0">
                  <a:pos x="124" y="110"/>
                </a:cxn>
                <a:cxn ang="0">
                  <a:pos x="118" y="108"/>
                </a:cxn>
                <a:cxn ang="0">
                  <a:pos x="112" y="105"/>
                </a:cxn>
                <a:cxn ang="0">
                  <a:pos x="107" y="103"/>
                </a:cxn>
                <a:cxn ang="0">
                  <a:pos x="101" y="100"/>
                </a:cxn>
                <a:cxn ang="0">
                  <a:pos x="95" y="98"/>
                </a:cxn>
                <a:cxn ang="0">
                  <a:pos x="91" y="96"/>
                </a:cxn>
                <a:cxn ang="0">
                  <a:pos x="85" y="93"/>
                </a:cxn>
                <a:cxn ang="0">
                  <a:pos x="79" y="91"/>
                </a:cxn>
                <a:cxn ang="0">
                  <a:pos x="75" y="89"/>
                </a:cxn>
                <a:cxn ang="0">
                  <a:pos x="69" y="87"/>
                </a:cxn>
                <a:cxn ang="0">
                  <a:pos x="65" y="82"/>
                </a:cxn>
                <a:cxn ang="0">
                  <a:pos x="59" y="79"/>
                </a:cxn>
                <a:cxn ang="0">
                  <a:pos x="55" y="77"/>
                </a:cxn>
                <a:cxn ang="0">
                  <a:pos x="51" y="75"/>
                </a:cxn>
                <a:cxn ang="0">
                  <a:pos x="47" y="72"/>
                </a:cxn>
                <a:cxn ang="0">
                  <a:pos x="43" y="70"/>
                </a:cxn>
                <a:cxn ang="0">
                  <a:pos x="39" y="67"/>
                </a:cxn>
                <a:cxn ang="0">
                  <a:pos x="35" y="63"/>
                </a:cxn>
                <a:cxn ang="0">
                  <a:pos x="31" y="61"/>
                </a:cxn>
                <a:cxn ang="0">
                  <a:pos x="29" y="58"/>
                </a:cxn>
                <a:cxn ang="0">
                  <a:pos x="25" y="56"/>
                </a:cxn>
                <a:cxn ang="0">
                  <a:pos x="21" y="53"/>
                </a:cxn>
                <a:cxn ang="0">
                  <a:pos x="19" y="49"/>
                </a:cxn>
                <a:cxn ang="0">
                  <a:pos x="17" y="47"/>
                </a:cxn>
                <a:cxn ang="0">
                  <a:pos x="13" y="44"/>
                </a:cxn>
                <a:cxn ang="0">
                  <a:pos x="11" y="42"/>
                </a:cxn>
                <a:cxn ang="0">
                  <a:pos x="10" y="39"/>
                </a:cxn>
                <a:cxn ang="0">
                  <a:pos x="7" y="35"/>
                </a:cxn>
                <a:cxn ang="0">
                  <a:pos x="6" y="32"/>
                </a:cxn>
                <a:cxn ang="0">
                  <a:pos x="3" y="30"/>
                </a:cxn>
                <a:cxn ang="0">
                  <a:pos x="2" y="28"/>
                </a:cxn>
                <a:cxn ang="0">
                  <a:pos x="0" y="23"/>
                </a:cxn>
                <a:cxn ang="0">
                  <a:pos x="548" y="0"/>
                </a:cxn>
                <a:cxn ang="0">
                  <a:pos x="124" y="110"/>
                </a:cxn>
              </a:cxnLst>
              <a:rect l="0" t="0" r="r" b="b"/>
              <a:pathLst>
                <a:path w="548" h="110">
                  <a:moveTo>
                    <a:pt x="124" y="110"/>
                  </a:moveTo>
                  <a:lnTo>
                    <a:pt x="118" y="108"/>
                  </a:lnTo>
                  <a:lnTo>
                    <a:pt x="112" y="105"/>
                  </a:lnTo>
                  <a:lnTo>
                    <a:pt x="107" y="103"/>
                  </a:lnTo>
                  <a:lnTo>
                    <a:pt x="101" y="100"/>
                  </a:lnTo>
                  <a:lnTo>
                    <a:pt x="95" y="98"/>
                  </a:lnTo>
                  <a:lnTo>
                    <a:pt x="91" y="96"/>
                  </a:lnTo>
                  <a:lnTo>
                    <a:pt x="85" y="93"/>
                  </a:lnTo>
                  <a:lnTo>
                    <a:pt x="79" y="91"/>
                  </a:lnTo>
                  <a:lnTo>
                    <a:pt x="75" y="89"/>
                  </a:lnTo>
                  <a:lnTo>
                    <a:pt x="69" y="87"/>
                  </a:lnTo>
                  <a:lnTo>
                    <a:pt x="65" y="82"/>
                  </a:lnTo>
                  <a:lnTo>
                    <a:pt x="59" y="79"/>
                  </a:lnTo>
                  <a:lnTo>
                    <a:pt x="55" y="77"/>
                  </a:lnTo>
                  <a:lnTo>
                    <a:pt x="51" y="75"/>
                  </a:lnTo>
                  <a:lnTo>
                    <a:pt x="47" y="72"/>
                  </a:lnTo>
                  <a:lnTo>
                    <a:pt x="43" y="70"/>
                  </a:lnTo>
                  <a:lnTo>
                    <a:pt x="39" y="67"/>
                  </a:lnTo>
                  <a:lnTo>
                    <a:pt x="35" y="63"/>
                  </a:lnTo>
                  <a:lnTo>
                    <a:pt x="31" y="61"/>
                  </a:lnTo>
                  <a:lnTo>
                    <a:pt x="29" y="58"/>
                  </a:lnTo>
                  <a:lnTo>
                    <a:pt x="25" y="56"/>
                  </a:lnTo>
                  <a:lnTo>
                    <a:pt x="21" y="53"/>
                  </a:lnTo>
                  <a:lnTo>
                    <a:pt x="19" y="49"/>
                  </a:lnTo>
                  <a:lnTo>
                    <a:pt x="17" y="47"/>
                  </a:lnTo>
                  <a:lnTo>
                    <a:pt x="13" y="44"/>
                  </a:lnTo>
                  <a:lnTo>
                    <a:pt x="11" y="42"/>
                  </a:lnTo>
                  <a:lnTo>
                    <a:pt x="10" y="39"/>
                  </a:lnTo>
                  <a:lnTo>
                    <a:pt x="7" y="35"/>
                  </a:lnTo>
                  <a:lnTo>
                    <a:pt x="6" y="32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548" y="0"/>
                  </a:lnTo>
                  <a:lnTo>
                    <a:pt x="124" y="110"/>
                  </a:lnTo>
                  <a:close/>
                </a:path>
              </a:pathLst>
            </a:custGeom>
            <a:solidFill>
              <a:srgbClr val="CC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526" y="3776"/>
              <a:ext cx="254" cy="232"/>
            </a:xfrm>
            <a:custGeom>
              <a:avLst/>
              <a:gdLst/>
              <a:ahLst/>
              <a:cxnLst>
                <a:cxn ang="0">
                  <a:pos x="244" y="51"/>
                </a:cxn>
                <a:cxn ang="0">
                  <a:pos x="226" y="49"/>
                </a:cxn>
                <a:cxn ang="0">
                  <a:pos x="208" y="47"/>
                </a:cxn>
                <a:cxn ang="0">
                  <a:pos x="190" y="44"/>
                </a:cxn>
                <a:cxn ang="0">
                  <a:pos x="173" y="42"/>
                </a:cxn>
                <a:cxn ang="0">
                  <a:pos x="157" y="39"/>
                </a:cxn>
                <a:cxn ang="0">
                  <a:pos x="139" y="35"/>
                </a:cxn>
                <a:cxn ang="0">
                  <a:pos x="123" y="32"/>
                </a:cxn>
                <a:cxn ang="0">
                  <a:pos x="107" y="30"/>
                </a:cxn>
                <a:cxn ang="0">
                  <a:pos x="91" y="25"/>
                </a:cxn>
                <a:cxn ang="0">
                  <a:pos x="75" y="23"/>
                </a:cxn>
                <a:cxn ang="0">
                  <a:pos x="62" y="18"/>
                </a:cxn>
                <a:cxn ang="0">
                  <a:pos x="48" y="14"/>
                </a:cxn>
                <a:cxn ang="0">
                  <a:pos x="34" y="11"/>
                </a:cxn>
                <a:cxn ang="0">
                  <a:pos x="20" y="6"/>
                </a:cxn>
                <a:cxn ang="0">
                  <a:pos x="6" y="2"/>
                </a:cxn>
                <a:cxn ang="0">
                  <a:pos x="0" y="180"/>
                </a:cxn>
                <a:cxn ang="0">
                  <a:pos x="14" y="185"/>
                </a:cxn>
                <a:cxn ang="0">
                  <a:pos x="26" y="190"/>
                </a:cxn>
                <a:cxn ang="0">
                  <a:pos x="40" y="194"/>
                </a:cxn>
                <a:cxn ang="0">
                  <a:pos x="54" y="197"/>
                </a:cxn>
                <a:cxn ang="0">
                  <a:pos x="69" y="201"/>
                </a:cxn>
                <a:cxn ang="0">
                  <a:pos x="83" y="204"/>
                </a:cxn>
                <a:cxn ang="0">
                  <a:pos x="99" y="208"/>
                </a:cxn>
                <a:cxn ang="0">
                  <a:pos x="115" y="211"/>
                </a:cxn>
                <a:cxn ang="0">
                  <a:pos x="131" y="216"/>
                </a:cxn>
                <a:cxn ang="0">
                  <a:pos x="147" y="218"/>
                </a:cxn>
                <a:cxn ang="0">
                  <a:pos x="165" y="220"/>
                </a:cxn>
                <a:cxn ang="0">
                  <a:pos x="182" y="222"/>
                </a:cxn>
                <a:cxn ang="0">
                  <a:pos x="200" y="227"/>
                </a:cxn>
                <a:cxn ang="0">
                  <a:pos x="218" y="230"/>
                </a:cxn>
                <a:cxn ang="0">
                  <a:pos x="236" y="230"/>
                </a:cxn>
                <a:cxn ang="0">
                  <a:pos x="254" y="232"/>
                </a:cxn>
              </a:cxnLst>
              <a:rect l="0" t="0" r="r" b="b"/>
              <a:pathLst>
                <a:path w="254" h="232">
                  <a:moveTo>
                    <a:pt x="254" y="51"/>
                  </a:moveTo>
                  <a:lnTo>
                    <a:pt x="244" y="51"/>
                  </a:lnTo>
                  <a:lnTo>
                    <a:pt x="236" y="49"/>
                  </a:lnTo>
                  <a:lnTo>
                    <a:pt x="226" y="49"/>
                  </a:lnTo>
                  <a:lnTo>
                    <a:pt x="218" y="49"/>
                  </a:lnTo>
                  <a:lnTo>
                    <a:pt x="208" y="47"/>
                  </a:lnTo>
                  <a:lnTo>
                    <a:pt x="200" y="47"/>
                  </a:lnTo>
                  <a:lnTo>
                    <a:pt x="190" y="44"/>
                  </a:lnTo>
                  <a:lnTo>
                    <a:pt x="182" y="42"/>
                  </a:lnTo>
                  <a:lnTo>
                    <a:pt x="173" y="42"/>
                  </a:lnTo>
                  <a:lnTo>
                    <a:pt x="165" y="39"/>
                  </a:lnTo>
                  <a:lnTo>
                    <a:pt x="157" y="39"/>
                  </a:lnTo>
                  <a:lnTo>
                    <a:pt x="147" y="37"/>
                  </a:lnTo>
                  <a:lnTo>
                    <a:pt x="139" y="35"/>
                  </a:lnTo>
                  <a:lnTo>
                    <a:pt x="131" y="35"/>
                  </a:lnTo>
                  <a:lnTo>
                    <a:pt x="123" y="32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99" y="28"/>
                  </a:lnTo>
                  <a:lnTo>
                    <a:pt x="91" y="25"/>
                  </a:lnTo>
                  <a:lnTo>
                    <a:pt x="83" y="23"/>
                  </a:lnTo>
                  <a:lnTo>
                    <a:pt x="75" y="23"/>
                  </a:lnTo>
                  <a:lnTo>
                    <a:pt x="69" y="21"/>
                  </a:lnTo>
                  <a:lnTo>
                    <a:pt x="62" y="18"/>
                  </a:lnTo>
                  <a:lnTo>
                    <a:pt x="54" y="16"/>
                  </a:lnTo>
                  <a:lnTo>
                    <a:pt x="48" y="14"/>
                  </a:lnTo>
                  <a:lnTo>
                    <a:pt x="40" y="14"/>
                  </a:lnTo>
                  <a:lnTo>
                    <a:pt x="34" y="11"/>
                  </a:lnTo>
                  <a:lnTo>
                    <a:pt x="26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6" y="183"/>
                  </a:lnTo>
                  <a:lnTo>
                    <a:pt x="14" y="185"/>
                  </a:lnTo>
                  <a:lnTo>
                    <a:pt x="20" y="187"/>
                  </a:lnTo>
                  <a:lnTo>
                    <a:pt x="26" y="190"/>
                  </a:lnTo>
                  <a:lnTo>
                    <a:pt x="34" y="192"/>
                  </a:lnTo>
                  <a:lnTo>
                    <a:pt x="40" y="194"/>
                  </a:lnTo>
                  <a:lnTo>
                    <a:pt x="48" y="194"/>
                  </a:lnTo>
                  <a:lnTo>
                    <a:pt x="54" y="197"/>
                  </a:lnTo>
                  <a:lnTo>
                    <a:pt x="62" y="199"/>
                  </a:lnTo>
                  <a:lnTo>
                    <a:pt x="69" y="201"/>
                  </a:lnTo>
                  <a:lnTo>
                    <a:pt x="75" y="204"/>
                  </a:lnTo>
                  <a:lnTo>
                    <a:pt x="83" y="204"/>
                  </a:lnTo>
                  <a:lnTo>
                    <a:pt x="91" y="206"/>
                  </a:lnTo>
                  <a:lnTo>
                    <a:pt x="99" y="208"/>
                  </a:lnTo>
                  <a:lnTo>
                    <a:pt x="107" y="211"/>
                  </a:lnTo>
                  <a:lnTo>
                    <a:pt x="115" y="211"/>
                  </a:lnTo>
                  <a:lnTo>
                    <a:pt x="123" y="213"/>
                  </a:lnTo>
                  <a:lnTo>
                    <a:pt x="131" y="216"/>
                  </a:lnTo>
                  <a:lnTo>
                    <a:pt x="139" y="216"/>
                  </a:lnTo>
                  <a:lnTo>
                    <a:pt x="147" y="218"/>
                  </a:lnTo>
                  <a:lnTo>
                    <a:pt x="157" y="220"/>
                  </a:lnTo>
                  <a:lnTo>
                    <a:pt x="165" y="220"/>
                  </a:lnTo>
                  <a:lnTo>
                    <a:pt x="173" y="222"/>
                  </a:lnTo>
                  <a:lnTo>
                    <a:pt x="182" y="222"/>
                  </a:lnTo>
                  <a:lnTo>
                    <a:pt x="190" y="225"/>
                  </a:lnTo>
                  <a:lnTo>
                    <a:pt x="200" y="227"/>
                  </a:lnTo>
                  <a:lnTo>
                    <a:pt x="208" y="227"/>
                  </a:lnTo>
                  <a:lnTo>
                    <a:pt x="218" y="230"/>
                  </a:lnTo>
                  <a:lnTo>
                    <a:pt x="226" y="230"/>
                  </a:lnTo>
                  <a:lnTo>
                    <a:pt x="236" y="230"/>
                  </a:lnTo>
                  <a:lnTo>
                    <a:pt x="244" y="232"/>
                  </a:lnTo>
                  <a:lnTo>
                    <a:pt x="254" y="232"/>
                  </a:lnTo>
                  <a:lnTo>
                    <a:pt x="254" y="51"/>
                  </a:lnTo>
                  <a:close/>
                </a:path>
              </a:pathLst>
            </a:custGeom>
            <a:solidFill>
              <a:srgbClr val="808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Freeform 47"/>
            <p:cNvSpPr>
              <a:spLocks/>
            </p:cNvSpPr>
            <p:nvPr/>
          </p:nvSpPr>
          <p:spPr bwMode="auto">
            <a:xfrm>
              <a:off x="780" y="3668"/>
              <a:ext cx="170" cy="342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0" y="161"/>
                </a:cxn>
                <a:cxn ang="0">
                  <a:pos x="0" y="342"/>
                </a:cxn>
                <a:cxn ang="0">
                  <a:pos x="170" y="180"/>
                </a:cxn>
                <a:cxn ang="0">
                  <a:pos x="170" y="0"/>
                </a:cxn>
              </a:cxnLst>
              <a:rect l="0" t="0" r="r" b="b"/>
              <a:pathLst>
                <a:path w="170" h="342">
                  <a:moveTo>
                    <a:pt x="170" y="0"/>
                  </a:moveTo>
                  <a:lnTo>
                    <a:pt x="0" y="161"/>
                  </a:lnTo>
                  <a:lnTo>
                    <a:pt x="0" y="342"/>
                  </a:lnTo>
                  <a:lnTo>
                    <a:pt x="170" y="18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808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Freeform 48"/>
            <p:cNvSpPr>
              <a:spLocks/>
            </p:cNvSpPr>
            <p:nvPr/>
          </p:nvSpPr>
          <p:spPr bwMode="auto">
            <a:xfrm>
              <a:off x="526" y="3668"/>
              <a:ext cx="424" cy="160"/>
            </a:xfrm>
            <a:custGeom>
              <a:avLst/>
              <a:gdLst/>
              <a:ahLst/>
              <a:cxnLst>
                <a:cxn ang="0">
                  <a:pos x="254" y="161"/>
                </a:cxn>
                <a:cxn ang="0">
                  <a:pos x="244" y="161"/>
                </a:cxn>
                <a:cxn ang="0">
                  <a:pos x="236" y="159"/>
                </a:cxn>
                <a:cxn ang="0">
                  <a:pos x="226" y="159"/>
                </a:cxn>
                <a:cxn ang="0">
                  <a:pos x="218" y="157"/>
                </a:cxn>
                <a:cxn ang="0">
                  <a:pos x="208" y="157"/>
                </a:cxn>
                <a:cxn ang="0">
                  <a:pos x="200" y="155"/>
                </a:cxn>
                <a:cxn ang="0">
                  <a:pos x="190" y="155"/>
                </a:cxn>
                <a:cxn ang="0">
                  <a:pos x="182" y="152"/>
                </a:cxn>
                <a:cxn ang="0">
                  <a:pos x="173" y="152"/>
                </a:cxn>
                <a:cxn ang="0">
                  <a:pos x="165" y="150"/>
                </a:cxn>
                <a:cxn ang="0">
                  <a:pos x="157" y="150"/>
                </a:cxn>
                <a:cxn ang="0">
                  <a:pos x="147" y="147"/>
                </a:cxn>
                <a:cxn ang="0">
                  <a:pos x="139" y="145"/>
                </a:cxn>
                <a:cxn ang="0">
                  <a:pos x="131" y="145"/>
                </a:cxn>
                <a:cxn ang="0">
                  <a:pos x="123" y="143"/>
                </a:cxn>
                <a:cxn ang="0">
                  <a:pos x="115" y="140"/>
                </a:cxn>
                <a:cxn ang="0">
                  <a:pos x="107" y="140"/>
                </a:cxn>
                <a:cxn ang="0">
                  <a:pos x="99" y="138"/>
                </a:cxn>
                <a:cxn ang="0">
                  <a:pos x="91" y="136"/>
                </a:cxn>
                <a:cxn ang="0">
                  <a:pos x="83" y="133"/>
                </a:cxn>
                <a:cxn ang="0">
                  <a:pos x="75" y="133"/>
                </a:cxn>
                <a:cxn ang="0">
                  <a:pos x="69" y="131"/>
                </a:cxn>
                <a:cxn ang="0">
                  <a:pos x="62" y="129"/>
                </a:cxn>
                <a:cxn ang="0">
                  <a:pos x="54" y="126"/>
                </a:cxn>
                <a:cxn ang="0">
                  <a:pos x="48" y="124"/>
                </a:cxn>
                <a:cxn ang="0">
                  <a:pos x="40" y="122"/>
                </a:cxn>
                <a:cxn ang="0">
                  <a:pos x="34" y="122"/>
                </a:cxn>
                <a:cxn ang="0">
                  <a:pos x="26" y="119"/>
                </a:cxn>
                <a:cxn ang="0">
                  <a:pos x="20" y="117"/>
                </a:cxn>
                <a:cxn ang="0">
                  <a:pos x="14" y="114"/>
                </a:cxn>
                <a:cxn ang="0">
                  <a:pos x="6" y="112"/>
                </a:cxn>
                <a:cxn ang="0">
                  <a:pos x="0" y="110"/>
                </a:cxn>
                <a:cxn ang="0">
                  <a:pos x="424" y="0"/>
                </a:cxn>
                <a:cxn ang="0">
                  <a:pos x="254" y="161"/>
                </a:cxn>
              </a:cxnLst>
              <a:rect l="0" t="0" r="r" b="b"/>
              <a:pathLst>
                <a:path w="424" h="161">
                  <a:moveTo>
                    <a:pt x="254" y="161"/>
                  </a:moveTo>
                  <a:lnTo>
                    <a:pt x="244" y="161"/>
                  </a:lnTo>
                  <a:lnTo>
                    <a:pt x="236" y="159"/>
                  </a:lnTo>
                  <a:lnTo>
                    <a:pt x="226" y="159"/>
                  </a:lnTo>
                  <a:lnTo>
                    <a:pt x="218" y="157"/>
                  </a:lnTo>
                  <a:lnTo>
                    <a:pt x="208" y="157"/>
                  </a:lnTo>
                  <a:lnTo>
                    <a:pt x="200" y="155"/>
                  </a:lnTo>
                  <a:lnTo>
                    <a:pt x="190" y="155"/>
                  </a:lnTo>
                  <a:lnTo>
                    <a:pt x="182" y="152"/>
                  </a:lnTo>
                  <a:lnTo>
                    <a:pt x="173" y="152"/>
                  </a:lnTo>
                  <a:lnTo>
                    <a:pt x="165" y="150"/>
                  </a:lnTo>
                  <a:lnTo>
                    <a:pt x="157" y="150"/>
                  </a:lnTo>
                  <a:lnTo>
                    <a:pt x="147" y="147"/>
                  </a:lnTo>
                  <a:lnTo>
                    <a:pt x="139" y="145"/>
                  </a:lnTo>
                  <a:lnTo>
                    <a:pt x="131" y="145"/>
                  </a:lnTo>
                  <a:lnTo>
                    <a:pt x="123" y="143"/>
                  </a:lnTo>
                  <a:lnTo>
                    <a:pt x="115" y="140"/>
                  </a:lnTo>
                  <a:lnTo>
                    <a:pt x="107" y="140"/>
                  </a:lnTo>
                  <a:lnTo>
                    <a:pt x="99" y="138"/>
                  </a:lnTo>
                  <a:lnTo>
                    <a:pt x="91" y="136"/>
                  </a:lnTo>
                  <a:lnTo>
                    <a:pt x="83" y="133"/>
                  </a:lnTo>
                  <a:lnTo>
                    <a:pt x="75" y="133"/>
                  </a:lnTo>
                  <a:lnTo>
                    <a:pt x="69" y="131"/>
                  </a:lnTo>
                  <a:lnTo>
                    <a:pt x="62" y="129"/>
                  </a:lnTo>
                  <a:lnTo>
                    <a:pt x="54" y="126"/>
                  </a:lnTo>
                  <a:lnTo>
                    <a:pt x="48" y="124"/>
                  </a:lnTo>
                  <a:lnTo>
                    <a:pt x="40" y="122"/>
                  </a:lnTo>
                  <a:lnTo>
                    <a:pt x="34" y="122"/>
                  </a:lnTo>
                  <a:lnTo>
                    <a:pt x="26" y="119"/>
                  </a:lnTo>
                  <a:lnTo>
                    <a:pt x="20" y="117"/>
                  </a:lnTo>
                  <a:lnTo>
                    <a:pt x="14" y="114"/>
                  </a:lnTo>
                  <a:lnTo>
                    <a:pt x="6" y="112"/>
                  </a:lnTo>
                  <a:lnTo>
                    <a:pt x="0" y="110"/>
                  </a:lnTo>
                  <a:lnTo>
                    <a:pt x="424" y="0"/>
                  </a:lnTo>
                  <a:lnTo>
                    <a:pt x="254" y="161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0" name="Freeform 49"/>
            <p:cNvSpPr>
              <a:spLocks/>
            </p:cNvSpPr>
            <p:nvPr/>
          </p:nvSpPr>
          <p:spPr bwMode="auto">
            <a:xfrm>
              <a:off x="780" y="3719"/>
              <a:ext cx="696" cy="298"/>
            </a:xfrm>
            <a:custGeom>
              <a:avLst/>
              <a:gdLst/>
              <a:ahLst/>
              <a:cxnLst>
                <a:cxn ang="0">
                  <a:pos x="690" y="5"/>
                </a:cxn>
                <a:cxn ang="0">
                  <a:pos x="680" y="14"/>
                </a:cxn>
                <a:cxn ang="0">
                  <a:pos x="667" y="21"/>
                </a:cxn>
                <a:cxn ang="0">
                  <a:pos x="655" y="31"/>
                </a:cxn>
                <a:cxn ang="0">
                  <a:pos x="639" y="38"/>
                </a:cxn>
                <a:cxn ang="0">
                  <a:pos x="623" y="45"/>
                </a:cxn>
                <a:cxn ang="0">
                  <a:pos x="607" y="52"/>
                </a:cxn>
                <a:cxn ang="0">
                  <a:pos x="587" y="59"/>
                </a:cxn>
                <a:cxn ang="0">
                  <a:pos x="568" y="66"/>
                </a:cxn>
                <a:cxn ang="0">
                  <a:pos x="548" y="71"/>
                </a:cxn>
                <a:cxn ang="0">
                  <a:pos x="526" y="78"/>
                </a:cxn>
                <a:cxn ang="0">
                  <a:pos x="502" y="83"/>
                </a:cxn>
                <a:cxn ang="0">
                  <a:pos x="481" y="87"/>
                </a:cxn>
                <a:cxn ang="0">
                  <a:pos x="455" y="92"/>
                </a:cxn>
                <a:cxn ang="0">
                  <a:pos x="429" y="96"/>
                </a:cxn>
                <a:cxn ang="0">
                  <a:pos x="403" y="101"/>
                </a:cxn>
                <a:cxn ang="0">
                  <a:pos x="378" y="106"/>
                </a:cxn>
                <a:cxn ang="0">
                  <a:pos x="350" y="108"/>
                </a:cxn>
                <a:cxn ang="0">
                  <a:pos x="322" y="110"/>
                </a:cxn>
                <a:cxn ang="0">
                  <a:pos x="295" y="113"/>
                </a:cxn>
                <a:cxn ang="0">
                  <a:pos x="267" y="115"/>
                </a:cxn>
                <a:cxn ang="0">
                  <a:pos x="237" y="115"/>
                </a:cxn>
                <a:cxn ang="0">
                  <a:pos x="210" y="118"/>
                </a:cxn>
                <a:cxn ang="0">
                  <a:pos x="180" y="118"/>
                </a:cxn>
                <a:cxn ang="0">
                  <a:pos x="150" y="118"/>
                </a:cxn>
                <a:cxn ang="0">
                  <a:pos x="122" y="115"/>
                </a:cxn>
                <a:cxn ang="0">
                  <a:pos x="92" y="115"/>
                </a:cxn>
                <a:cxn ang="0">
                  <a:pos x="65" y="113"/>
                </a:cxn>
                <a:cxn ang="0">
                  <a:pos x="37" y="113"/>
                </a:cxn>
                <a:cxn ang="0">
                  <a:pos x="10" y="110"/>
                </a:cxn>
                <a:cxn ang="0">
                  <a:pos x="10" y="291"/>
                </a:cxn>
                <a:cxn ang="0">
                  <a:pos x="37" y="294"/>
                </a:cxn>
                <a:cxn ang="0">
                  <a:pos x="65" y="294"/>
                </a:cxn>
                <a:cxn ang="0">
                  <a:pos x="92" y="296"/>
                </a:cxn>
                <a:cxn ang="0">
                  <a:pos x="122" y="296"/>
                </a:cxn>
                <a:cxn ang="0">
                  <a:pos x="150" y="298"/>
                </a:cxn>
                <a:cxn ang="0">
                  <a:pos x="180" y="298"/>
                </a:cxn>
                <a:cxn ang="0">
                  <a:pos x="210" y="298"/>
                </a:cxn>
                <a:cxn ang="0">
                  <a:pos x="237" y="296"/>
                </a:cxn>
                <a:cxn ang="0">
                  <a:pos x="267" y="296"/>
                </a:cxn>
                <a:cxn ang="0">
                  <a:pos x="295" y="294"/>
                </a:cxn>
                <a:cxn ang="0">
                  <a:pos x="322" y="291"/>
                </a:cxn>
                <a:cxn ang="0">
                  <a:pos x="350" y="289"/>
                </a:cxn>
                <a:cxn ang="0">
                  <a:pos x="378" y="287"/>
                </a:cxn>
                <a:cxn ang="0">
                  <a:pos x="403" y="282"/>
                </a:cxn>
                <a:cxn ang="0">
                  <a:pos x="429" y="277"/>
                </a:cxn>
                <a:cxn ang="0">
                  <a:pos x="455" y="273"/>
                </a:cxn>
                <a:cxn ang="0">
                  <a:pos x="481" y="268"/>
                </a:cxn>
                <a:cxn ang="0">
                  <a:pos x="502" y="263"/>
                </a:cxn>
                <a:cxn ang="0">
                  <a:pos x="526" y="258"/>
                </a:cxn>
                <a:cxn ang="0">
                  <a:pos x="548" y="251"/>
                </a:cxn>
                <a:cxn ang="0">
                  <a:pos x="568" y="247"/>
                </a:cxn>
                <a:cxn ang="0">
                  <a:pos x="587" y="240"/>
                </a:cxn>
                <a:cxn ang="0">
                  <a:pos x="607" y="232"/>
                </a:cxn>
                <a:cxn ang="0">
                  <a:pos x="623" y="226"/>
                </a:cxn>
                <a:cxn ang="0">
                  <a:pos x="639" y="218"/>
                </a:cxn>
                <a:cxn ang="0">
                  <a:pos x="655" y="212"/>
                </a:cxn>
                <a:cxn ang="0">
                  <a:pos x="667" y="202"/>
                </a:cxn>
                <a:cxn ang="0">
                  <a:pos x="680" y="195"/>
                </a:cxn>
                <a:cxn ang="0">
                  <a:pos x="690" y="186"/>
                </a:cxn>
                <a:cxn ang="0">
                  <a:pos x="696" y="0"/>
                </a:cxn>
              </a:cxnLst>
              <a:rect l="0" t="0" r="r" b="b"/>
              <a:pathLst>
                <a:path w="696" h="298">
                  <a:moveTo>
                    <a:pt x="696" y="0"/>
                  </a:moveTo>
                  <a:lnTo>
                    <a:pt x="694" y="3"/>
                  </a:lnTo>
                  <a:lnTo>
                    <a:pt x="690" y="5"/>
                  </a:lnTo>
                  <a:lnTo>
                    <a:pt x="686" y="10"/>
                  </a:lnTo>
                  <a:lnTo>
                    <a:pt x="682" y="12"/>
                  </a:lnTo>
                  <a:lnTo>
                    <a:pt x="680" y="14"/>
                  </a:lnTo>
                  <a:lnTo>
                    <a:pt x="677" y="16"/>
                  </a:lnTo>
                  <a:lnTo>
                    <a:pt x="673" y="19"/>
                  </a:lnTo>
                  <a:lnTo>
                    <a:pt x="667" y="21"/>
                  </a:lnTo>
                  <a:lnTo>
                    <a:pt x="663" y="24"/>
                  </a:lnTo>
                  <a:lnTo>
                    <a:pt x="659" y="28"/>
                  </a:lnTo>
                  <a:lnTo>
                    <a:pt x="655" y="31"/>
                  </a:lnTo>
                  <a:lnTo>
                    <a:pt x="649" y="33"/>
                  </a:lnTo>
                  <a:lnTo>
                    <a:pt x="645" y="36"/>
                  </a:lnTo>
                  <a:lnTo>
                    <a:pt x="639" y="38"/>
                  </a:lnTo>
                  <a:lnTo>
                    <a:pt x="635" y="40"/>
                  </a:lnTo>
                  <a:lnTo>
                    <a:pt x="629" y="42"/>
                  </a:lnTo>
                  <a:lnTo>
                    <a:pt x="623" y="45"/>
                  </a:lnTo>
                  <a:lnTo>
                    <a:pt x="617" y="47"/>
                  </a:lnTo>
                  <a:lnTo>
                    <a:pt x="611" y="50"/>
                  </a:lnTo>
                  <a:lnTo>
                    <a:pt x="607" y="52"/>
                  </a:lnTo>
                  <a:lnTo>
                    <a:pt x="599" y="54"/>
                  </a:lnTo>
                  <a:lnTo>
                    <a:pt x="593" y="57"/>
                  </a:lnTo>
                  <a:lnTo>
                    <a:pt x="587" y="59"/>
                  </a:lnTo>
                  <a:lnTo>
                    <a:pt x="582" y="61"/>
                  </a:lnTo>
                  <a:lnTo>
                    <a:pt x="575" y="63"/>
                  </a:lnTo>
                  <a:lnTo>
                    <a:pt x="568" y="66"/>
                  </a:lnTo>
                  <a:lnTo>
                    <a:pt x="562" y="68"/>
                  </a:lnTo>
                  <a:lnTo>
                    <a:pt x="554" y="71"/>
                  </a:lnTo>
                  <a:lnTo>
                    <a:pt x="548" y="71"/>
                  </a:lnTo>
                  <a:lnTo>
                    <a:pt x="540" y="73"/>
                  </a:lnTo>
                  <a:lnTo>
                    <a:pt x="534" y="75"/>
                  </a:lnTo>
                  <a:lnTo>
                    <a:pt x="526" y="78"/>
                  </a:lnTo>
                  <a:lnTo>
                    <a:pt x="518" y="80"/>
                  </a:lnTo>
                  <a:lnTo>
                    <a:pt x="510" y="80"/>
                  </a:lnTo>
                  <a:lnTo>
                    <a:pt x="502" y="83"/>
                  </a:lnTo>
                  <a:lnTo>
                    <a:pt x="496" y="85"/>
                  </a:lnTo>
                  <a:lnTo>
                    <a:pt x="488" y="87"/>
                  </a:lnTo>
                  <a:lnTo>
                    <a:pt x="481" y="87"/>
                  </a:lnTo>
                  <a:lnTo>
                    <a:pt x="471" y="89"/>
                  </a:lnTo>
                  <a:lnTo>
                    <a:pt x="463" y="92"/>
                  </a:lnTo>
                  <a:lnTo>
                    <a:pt x="455" y="92"/>
                  </a:lnTo>
                  <a:lnTo>
                    <a:pt x="447" y="94"/>
                  </a:lnTo>
                  <a:lnTo>
                    <a:pt x="439" y="96"/>
                  </a:lnTo>
                  <a:lnTo>
                    <a:pt x="429" y="96"/>
                  </a:lnTo>
                  <a:lnTo>
                    <a:pt x="421" y="99"/>
                  </a:lnTo>
                  <a:lnTo>
                    <a:pt x="413" y="99"/>
                  </a:lnTo>
                  <a:lnTo>
                    <a:pt x="403" y="101"/>
                  </a:lnTo>
                  <a:lnTo>
                    <a:pt x="396" y="104"/>
                  </a:lnTo>
                  <a:lnTo>
                    <a:pt x="386" y="104"/>
                  </a:lnTo>
                  <a:lnTo>
                    <a:pt x="378" y="106"/>
                  </a:lnTo>
                  <a:lnTo>
                    <a:pt x="368" y="106"/>
                  </a:lnTo>
                  <a:lnTo>
                    <a:pt x="360" y="106"/>
                  </a:lnTo>
                  <a:lnTo>
                    <a:pt x="350" y="108"/>
                  </a:lnTo>
                  <a:lnTo>
                    <a:pt x="342" y="108"/>
                  </a:lnTo>
                  <a:lnTo>
                    <a:pt x="332" y="110"/>
                  </a:lnTo>
                  <a:lnTo>
                    <a:pt x="322" y="110"/>
                  </a:lnTo>
                  <a:lnTo>
                    <a:pt x="314" y="110"/>
                  </a:lnTo>
                  <a:lnTo>
                    <a:pt x="305" y="113"/>
                  </a:lnTo>
                  <a:lnTo>
                    <a:pt x="295" y="113"/>
                  </a:lnTo>
                  <a:lnTo>
                    <a:pt x="285" y="113"/>
                  </a:lnTo>
                  <a:lnTo>
                    <a:pt x="277" y="113"/>
                  </a:lnTo>
                  <a:lnTo>
                    <a:pt x="267" y="115"/>
                  </a:lnTo>
                  <a:lnTo>
                    <a:pt x="257" y="115"/>
                  </a:lnTo>
                  <a:lnTo>
                    <a:pt x="247" y="115"/>
                  </a:lnTo>
                  <a:lnTo>
                    <a:pt x="237" y="115"/>
                  </a:lnTo>
                  <a:lnTo>
                    <a:pt x="227" y="115"/>
                  </a:lnTo>
                  <a:lnTo>
                    <a:pt x="219" y="115"/>
                  </a:lnTo>
                  <a:lnTo>
                    <a:pt x="210" y="118"/>
                  </a:lnTo>
                  <a:lnTo>
                    <a:pt x="200" y="118"/>
                  </a:lnTo>
                  <a:lnTo>
                    <a:pt x="190" y="118"/>
                  </a:lnTo>
                  <a:lnTo>
                    <a:pt x="180" y="118"/>
                  </a:lnTo>
                  <a:lnTo>
                    <a:pt x="170" y="118"/>
                  </a:lnTo>
                  <a:lnTo>
                    <a:pt x="160" y="118"/>
                  </a:lnTo>
                  <a:lnTo>
                    <a:pt x="150" y="118"/>
                  </a:lnTo>
                  <a:lnTo>
                    <a:pt x="142" y="118"/>
                  </a:lnTo>
                  <a:lnTo>
                    <a:pt x="132" y="118"/>
                  </a:lnTo>
                  <a:lnTo>
                    <a:pt x="122" y="115"/>
                  </a:lnTo>
                  <a:lnTo>
                    <a:pt x="112" y="115"/>
                  </a:lnTo>
                  <a:lnTo>
                    <a:pt x="102" y="115"/>
                  </a:lnTo>
                  <a:lnTo>
                    <a:pt x="92" y="115"/>
                  </a:lnTo>
                  <a:lnTo>
                    <a:pt x="85" y="115"/>
                  </a:lnTo>
                  <a:lnTo>
                    <a:pt x="75" y="115"/>
                  </a:lnTo>
                  <a:lnTo>
                    <a:pt x="65" y="113"/>
                  </a:lnTo>
                  <a:lnTo>
                    <a:pt x="55" y="113"/>
                  </a:lnTo>
                  <a:lnTo>
                    <a:pt x="45" y="113"/>
                  </a:lnTo>
                  <a:lnTo>
                    <a:pt x="37" y="113"/>
                  </a:lnTo>
                  <a:lnTo>
                    <a:pt x="27" y="110"/>
                  </a:lnTo>
                  <a:lnTo>
                    <a:pt x="17" y="110"/>
                  </a:lnTo>
                  <a:lnTo>
                    <a:pt x="10" y="110"/>
                  </a:lnTo>
                  <a:lnTo>
                    <a:pt x="0" y="108"/>
                  </a:lnTo>
                  <a:lnTo>
                    <a:pt x="0" y="289"/>
                  </a:lnTo>
                  <a:lnTo>
                    <a:pt x="10" y="291"/>
                  </a:lnTo>
                  <a:lnTo>
                    <a:pt x="17" y="291"/>
                  </a:lnTo>
                  <a:lnTo>
                    <a:pt x="27" y="291"/>
                  </a:lnTo>
                  <a:lnTo>
                    <a:pt x="37" y="294"/>
                  </a:lnTo>
                  <a:lnTo>
                    <a:pt x="45" y="294"/>
                  </a:lnTo>
                  <a:lnTo>
                    <a:pt x="55" y="294"/>
                  </a:lnTo>
                  <a:lnTo>
                    <a:pt x="65" y="294"/>
                  </a:lnTo>
                  <a:lnTo>
                    <a:pt x="75" y="296"/>
                  </a:lnTo>
                  <a:lnTo>
                    <a:pt x="85" y="296"/>
                  </a:lnTo>
                  <a:lnTo>
                    <a:pt x="92" y="296"/>
                  </a:lnTo>
                  <a:lnTo>
                    <a:pt x="102" y="296"/>
                  </a:lnTo>
                  <a:lnTo>
                    <a:pt x="112" y="296"/>
                  </a:lnTo>
                  <a:lnTo>
                    <a:pt x="122" y="296"/>
                  </a:lnTo>
                  <a:lnTo>
                    <a:pt x="132" y="298"/>
                  </a:lnTo>
                  <a:lnTo>
                    <a:pt x="142" y="298"/>
                  </a:lnTo>
                  <a:lnTo>
                    <a:pt x="150" y="298"/>
                  </a:lnTo>
                  <a:lnTo>
                    <a:pt x="160" y="298"/>
                  </a:lnTo>
                  <a:lnTo>
                    <a:pt x="170" y="298"/>
                  </a:lnTo>
                  <a:lnTo>
                    <a:pt x="180" y="298"/>
                  </a:lnTo>
                  <a:lnTo>
                    <a:pt x="190" y="298"/>
                  </a:lnTo>
                  <a:lnTo>
                    <a:pt x="200" y="298"/>
                  </a:lnTo>
                  <a:lnTo>
                    <a:pt x="210" y="298"/>
                  </a:lnTo>
                  <a:lnTo>
                    <a:pt x="219" y="296"/>
                  </a:lnTo>
                  <a:lnTo>
                    <a:pt x="227" y="296"/>
                  </a:lnTo>
                  <a:lnTo>
                    <a:pt x="237" y="296"/>
                  </a:lnTo>
                  <a:lnTo>
                    <a:pt x="247" y="296"/>
                  </a:lnTo>
                  <a:lnTo>
                    <a:pt x="257" y="296"/>
                  </a:lnTo>
                  <a:lnTo>
                    <a:pt x="267" y="296"/>
                  </a:lnTo>
                  <a:lnTo>
                    <a:pt x="277" y="294"/>
                  </a:lnTo>
                  <a:lnTo>
                    <a:pt x="285" y="294"/>
                  </a:lnTo>
                  <a:lnTo>
                    <a:pt x="295" y="294"/>
                  </a:lnTo>
                  <a:lnTo>
                    <a:pt x="305" y="294"/>
                  </a:lnTo>
                  <a:lnTo>
                    <a:pt x="314" y="291"/>
                  </a:lnTo>
                  <a:lnTo>
                    <a:pt x="322" y="291"/>
                  </a:lnTo>
                  <a:lnTo>
                    <a:pt x="332" y="291"/>
                  </a:lnTo>
                  <a:lnTo>
                    <a:pt x="342" y="289"/>
                  </a:lnTo>
                  <a:lnTo>
                    <a:pt x="350" y="289"/>
                  </a:lnTo>
                  <a:lnTo>
                    <a:pt x="360" y="287"/>
                  </a:lnTo>
                  <a:lnTo>
                    <a:pt x="368" y="287"/>
                  </a:lnTo>
                  <a:lnTo>
                    <a:pt x="378" y="287"/>
                  </a:lnTo>
                  <a:lnTo>
                    <a:pt x="386" y="284"/>
                  </a:lnTo>
                  <a:lnTo>
                    <a:pt x="396" y="284"/>
                  </a:lnTo>
                  <a:lnTo>
                    <a:pt x="403" y="282"/>
                  </a:lnTo>
                  <a:lnTo>
                    <a:pt x="413" y="279"/>
                  </a:lnTo>
                  <a:lnTo>
                    <a:pt x="421" y="279"/>
                  </a:lnTo>
                  <a:lnTo>
                    <a:pt x="429" y="277"/>
                  </a:lnTo>
                  <a:lnTo>
                    <a:pt x="439" y="277"/>
                  </a:lnTo>
                  <a:lnTo>
                    <a:pt x="447" y="275"/>
                  </a:lnTo>
                  <a:lnTo>
                    <a:pt x="455" y="273"/>
                  </a:lnTo>
                  <a:lnTo>
                    <a:pt x="463" y="273"/>
                  </a:lnTo>
                  <a:lnTo>
                    <a:pt x="471" y="270"/>
                  </a:lnTo>
                  <a:lnTo>
                    <a:pt x="481" y="268"/>
                  </a:lnTo>
                  <a:lnTo>
                    <a:pt x="488" y="268"/>
                  </a:lnTo>
                  <a:lnTo>
                    <a:pt x="496" y="265"/>
                  </a:lnTo>
                  <a:lnTo>
                    <a:pt x="502" y="263"/>
                  </a:lnTo>
                  <a:lnTo>
                    <a:pt x="510" y="261"/>
                  </a:lnTo>
                  <a:lnTo>
                    <a:pt x="518" y="261"/>
                  </a:lnTo>
                  <a:lnTo>
                    <a:pt x="526" y="258"/>
                  </a:lnTo>
                  <a:lnTo>
                    <a:pt x="534" y="256"/>
                  </a:lnTo>
                  <a:lnTo>
                    <a:pt x="540" y="254"/>
                  </a:lnTo>
                  <a:lnTo>
                    <a:pt x="548" y="251"/>
                  </a:lnTo>
                  <a:lnTo>
                    <a:pt x="554" y="251"/>
                  </a:lnTo>
                  <a:lnTo>
                    <a:pt x="562" y="249"/>
                  </a:lnTo>
                  <a:lnTo>
                    <a:pt x="568" y="247"/>
                  </a:lnTo>
                  <a:lnTo>
                    <a:pt x="575" y="244"/>
                  </a:lnTo>
                  <a:lnTo>
                    <a:pt x="582" y="242"/>
                  </a:lnTo>
                  <a:lnTo>
                    <a:pt x="587" y="240"/>
                  </a:lnTo>
                  <a:lnTo>
                    <a:pt x="593" y="237"/>
                  </a:lnTo>
                  <a:lnTo>
                    <a:pt x="599" y="235"/>
                  </a:lnTo>
                  <a:lnTo>
                    <a:pt x="607" y="232"/>
                  </a:lnTo>
                  <a:lnTo>
                    <a:pt x="611" y="230"/>
                  </a:lnTo>
                  <a:lnTo>
                    <a:pt x="617" y="228"/>
                  </a:lnTo>
                  <a:lnTo>
                    <a:pt x="623" y="226"/>
                  </a:lnTo>
                  <a:lnTo>
                    <a:pt x="629" y="223"/>
                  </a:lnTo>
                  <a:lnTo>
                    <a:pt x="635" y="221"/>
                  </a:lnTo>
                  <a:lnTo>
                    <a:pt x="639" y="218"/>
                  </a:lnTo>
                  <a:lnTo>
                    <a:pt x="645" y="216"/>
                  </a:lnTo>
                  <a:lnTo>
                    <a:pt x="649" y="214"/>
                  </a:lnTo>
                  <a:lnTo>
                    <a:pt x="655" y="212"/>
                  </a:lnTo>
                  <a:lnTo>
                    <a:pt x="659" y="209"/>
                  </a:lnTo>
                  <a:lnTo>
                    <a:pt x="663" y="204"/>
                  </a:lnTo>
                  <a:lnTo>
                    <a:pt x="667" y="202"/>
                  </a:lnTo>
                  <a:lnTo>
                    <a:pt x="673" y="200"/>
                  </a:lnTo>
                  <a:lnTo>
                    <a:pt x="677" y="197"/>
                  </a:lnTo>
                  <a:lnTo>
                    <a:pt x="680" y="195"/>
                  </a:lnTo>
                  <a:lnTo>
                    <a:pt x="682" y="193"/>
                  </a:lnTo>
                  <a:lnTo>
                    <a:pt x="686" y="190"/>
                  </a:lnTo>
                  <a:lnTo>
                    <a:pt x="690" y="186"/>
                  </a:lnTo>
                  <a:lnTo>
                    <a:pt x="694" y="183"/>
                  </a:lnTo>
                  <a:lnTo>
                    <a:pt x="696" y="181"/>
                  </a:lnTo>
                  <a:lnTo>
                    <a:pt x="696" y="0"/>
                  </a:lnTo>
                  <a:close/>
                </a:path>
              </a:pathLst>
            </a:custGeom>
            <a:solidFill>
              <a:srgbClr val="4D1A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1" name="Freeform 50"/>
            <p:cNvSpPr>
              <a:spLocks/>
            </p:cNvSpPr>
            <p:nvPr/>
          </p:nvSpPr>
          <p:spPr bwMode="auto">
            <a:xfrm>
              <a:off x="780" y="3668"/>
              <a:ext cx="696" cy="171"/>
            </a:xfrm>
            <a:custGeom>
              <a:avLst/>
              <a:gdLst/>
              <a:ahLst/>
              <a:cxnLst>
                <a:cxn ang="0">
                  <a:pos x="694" y="56"/>
                </a:cxn>
                <a:cxn ang="0">
                  <a:pos x="686" y="61"/>
                </a:cxn>
                <a:cxn ang="0">
                  <a:pos x="680" y="67"/>
                </a:cxn>
                <a:cxn ang="0">
                  <a:pos x="673" y="72"/>
                </a:cxn>
                <a:cxn ang="0">
                  <a:pos x="663" y="77"/>
                </a:cxn>
                <a:cxn ang="0">
                  <a:pos x="655" y="82"/>
                </a:cxn>
                <a:cxn ang="0">
                  <a:pos x="645" y="89"/>
                </a:cxn>
                <a:cxn ang="0">
                  <a:pos x="635" y="93"/>
                </a:cxn>
                <a:cxn ang="0">
                  <a:pos x="623" y="98"/>
                </a:cxn>
                <a:cxn ang="0">
                  <a:pos x="611" y="103"/>
                </a:cxn>
                <a:cxn ang="0">
                  <a:pos x="599" y="108"/>
                </a:cxn>
                <a:cxn ang="0">
                  <a:pos x="587" y="112"/>
                </a:cxn>
                <a:cxn ang="0">
                  <a:pos x="575" y="117"/>
                </a:cxn>
                <a:cxn ang="0">
                  <a:pos x="562" y="122"/>
                </a:cxn>
                <a:cxn ang="0">
                  <a:pos x="548" y="124"/>
                </a:cxn>
                <a:cxn ang="0">
                  <a:pos x="534" y="129"/>
                </a:cxn>
                <a:cxn ang="0">
                  <a:pos x="518" y="134"/>
                </a:cxn>
                <a:cxn ang="0">
                  <a:pos x="502" y="136"/>
                </a:cxn>
                <a:cxn ang="0">
                  <a:pos x="488" y="140"/>
                </a:cxn>
                <a:cxn ang="0">
                  <a:pos x="471" y="143"/>
                </a:cxn>
                <a:cxn ang="0">
                  <a:pos x="455" y="145"/>
                </a:cxn>
                <a:cxn ang="0">
                  <a:pos x="439" y="150"/>
                </a:cxn>
                <a:cxn ang="0">
                  <a:pos x="421" y="152"/>
                </a:cxn>
                <a:cxn ang="0">
                  <a:pos x="403" y="155"/>
                </a:cxn>
                <a:cxn ang="0">
                  <a:pos x="386" y="157"/>
                </a:cxn>
                <a:cxn ang="0">
                  <a:pos x="368" y="159"/>
                </a:cxn>
                <a:cxn ang="0">
                  <a:pos x="350" y="161"/>
                </a:cxn>
                <a:cxn ang="0">
                  <a:pos x="332" y="164"/>
                </a:cxn>
                <a:cxn ang="0">
                  <a:pos x="314" y="164"/>
                </a:cxn>
                <a:cxn ang="0">
                  <a:pos x="295" y="166"/>
                </a:cxn>
                <a:cxn ang="0">
                  <a:pos x="277" y="166"/>
                </a:cxn>
                <a:cxn ang="0">
                  <a:pos x="257" y="169"/>
                </a:cxn>
                <a:cxn ang="0">
                  <a:pos x="237" y="169"/>
                </a:cxn>
                <a:cxn ang="0">
                  <a:pos x="219" y="169"/>
                </a:cxn>
                <a:cxn ang="0">
                  <a:pos x="200" y="171"/>
                </a:cxn>
                <a:cxn ang="0">
                  <a:pos x="180" y="171"/>
                </a:cxn>
                <a:cxn ang="0">
                  <a:pos x="160" y="171"/>
                </a:cxn>
                <a:cxn ang="0">
                  <a:pos x="142" y="171"/>
                </a:cxn>
                <a:cxn ang="0">
                  <a:pos x="122" y="169"/>
                </a:cxn>
                <a:cxn ang="0">
                  <a:pos x="102" y="169"/>
                </a:cxn>
                <a:cxn ang="0">
                  <a:pos x="85" y="169"/>
                </a:cxn>
                <a:cxn ang="0">
                  <a:pos x="65" y="166"/>
                </a:cxn>
                <a:cxn ang="0">
                  <a:pos x="45" y="166"/>
                </a:cxn>
                <a:cxn ang="0">
                  <a:pos x="27" y="164"/>
                </a:cxn>
                <a:cxn ang="0">
                  <a:pos x="10" y="164"/>
                </a:cxn>
                <a:cxn ang="0">
                  <a:pos x="170" y="0"/>
                </a:cxn>
              </a:cxnLst>
              <a:rect l="0" t="0" r="r" b="b"/>
              <a:pathLst>
                <a:path w="696" h="171">
                  <a:moveTo>
                    <a:pt x="696" y="54"/>
                  </a:moveTo>
                  <a:lnTo>
                    <a:pt x="694" y="56"/>
                  </a:lnTo>
                  <a:lnTo>
                    <a:pt x="690" y="58"/>
                  </a:lnTo>
                  <a:lnTo>
                    <a:pt x="686" y="61"/>
                  </a:lnTo>
                  <a:lnTo>
                    <a:pt x="682" y="63"/>
                  </a:lnTo>
                  <a:lnTo>
                    <a:pt x="680" y="67"/>
                  </a:lnTo>
                  <a:lnTo>
                    <a:pt x="677" y="70"/>
                  </a:lnTo>
                  <a:lnTo>
                    <a:pt x="673" y="72"/>
                  </a:lnTo>
                  <a:lnTo>
                    <a:pt x="667" y="75"/>
                  </a:lnTo>
                  <a:lnTo>
                    <a:pt x="663" y="77"/>
                  </a:lnTo>
                  <a:lnTo>
                    <a:pt x="659" y="79"/>
                  </a:lnTo>
                  <a:lnTo>
                    <a:pt x="655" y="82"/>
                  </a:lnTo>
                  <a:lnTo>
                    <a:pt x="649" y="87"/>
                  </a:lnTo>
                  <a:lnTo>
                    <a:pt x="645" y="89"/>
                  </a:lnTo>
                  <a:lnTo>
                    <a:pt x="639" y="91"/>
                  </a:lnTo>
                  <a:lnTo>
                    <a:pt x="635" y="93"/>
                  </a:lnTo>
                  <a:lnTo>
                    <a:pt x="629" y="96"/>
                  </a:lnTo>
                  <a:lnTo>
                    <a:pt x="623" y="98"/>
                  </a:lnTo>
                  <a:lnTo>
                    <a:pt x="617" y="101"/>
                  </a:lnTo>
                  <a:lnTo>
                    <a:pt x="611" y="103"/>
                  </a:lnTo>
                  <a:lnTo>
                    <a:pt x="607" y="105"/>
                  </a:lnTo>
                  <a:lnTo>
                    <a:pt x="599" y="108"/>
                  </a:lnTo>
                  <a:lnTo>
                    <a:pt x="593" y="110"/>
                  </a:lnTo>
                  <a:lnTo>
                    <a:pt x="587" y="112"/>
                  </a:lnTo>
                  <a:lnTo>
                    <a:pt x="582" y="114"/>
                  </a:lnTo>
                  <a:lnTo>
                    <a:pt x="575" y="117"/>
                  </a:lnTo>
                  <a:lnTo>
                    <a:pt x="568" y="119"/>
                  </a:lnTo>
                  <a:lnTo>
                    <a:pt x="562" y="122"/>
                  </a:lnTo>
                  <a:lnTo>
                    <a:pt x="554" y="122"/>
                  </a:lnTo>
                  <a:lnTo>
                    <a:pt x="548" y="124"/>
                  </a:lnTo>
                  <a:lnTo>
                    <a:pt x="540" y="126"/>
                  </a:lnTo>
                  <a:lnTo>
                    <a:pt x="534" y="129"/>
                  </a:lnTo>
                  <a:lnTo>
                    <a:pt x="526" y="131"/>
                  </a:lnTo>
                  <a:lnTo>
                    <a:pt x="518" y="134"/>
                  </a:lnTo>
                  <a:lnTo>
                    <a:pt x="510" y="134"/>
                  </a:lnTo>
                  <a:lnTo>
                    <a:pt x="502" y="136"/>
                  </a:lnTo>
                  <a:lnTo>
                    <a:pt x="496" y="138"/>
                  </a:lnTo>
                  <a:lnTo>
                    <a:pt x="488" y="140"/>
                  </a:lnTo>
                  <a:lnTo>
                    <a:pt x="481" y="140"/>
                  </a:lnTo>
                  <a:lnTo>
                    <a:pt x="471" y="143"/>
                  </a:lnTo>
                  <a:lnTo>
                    <a:pt x="463" y="145"/>
                  </a:lnTo>
                  <a:lnTo>
                    <a:pt x="455" y="145"/>
                  </a:lnTo>
                  <a:lnTo>
                    <a:pt x="447" y="147"/>
                  </a:lnTo>
                  <a:lnTo>
                    <a:pt x="439" y="150"/>
                  </a:lnTo>
                  <a:lnTo>
                    <a:pt x="429" y="150"/>
                  </a:lnTo>
                  <a:lnTo>
                    <a:pt x="421" y="152"/>
                  </a:lnTo>
                  <a:lnTo>
                    <a:pt x="413" y="152"/>
                  </a:lnTo>
                  <a:lnTo>
                    <a:pt x="403" y="155"/>
                  </a:lnTo>
                  <a:lnTo>
                    <a:pt x="396" y="155"/>
                  </a:lnTo>
                  <a:lnTo>
                    <a:pt x="386" y="157"/>
                  </a:lnTo>
                  <a:lnTo>
                    <a:pt x="378" y="157"/>
                  </a:lnTo>
                  <a:lnTo>
                    <a:pt x="368" y="159"/>
                  </a:lnTo>
                  <a:lnTo>
                    <a:pt x="360" y="159"/>
                  </a:lnTo>
                  <a:lnTo>
                    <a:pt x="350" y="161"/>
                  </a:lnTo>
                  <a:lnTo>
                    <a:pt x="342" y="161"/>
                  </a:lnTo>
                  <a:lnTo>
                    <a:pt x="332" y="164"/>
                  </a:lnTo>
                  <a:lnTo>
                    <a:pt x="322" y="164"/>
                  </a:lnTo>
                  <a:lnTo>
                    <a:pt x="314" y="164"/>
                  </a:lnTo>
                  <a:lnTo>
                    <a:pt x="305" y="166"/>
                  </a:lnTo>
                  <a:lnTo>
                    <a:pt x="295" y="166"/>
                  </a:lnTo>
                  <a:lnTo>
                    <a:pt x="285" y="166"/>
                  </a:lnTo>
                  <a:lnTo>
                    <a:pt x="277" y="166"/>
                  </a:lnTo>
                  <a:lnTo>
                    <a:pt x="267" y="169"/>
                  </a:lnTo>
                  <a:lnTo>
                    <a:pt x="257" y="169"/>
                  </a:lnTo>
                  <a:lnTo>
                    <a:pt x="247" y="169"/>
                  </a:lnTo>
                  <a:lnTo>
                    <a:pt x="237" y="169"/>
                  </a:lnTo>
                  <a:lnTo>
                    <a:pt x="227" y="169"/>
                  </a:lnTo>
                  <a:lnTo>
                    <a:pt x="219" y="169"/>
                  </a:lnTo>
                  <a:lnTo>
                    <a:pt x="210" y="171"/>
                  </a:lnTo>
                  <a:lnTo>
                    <a:pt x="200" y="171"/>
                  </a:lnTo>
                  <a:lnTo>
                    <a:pt x="190" y="171"/>
                  </a:lnTo>
                  <a:lnTo>
                    <a:pt x="180" y="171"/>
                  </a:lnTo>
                  <a:lnTo>
                    <a:pt x="170" y="171"/>
                  </a:lnTo>
                  <a:lnTo>
                    <a:pt x="160" y="171"/>
                  </a:lnTo>
                  <a:lnTo>
                    <a:pt x="150" y="171"/>
                  </a:lnTo>
                  <a:lnTo>
                    <a:pt x="142" y="171"/>
                  </a:lnTo>
                  <a:lnTo>
                    <a:pt x="132" y="171"/>
                  </a:lnTo>
                  <a:lnTo>
                    <a:pt x="122" y="169"/>
                  </a:lnTo>
                  <a:lnTo>
                    <a:pt x="112" y="169"/>
                  </a:lnTo>
                  <a:lnTo>
                    <a:pt x="102" y="169"/>
                  </a:lnTo>
                  <a:lnTo>
                    <a:pt x="92" y="169"/>
                  </a:lnTo>
                  <a:lnTo>
                    <a:pt x="85" y="169"/>
                  </a:lnTo>
                  <a:lnTo>
                    <a:pt x="75" y="169"/>
                  </a:lnTo>
                  <a:lnTo>
                    <a:pt x="65" y="166"/>
                  </a:lnTo>
                  <a:lnTo>
                    <a:pt x="55" y="166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27" y="164"/>
                  </a:lnTo>
                  <a:lnTo>
                    <a:pt x="17" y="164"/>
                  </a:lnTo>
                  <a:lnTo>
                    <a:pt x="10" y="164"/>
                  </a:lnTo>
                  <a:lnTo>
                    <a:pt x="0" y="161"/>
                  </a:lnTo>
                  <a:lnTo>
                    <a:pt x="170" y="0"/>
                  </a:lnTo>
                  <a:lnTo>
                    <a:pt x="696" y="54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Freeform 51"/>
            <p:cNvSpPr>
              <a:spLocks/>
            </p:cNvSpPr>
            <p:nvPr/>
          </p:nvSpPr>
          <p:spPr bwMode="auto">
            <a:xfrm>
              <a:off x="1201" y="3998"/>
              <a:ext cx="52" cy="71"/>
            </a:xfrm>
            <a:custGeom>
              <a:avLst/>
              <a:gdLst/>
              <a:ahLst/>
              <a:cxnLst>
                <a:cxn ang="0">
                  <a:pos x="52" y="71"/>
                </a:cxn>
                <a:cxn ang="0">
                  <a:pos x="18" y="71"/>
                </a:cxn>
                <a:cxn ang="0">
                  <a:pos x="0" y="0"/>
                </a:cxn>
              </a:cxnLst>
              <a:rect l="0" t="0" r="r" b="b"/>
              <a:pathLst>
                <a:path w="52" h="71">
                  <a:moveTo>
                    <a:pt x="52" y="71"/>
                  </a:moveTo>
                  <a:lnTo>
                    <a:pt x="18" y="71"/>
                  </a:lnTo>
                  <a:lnTo>
                    <a:pt x="0" y="0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Rectangle 52"/>
            <p:cNvSpPr>
              <a:spLocks noChangeArrowheads="1"/>
            </p:cNvSpPr>
            <p:nvPr/>
          </p:nvSpPr>
          <p:spPr bwMode="auto">
            <a:xfrm>
              <a:off x="1452" y="3530"/>
              <a:ext cx="158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30,10%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4" name="Rectangle 55"/>
            <p:cNvSpPr>
              <a:spLocks noChangeArrowheads="1"/>
            </p:cNvSpPr>
            <p:nvPr/>
          </p:nvSpPr>
          <p:spPr bwMode="auto">
            <a:xfrm>
              <a:off x="1258" y="4050"/>
              <a:ext cx="158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>
                  <a:solidFill>
                    <a:srgbClr val="000000"/>
                  </a:solidFill>
                  <a:latin typeface="Arial" pitchFamily="34" charset="0"/>
                </a:rPr>
                <a:t>25,00%</a:t>
              </a:r>
              <a:endParaRPr lang="tr-TR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5" name="Rectangle 56"/>
            <p:cNvSpPr>
              <a:spLocks noChangeArrowheads="1"/>
            </p:cNvSpPr>
            <p:nvPr/>
          </p:nvSpPr>
          <p:spPr bwMode="auto">
            <a:xfrm>
              <a:off x="659" y="3290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2,50%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6" name="Rectangle 57"/>
            <p:cNvSpPr>
              <a:spLocks noChangeArrowheads="1"/>
            </p:cNvSpPr>
            <p:nvPr/>
          </p:nvSpPr>
          <p:spPr bwMode="auto">
            <a:xfrm>
              <a:off x="981" y="3282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2,50%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7" name="Rectangle 58"/>
            <p:cNvSpPr>
              <a:spLocks noChangeArrowheads="1"/>
            </p:cNvSpPr>
            <p:nvPr/>
          </p:nvSpPr>
          <p:spPr bwMode="auto">
            <a:xfrm>
              <a:off x="402" y="3307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3,40%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8" name="Rectangle 62"/>
            <p:cNvSpPr>
              <a:spLocks noChangeArrowheads="1"/>
            </p:cNvSpPr>
            <p:nvPr/>
          </p:nvSpPr>
          <p:spPr bwMode="auto">
            <a:xfrm>
              <a:off x="1164" y="3435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2,36%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147507" name="Picture 65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8" y="3292"/>
              <a:ext cx="227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08" name="Picture 70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" y="3176"/>
              <a:ext cx="354" cy="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09" name="Picture 7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" y="3963"/>
              <a:ext cx="149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10" name="Picture 7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" y="3189"/>
              <a:ext cx="187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511" name="Picture 75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173"/>
              <a:ext cx="243" cy="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Freeform 76"/>
            <p:cNvSpPr>
              <a:spLocks/>
            </p:cNvSpPr>
            <p:nvPr/>
          </p:nvSpPr>
          <p:spPr bwMode="auto">
            <a:xfrm>
              <a:off x="872" y="3498"/>
              <a:ext cx="78" cy="350"/>
            </a:xfrm>
            <a:custGeom>
              <a:avLst/>
              <a:gdLst/>
              <a:ahLst/>
              <a:cxnLst>
                <a:cxn ang="0">
                  <a:pos x="78" y="170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78" y="350"/>
                </a:cxn>
                <a:cxn ang="0">
                  <a:pos x="78" y="170"/>
                </a:cxn>
              </a:cxnLst>
              <a:rect l="0" t="0" r="r" b="b"/>
              <a:pathLst>
                <a:path w="78" h="350">
                  <a:moveTo>
                    <a:pt x="78" y="170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78" y="350"/>
                  </a:lnTo>
                  <a:lnTo>
                    <a:pt x="78" y="170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Freeform 77"/>
            <p:cNvSpPr>
              <a:spLocks/>
            </p:cNvSpPr>
            <p:nvPr/>
          </p:nvSpPr>
          <p:spPr bwMode="auto">
            <a:xfrm>
              <a:off x="872" y="3498"/>
              <a:ext cx="78" cy="1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0"/>
                </a:cxn>
                <a:cxn ang="0">
                  <a:pos x="20" y="0"/>
                </a:cxn>
                <a:cxn ang="0">
                  <a:pos x="30" y="0"/>
                </a:cxn>
                <a:cxn ang="0">
                  <a:pos x="40" y="0"/>
                </a:cxn>
                <a:cxn ang="0">
                  <a:pos x="50" y="0"/>
                </a:cxn>
                <a:cxn ang="0">
                  <a:pos x="58" y="0"/>
                </a:cxn>
                <a:cxn ang="0">
                  <a:pos x="68" y="0"/>
                </a:cxn>
                <a:cxn ang="0">
                  <a:pos x="78" y="0"/>
                </a:cxn>
                <a:cxn ang="0">
                  <a:pos x="78" y="170"/>
                </a:cxn>
                <a:cxn ang="0">
                  <a:pos x="0" y="0"/>
                </a:cxn>
              </a:cxnLst>
              <a:rect l="0" t="0" r="r" b="b"/>
              <a:pathLst>
                <a:path w="78" h="170">
                  <a:moveTo>
                    <a:pt x="0" y="0"/>
                  </a:moveTo>
                  <a:lnTo>
                    <a:pt x="10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78" y="0"/>
                  </a:lnTo>
                  <a:lnTo>
                    <a:pt x="78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Freeform 78"/>
            <p:cNvSpPr>
              <a:spLocks/>
            </p:cNvSpPr>
            <p:nvPr/>
          </p:nvSpPr>
          <p:spPr bwMode="auto">
            <a:xfrm>
              <a:off x="910" y="3400"/>
              <a:ext cx="266" cy="99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78" y="0"/>
                </a:cxn>
                <a:cxn ang="0">
                  <a:pos x="0" y="53"/>
                </a:cxn>
              </a:cxnLst>
              <a:rect l="0" t="0" r="r" b="b"/>
              <a:pathLst>
                <a:path w="212" h="53">
                  <a:moveTo>
                    <a:pt x="212" y="0"/>
                  </a:moveTo>
                  <a:lnTo>
                    <a:pt x="178" y="0"/>
                  </a:lnTo>
                  <a:lnTo>
                    <a:pt x="0" y="53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Freeform 79"/>
            <p:cNvSpPr>
              <a:spLocks/>
            </p:cNvSpPr>
            <p:nvPr/>
          </p:nvSpPr>
          <p:spPr bwMode="auto">
            <a:xfrm>
              <a:off x="790" y="3506"/>
              <a:ext cx="161" cy="342"/>
            </a:xfrm>
            <a:custGeom>
              <a:avLst/>
              <a:gdLst/>
              <a:ahLst/>
              <a:cxnLst>
                <a:cxn ang="0">
                  <a:pos x="160" y="162"/>
                </a:cxn>
                <a:cxn ang="0">
                  <a:pos x="0" y="0"/>
                </a:cxn>
                <a:cxn ang="0">
                  <a:pos x="0" y="180"/>
                </a:cxn>
                <a:cxn ang="0">
                  <a:pos x="160" y="342"/>
                </a:cxn>
                <a:cxn ang="0">
                  <a:pos x="160" y="162"/>
                </a:cxn>
              </a:cxnLst>
              <a:rect l="0" t="0" r="r" b="b"/>
              <a:pathLst>
                <a:path w="160" h="342">
                  <a:moveTo>
                    <a:pt x="160" y="162"/>
                  </a:moveTo>
                  <a:lnTo>
                    <a:pt x="0" y="0"/>
                  </a:lnTo>
                  <a:lnTo>
                    <a:pt x="0" y="180"/>
                  </a:lnTo>
                  <a:lnTo>
                    <a:pt x="160" y="342"/>
                  </a:lnTo>
                  <a:lnTo>
                    <a:pt x="160" y="162"/>
                  </a:lnTo>
                  <a:close/>
                </a:path>
              </a:pathLst>
            </a:custGeom>
            <a:solidFill>
              <a:srgbClr val="800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Freeform 80"/>
            <p:cNvSpPr>
              <a:spLocks/>
            </p:cNvSpPr>
            <p:nvPr/>
          </p:nvSpPr>
          <p:spPr bwMode="auto">
            <a:xfrm>
              <a:off x="790" y="3498"/>
              <a:ext cx="161" cy="17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7" y="8"/>
                </a:cxn>
                <a:cxn ang="0">
                  <a:pos x="17" y="5"/>
                </a:cxn>
                <a:cxn ang="0">
                  <a:pos x="27" y="5"/>
                </a:cxn>
                <a:cxn ang="0">
                  <a:pos x="35" y="5"/>
                </a:cxn>
                <a:cxn ang="0">
                  <a:pos x="45" y="3"/>
                </a:cxn>
                <a:cxn ang="0">
                  <a:pos x="55" y="3"/>
                </a:cxn>
                <a:cxn ang="0">
                  <a:pos x="65" y="3"/>
                </a:cxn>
                <a:cxn ang="0">
                  <a:pos x="75" y="3"/>
                </a:cxn>
                <a:cxn ang="0">
                  <a:pos x="82" y="0"/>
                </a:cxn>
                <a:cxn ang="0">
                  <a:pos x="160" y="170"/>
                </a:cxn>
                <a:cxn ang="0">
                  <a:pos x="0" y="8"/>
                </a:cxn>
              </a:cxnLst>
              <a:rect l="0" t="0" r="r" b="b"/>
              <a:pathLst>
                <a:path w="160" h="170">
                  <a:moveTo>
                    <a:pt x="0" y="8"/>
                  </a:moveTo>
                  <a:lnTo>
                    <a:pt x="7" y="8"/>
                  </a:lnTo>
                  <a:lnTo>
                    <a:pt x="17" y="5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5" y="3"/>
                  </a:lnTo>
                  <a:lnTo>
                    <a:pt x="55" y="3"/>
                  </a:lnTo>
                  <a:lnTo>
                    <a:pt x="65" y="3"/>
                  </a:lnTo>
                  <a:lnTo>
                    <a:pt x="75" y="3"/>
                  </a:lnTo>
                  <a:lnTo>
                    <a:pt x="82" y="0"/>
                  </a:lnTo>
                  <a:lnTo>
                    <a:pt x="160" y="17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9" name="Freeform 81"/>
            <p:cNvSpPr>
              <a:spLocks/>
            </p:cNvSpPr>
            <p:nvPr/>
          </p:nvSpPr>
          <p:spPr bwMode="auto">
            <a:xfrm>
              <a:off x="825" y="3334"/>
              <a:ext cx="140" cy="167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117" y="0"/>
                </a:cxn>
                <a:cxn ang="0">
                  <a:pos x="0" y="136"/>
                </a:cxn>
              </a:cxnLst>
              <a:rect l="0" t="0" r="r" b="b"/>
              <a:pathLst>
                <a:path w="151" h="136">
                  <a:moveTo>
                    <a:pt x="151" y="0"/>
                  </a:moveTo>
                  <a:lnTo>
                    <a:pt x="117" y="0"/>
                  </a:lnTo>
                  <a:lnTo>
                    <a:pt x="0" y="136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0" name="Freeform 82"/>
            <p:cNvSpPr>
              <a:spLocks/>
            </p:cNvSpPr>
            <p:nvPr/>
          </p:nvSpPr>
          <p:spPr bwMode="auto">
            <a:xfrm>
              <a:off x="708" y="3515"/>
              <a:ext cx="242" cy="333"/>
            </a:xfrm>
            <a:custGeom>
              <a:avLst/>
              <a:gdLst/>
              <a:ahLst/>
              <a:cxnLst>
                <a:cxn ang="0">
                  <a:pos x="242" y="153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242" y="333"/>
                </a:cxn>
                <a:cxn ang="0">
                  <a:pos x="242" y="153"/>
                </a:cxn>
              </a:cxnLst>
              <a:rect l="0" t="0" r="r" b="b"/>
              <a:pathLst>
                <a:path w="242" h="333">
                  <a:moveTo>
                    <a:pt x="242" y="153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242" y="333"/>
                  </a:lnTo>
                  <a:lnTo>
                    <a:pt x="242" y="153"/>
                  </a:lnTo>
                  <a:close/>
                </a:path>
              </a:pathLst>
            </a:custGeom>
            <a:solidFill>
              <a:srgbClr val="000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Freeform 83"/>
            <p:cNvSpPr>
              <a:spLocks/>
            </p:cNvSpPr>
            <p:nvPr/>
          </p:nvSpPr>
          <p:spPr bwMode="auto">
            <a:xfrm>
              <a:off x="708" y="3506"/>
              <a:ext cx="242" cy="162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8" y="9"/>
                </a:cxn>
                <a:cxn ang="0">
                  <a:pos x="18" y="7"/>
                </a:cxn>
                <a:cxn ang="0">
                  <a:pos x="26" y="7"/>
                </a:cxn>
                <a:cxn ang="0">
                  <a:pos x="36" y="4"/>
                </a:cxn>
                <a:cxn ang="0">
                  <a:pos x="44" y="4"/>
                </a:cxn>
                <a:cxn ang="0">
                  <a:pos x="54" y="2"/>
                </a:cxn>
                <a:cxn ang="0">
                  <a:pos x="62" y="2"/>
                </a:cxn>
                <a:cxn ang="0">
                  <a:pos x="72" y="0"/>
                </a:cxn>
                <a:cxn ang="0">
                  <a:pos x="82" y="0"/>
                </a:cxn>
                <a:cxn ang="0">
                  <a:pos x="242" y="162"/>
                </a:cxn>
                <a:cxn ang="0">
                  <a:pos x="0" y="9"/>
                </a:cxn>
              </a:cxnLst>
              <a:rect l="0" t="0" r="r" b="b"/>
              <a:pathLst>
                <a:path w="242" h="162">
                  <a:moveTo>
                    <a:pt x="0" y="9"/>
                  </a:moveTo>
                  <a:lnTo>
                    <a:pt x="8" y="9"/>
                  </a:lnTo>
                  <a:lnTo>
                    <a:pt x="18" y="7"/>
                  </a:lnTo>
                  <a:lnTo>
                    <a:pt x="26" y="7"/>
                  </a:lnTo>
                  <a:lnTo>
                    <a:pt x="36" y="4"/>
                  </a:lnTo>
                  <a:lnTo>
                    <a:pt x="44" y="4"/>
                  </a:lnTo>
                  <a:lnTo>
                    <a:pt x="54" y="2"/>
                  </a:lnTo>
                  <a:lnTo>
                    <a:pt x="62" y="2"/>
                  </a:lnTo>
                  <a:lnTo>
                    <a:pt x="72" y="0"/>
                  </a:lnTo>
                  <a:lnTo>
                    <a:pt x="82" y="0"/>
                  </a:lnTo>
                  <a:lnTo>
                    <a:pt x="242" y="16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2" name="Freeform 84"/>
            <p:cNvSpPr>
              <a:spLocks/>
            </p:cNvSpPr>
            <p:nvPr/>
          </p:nvSpPr>
          <p:spPr bwMode="auto">
            <a:xfrm>
              <a:off x="693" y="3384"/>
              <a:ext cx="49" cy="1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9"/>
                </a:cxn>
                <a:cxn ang="0">
                  <a:pos x="49" y="126"/>
                </a:cxn>
              </a:cxnLst>
              <a:rect l="0" t="0" r="r" b="b"/>
              <a:pathLst>
                <a:path w="49" h="126">
                  <a:moveTo>
                    <a:pt x="0" y="0"/>
                  </a:moveTo>
                  <a:lnTo>
                    <a:pt x="0" y="39"/>
                  </a:lnTo>
                  <a:lnTo>
                    <a:pt x="49" y="126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Freeform 85"/>
            <p:cNvSpPr>
              <a:spLocks/>
            </p:cNvSpPr>
            <p:nvPr/>
          </p:nvSpPr>
          <p:spPr bwMode="auto">
            <a:xfrm>
              <a:off x="601" y="3536"/>
              <a:ext cx="349" cy="312"/>
            </a:xfrm>
            <a:custGeom>
              <a:avLst/>
              <a:gdLst/>
              <a:ahLst/>
              <a:cxnLst>
                <a:cxn ang="0">
                  <a:pos x="349" y="132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349" y="312"/>
                </a:cxn>
                <a:cxn ang="0">
                  <a:pos x="349" y="132"/>
                </a:cxn>
              </a:cxnLst>
              <a:rect l="0" t="0" r="r" b="b"/>
              <a:pathLst>
                <a:path w="349" h="312">
                  <a:moveTo>
                    <a:pt x="349" y="132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349" y="312"/>
                  </a:lnTo>
                  <a:lnTo>
                    <a:pt x="349" y="132"/>
                  </a:lnTo>
                  <a:close/>
                </a:path>
              </a:pathLst>
            </a:custGeom>
            <a:solidFill>
              <a:srgbClr val="66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Freeform 86"/>
            <p:cNvSpPr>
              <a:spLocks/>
            </p:cNvSpPr>
            <p:nvPr/>
          </p:nvSpPr>
          <p:spPr bwMode="auto">
            <a:xfrm>
              <a:off x="601" y="3515"/>
              <a:ext cx="349" cy="153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8" y="19"/>
                </a:cxn>
                <a:cxn ang="0">
                  <a:pos x="16" y="16"/>
                </a:cxn>
                <a:cxn ang="0">
                  <a:pos x="24" y="16"/>
                </a:cxn>
                <a:cxn ang="0">
                  <a:pos x="32" y="14"/>
                </a:cxn>
                <a:cxn ang="0">
                  <a:pos x="40" y="12"/>
                </a:cxn>
                <a:cxn ang="0">
                  <a:pos x="48" y="9"/>
                </a:cxn>
                <a:cxn ang="0">
                  <a:pos x="56" y="9"/>
                </a:cxn>
                <a:cxn ang="0">
                  <a:pos x="64" y="7"/>
                </a:cxn>
                <a:cxn ang="0">
                  <a:pos x="72" y="5"/>
                </a:cxn>
                <a:cxn ang="0">
                  <a:pos x="82" y="5"/>
                </a:cxn>
                <a:cxn ang="0">
                  <a:pos x="90" y="2"/>
                </a:cxn>
                <a:cxn ang="0">
                  <a:pos x="98" y="2"/>
                </a:cxn>
                <a:cxn ang="0">
                  <a:pos x="107" y="0"/>
                </a:cxn>
                <a:cxn ang="0">
                  <a:pos x="349" y="153"/>
                </a:cxn>
                <a:cxn ang="0">
                  <a:pos x="0" y="21"/>
                </a:cxn>
              </a:cxnLst>
              <a:rect l="0" t="0" r="r" b="b"/>
              <a:pathLst>
                <a:path w="349" h="153">
                  <a:moveTo>
                    <a:pt x="0" y="21"/>
                  </a:moveTo>
                  <a:lnTo>
                    <a:pt x="8" y="19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32" y="14"/>
                  </a:lnTo>
                  <a:lnTo>
                    <a:pt x="40" y="12"/>
                  </a:lnTo>
                  <a:lnTo>
                    <a:pt x="48" y="9"/>
                  </a:lnTo>
                  <a:lnTo>
                    <a:pt x="56" y="9"/>
                  </a:lnTo>
                  <a:lnTo>
                    <a:pt x="64" y="7"/>
                  </a:lnTo>
                  <a:lnTo>
                    <a:pt x="72" y="5"/>
                  </a:lnTo>
                  <a:lnTo>
                    <a:pt x="82" y="5"/>
                  </a:lnTo>
                  <a:lnTo>
                    <a:pt x="90" y="2"/>
                  </a:lnTo>
                  <a:lnTo>
                    <a:pt x="98" y="2"/>
                  </a:lnTo>
                  <a:lnTo>
                    <a:pt x="107" y="0"/>
                  </a:lnTo>
                  <a:lnTo>
                    <a:pt x="349" y="15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Freeform 87"/>
            <p:cNvSpPr>
              <a:spLocks/>
            </p:cNvSpPr>
            <p:nvPr/>
          </p:nvSpPr>
          <p:spPr bwMode="auto">
            <a:xfrm>
              <a:off x="570" y="3343"/>
              <a:ext cx="79" cy="1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109" y="162"/>
                </a:cxn>
              </a:cxnLst>
              <a:rect l="0" t="0" r="r" b="b"/>
              <a:pathLst>
                <a:path w="109" h="162">
                  <a:moveTo>
                    <a:pt x="0" y="0"/>
                  </a:moveTo>
                  <a:lnTo>
                    <a:pt x="34" y="0"/>
                  </a:lnTo>
                  <a:lnTo>
                    <a:pt x="109" y="162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Freeform 88"/>
            <p:cNvSpPr>
              <a:spLocks/>
            </p:cNvSpPr>
            <p:nvPr/>
          </p:nvSpPr>
          <p:spPr bwMode="auto">
            <a:xfrm>
              <a:off x="487" y="3576"/>
              <a:ext cx="463" cy="272"/>
            </a:xfrm>
            <a:custGeom>
              <a:avLst/>
              <a:gdLst/>
              <a:ahLst/>
              <a:cxnLst>
                <a:cxn ang="0">
                  <a:pos x="463" y="92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463" y="272"/>
                </a:cxn>
                <a:cxn ang="0">
                  <a:pos x="463" y="92"/>
                </a:cxn>
              </a:cxnLst>
              <a:rect l="0" t="0" r="r" b="b"/>
              <a:pathLst>
                <a:path w="463" h="272">
                  <a:moveTo>
                    <a:pt x="463" y="92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463" y="272"/>
                  </a:lnTo>
                  <a:lnTo>
                    <a:pt x="463" y="92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7" name="Freeform 89"/>
            <p:cNvSpPr>
              <a:spLocks/>
            </p:cNvSpPr>
            <p:nvPr/>
          </p:nvSpPr>
          <p:spPr bwMode="auto">
            <a:xfrm>
              <a:off x="487" y="3536"/>
              <a:ext cx="463" cy="13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6" y="38"/>
                </a:cxn>
                <a:cxn ang="0">
                  <a:pos x="10" y="35"/>
                </a:cxn>
                <a:cxn ang="0">
                  <a:pos x="16" y="33"/>
                </a:cxn>
                <a:cxn ang="0">
                  <a:pos x="22" y="31"/>
                </a:cxn>
                <a:cxn ang="0">
                  <a:pos x="27" y="28"/>
                </a:cxn>
                <a:cxn ang="0">
                  <a:pos x="33" y="26"/>
                </a:cxn>
                <a:cxn ang="0">
                  <a:pos x="39" y="24"/>
                </a:cxn>
                <a:cxn ang="0">
                  <a:pos x="45" y="21"/>
                </a:cxn>
                <a:cxn ang="0">
                  <a:pos x="53" y="19"/>
                </a:cxn>
                <a:cxn ang="0">
                  <a:pos x="59" y="17"/>
                </a:cxn>
                <a:cxn ang="0">
                  <a:pos x="65" y="14"/>
                </a:cxn>
                <a:cxn ang="0">
                  <a:pos x="73" y="12"/>
                </a:cxn>
                <a:cxn ang="0">
                  <a:pos x="79" y="9"/>
                </a:cxn>
                <a:cxn ang="0">
                  <a:pos x="87" y="7"/>
                </a:cxn>
                <a:cxn ang="0">
                  <a:pos x="93" y="5"/>
                </a:cxn>
                <a:cxn ang="0">
                  <a:pos x="101" y="5"/>
                </a:cxn>
                <a:cxn ang="0">
                  <a:pos x="108" y="3"/>
                </a:cxn>
                <a:cxn ang="0">
                  <a:pos x="114" y="0"/>
                </a:cxn>
                <a:cxn ang="0">
                  <a:pos x="463" y="132"/>
                </a:cxn>
                <a:cxn ang="0">
                  <a:pos x="0" y="40"/>
                </a:cxn>
              </a:cxnLst>
              <a:rect l="0" t="0" r="r" b="b"/>
              <a:pathLst>
                <a:path w="463" h="132">
                  <a:moveTo>
                    <a:pt x="0" y="40"/>
                  </a:moveTo>
                  <a:lnTo>
                    <a:pt x="6" y="38"/>
                  </a:lnTo>
                  <a:lnTo>
                    <a:pt x="10" y="35"/>
                  </a:lnTo>
                  <a:lnTo>
                    <a:pt x="16" y="33"/>
                  </a:lnTo>
                  <a:lnTo>
                    <a:pt x="22" y="31"/>
                  </a:lnTo>
                  <a:lnTo>
                    <a:pt x="27" y="28"/>
                  </a:lnTo>
                  <a:lnTo>
                    <a:pt x="33" y="26"/>
                  </a:lnTo>
                  <a:lnTo>
                    <a:pt x="39" y="24"/>
                  </a:lnTo>
                  <a:lnTo>
                    <a:pt x="45" y="21"/>
                  </a:lnTo>
                  <a:lnTo>
                    <a:pt x="53" y="19"/>
                  </a:lnTo>
                  <a:lnTo>
                    <a:pt x="59" y="17"/>
                  </a:lnTo>
                  <a:lnTo>
                    <a:pt x="65" y="14"/>
                  </a:lnTo>
                  <a:lnTo>
                    <a:pt x="73" y="12"/>
                  </a:lnTo>
                  <a:lnTo>
                    <a:pt x="79" y="9"/>
                  </a:lnTo>
                  <a:lnTo>
                    <a:pt x="87" y="7"/>
                  </a:lnTo>
                  <a:lnTo>
                    <a:pt x="93" y="5"/>
                  </a:lnTo>
                  <a:lnTo>
                    <a:pt x="101" y="5"/>
                  </a:lnTo>
                  <a:lnTo>
                    <a:pt x="108" y="3"/>
                  </a:lnTo>
                  <a:lnTo>
                    <a:pt x="114" y="0"/>
                  </a:lnTo>
                  <a:lnTo>
                    <a:pt x="463" y="1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8" name="Freeform 90"/>
            <p:cNvSpPr>
              <a:spLocks/>
            </p:cNvSpPr>
            <p:nvPr/>
          </p:nvSpPr>
          <p:spPr bwMode="auto">
            <a:xfrm>
              <a:off x="338" y="3414"/>
              <a:ext cx="200" cy="1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154" y="85"/>
                </a:cxn>
              </a:cxnLst>
              <a:rect l="0" t="0" r="r" b="b"/>
              <a:pathLst>
                <a:path w="154" h="85">
                  <a:moveTo>
                    <a:pt x="0" y="0"/>
                  </a:moveTo>
                  <a:lnTo>
                    <a:pt x="33" y="0"/>
                  </a:lnTo>
                  <a:lnTo>
                    <a:pt x="154" y="85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9" name="Freeform 91"/>
            <p:cNvSpPr>
              <a:spLocks/>
            </p:cNvSpPr>
            <p:nvPr/>
          </p:nvSpPr>
          <p:spPr bwMode="auto">
            <a:xfrm>
              <a:off x="415" y="3623"/>
              <a:ext cx="535" cy="225"/>
            </a:xfrm>
            <a:custGeom>
              <a:avLst/>
              <a:gdLst/>
              <a:ahLst/>
              <a:cxnLst>
                <a:cxn ang="0">
                  <a:pos x="535" y="45"/>
                </a:cxn>
                <a:cxn ang="0">
                  <a:pos x="0" y="0"/>
                </a:cxn>
                <a:cxn ang="0">
                  <a:pos x="0" y="181"/>
                </a:cxn>
                <a:cxn ang="0">
                  <a:pos x="535" y="225"/>
                </a:cxn>
                <a:cxn ang="0">
                  <a:pos x="535" y="45"/>
                </a:cxn>
              </a:cxnLst>
              <a:rect l="0" t="0" r="r" b="b"/>
              <a:pathLst>
                <a:path w="535" h="225">
                  <a:moveTo>
                    <a:pt x="535" y="45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535" y="225"/>
                  </a:lnTo>
                  <a:lnTo>
                    <a:pt x="535" y="45"/>
                  </a:lnTo>
                  <a:close/>
                </a:path>
              </a:pathLst>
            </a:custGeom>
            <a:solidFill>
              <a:srgbClr val="4D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0" name="Freeform 92"/>
            <p:cNvSpPr>
              <a:spLocks/>
            </p:cNvSpPr>
            <p:nvPr/>
          </p:nvSpPr>
          <p:spPr bwMode="auto">
            <a:xfrm>
              <a:off x="415" y="3576"/>
              <a:ext cx="535" cy="92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4" y="45"/>
                </a:cxn>
                <a:cxn ang="0">
                  <a:pos x="6" y="42"/>
                </a:cxn>
                <a:cxn ang="0">
                  <a:pos x="8" y="40"/>
                </a:cxn>
                <a:cxn ang="0">
                  <a:pos x="12" y="38"/>
                </a:cxn>
                <a:cxn ang="0">
                  <a:pos x="16" y="33"/>
                </a:cxn>
                <a:cxn ang="0">
                  <a:pos x="18" y="31"/>
                </a:cxn>
                <a:cxn ang="0">
                  <a:pos x="22" y="28"/>
                </a:cxn>
                <a:cxn ang="0">
                  <a:pos x="26" y="26"/>
                </a:cxn>
                <a:cxn ang="0">
                  <a:pos x="30" y="24"/>
                </a:cxn>
                <a:cxn ang="0">
                  <a:pos x="34" y="21"/>
                </a:cxn>
                <a:cxn ang="0">
                  <a:pos x="38" y="16"/>
                </a:cxn>
                <a:cxn ang="0">
                  <a:pos x="42" y="14"/>
                </a:cxn>
                <a:cxn ang="0">
                  <a:pos x="46" y="12"/>
                </a:cxn>
                <a:cxn ang="0">
                  <a:pos x="52" y="10"/>
                </a:cxn>
                <a:cxn ang="0">
                  <a:pos x="56" y="7"/>
                </a:cxn>
                <a:cxn ang="0">
                  <a:pos x="62" y="5"/>
                </a:cxn>
                <a:cxn ang="0">
                  <a:pos x="66" y="2"/>
                </a:cxn>
                <a:cxn ang="0">
                  <a:pos x="72" y="0"/>
                </a:cxn>
                <a:cxn ang="0">
                  <a:pos x="535" y="92"/>
                </a:cxn>
                <a:cxn ang="0">
                  <a:pos x="0" y="47"/>
                </a:cxn>
              </a:cxnLst>
              <a:rect l="0" t="0" r="r" b="b"/>
              <a:pathLst>
                <a:path w="535" h="92">
                  <a:moveTo>
                    <a:pt x="0" y="47"/>
                  </a:moveTo>
                  <a:lnTo>
                    <a:pt x="4" y="45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12" y="38"/>
                  </a:lnTo>
                  <a:lnTo>
                    <a:pt x="16" y="33"/>
                  </a:lnTo>
                  <a:lnTo>
                    <a:pt x="18" y="31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30" y="24"/>
                  </a:lnTo>
                  <a:lnTo>
                    <a:pt x="34" y="21"/>
                  </a:lnTo>
                  <a:lnTo>
                    <a:pt x="38" y="16"/>
                  </a:lnTo>
                  <a:lnTo>
                    <a:pt x="42" y="14"/>
                  </a:lnTo>
                  <a:lnTo>
                    <a:pt x="46" y="12"/>
                  </a:lnTo>
                  <a:lnTo>
                    <a:pt x="52" y="10"/>
                  </a:lnTo>
                  <a:lnTo>
                    <a:pt x="56" y="7"/>
                  </a:lnTo>
                  <a:lnTo>
                    <a:pt x="62" y="5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535" y="92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Freeform 93"/>
            <p:cNvSpPr>
              <a:spLocks/>
            </p:cNvSpPr>
            <p:nvPr/>
          </p:nvSpPr>
          <p:spPr bwMode="auto">
            <a:xfrm rot="2140237">
              <a:off x="273" y="3555"/>
              <a:ext cx="170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34" y="53"/>
                </a:cxn>
                <a:cxn ang="0">
                  <a:pos x="170" y="0"/>
                </a:cxn>
              </a:cxnLst>
              <a:rect l="0" t="0" r="r" b="b"/>
              <a:pathLst>
                <a:path w="170" h="53">
                  <a:moveTo>
                    <a:pt x="0" y="53"/>
                  </a:moveTo>
                  <a:lnTo>
                    <a:pt x="34" y="53"/>
                  </a:lnTo>
                  <a:lnTo>
                    <a:pt x="170" y="0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2" name="Freeform 94"/>
            <p:cNvSpPr>
              <a:spLocks/>
            </p:cNvSpPr>
            <p:nvPr/>
          </p:nvSpPr>
          <p:spPr bwMode="auto">
            <a:xfrm>
              <a:off x="336" y="3668"/>
              <a:ext cx="4" cy="201"/>
            </a:xfrm>
            <a:custGeom>
              <a:avLst/>
              <a:gdLst/>
              <a:ahLst/>
              <a:cxnLst>
                <a:cxn ang="0">
                  <a:pos x="4" y="23"/>
                </a:cxn>
                <a:cxn ang="0">
                  <a:pos x="4" y="21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0" y="11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180"/>
                </a:cxn>
                <a:cxn ang="0">
                  <a:pos x="0" y="183"/>
                </a:cxn>
                <a:cxn ang="0">
                  <a:pos x="0" y="185"/>
                </a:cxn>
                <a:cxn ang="0">
                  <a:pos x="0" y="190"/>
                </a:cxn>
                <a:cxn ang="0">
                  <a:pos x="0" y="192"/>
                </a:cxn>
                <a:cxn ang="0">
                  <a:pos x="2" y="194"/>
                </a:cxn>
                <a:cxn ang="0">
                  <a:pos x="2" y="197"/>
                </a:cxn>
                <a:cxn ang="0">
                  <a:pos x="4" y="201"/>
                </a:cxn>
                <a:cxn ang="0">
                  <a:pos x="4" y="204"/>
                </a:cxn>
                <a:cxn ang="0">
                  <a:pos x="4" y="23"/>
                </a:cxn>
              </a:cxnLst>
              <a:rect l="0" t="0" r="r" b="b"/>
              <a:pathLst>
                <a:path w="4" h="204">
                  <a:moveTo>
                    <a:pt x="4" y="23"/>
                  </a:moveTo>
                  <a:lnTo>
                    <a:pt x="4" y="21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0" y="183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0" y="192"/>
                  </a:lnTo>
                  <a:lnTo>
                    <a:pt x="2" y="194"/>
                  </a:lnTo>
                  <a:lnTo>
                    <a:pt x="2" y="197"/>
                  </a:lnTo>
                  <a:lnTo>
                    <a:pt x="4" y="201"/>
                  </a:lnTo>
                  <a:lnTo>
                    <a:pt x="4" y="204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3" name="Freeform 95"/>
            <p:cNvSpPr>
              <a:spLocks/>
            </p:cNvSpPr>
            <p:nvPr/>
          </p:nvSpPr>
          <p:spPr bwMode="auto">
            <a:xfrm>
              <a:off x="340" y="3668"/>
              <a:ext cx="549" cy="201"/>
            </a:xfrm>
            <a:custGeom>
              <a:avLst/>
              <a:gdLst/>
              <a:ahLst/>
              <a:cxnLst>
                <a:cxn ang="0">
                  <a:pos x="549" y="0"/>
                </a:cxn>
                <a:cxn ang="0">
                  <a:pos x="0" y="23"/>
                </a:cxn>
                <a:cxn ang="0">
                  <a:pos x="0" y="204"/>
                </a:cxn>
                <a:cxn ang="0">
                  <a:pos x="549" y="180"/>
                </a:cxn>
                <a:cxn ang="0">
                  <a:pos x="549" y="0"/>
                </a:cxn>
              </a:cxnLst>
              <a:rect l="0" t="0" r="r" b="b"/>
              <a:pathLst>
                <a:path w="549" h="204">
                  <a:moveTo>
                    <a:pt x="549" y="0"/>
                  </a:moveTo>
                  <a:lnTo>
                    <a:pt x="0" y="23"/>
                  </a:lnTo>
                  <a:lnTo>
                    <a:pt x="0" y="204"/>
                  </a:lnTo>
                  <a:lnTo>
                    <a:pt x="549" y="180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4" name="Freeform 96"/>
            <p:cNvSpPr>
              <a:spLocks/>
            </p:cNvSpPr>
            <p:nvPr/>
          </p:nvSpPr>
          <p:spPr bwMode="auto">
            <a:xfrm>
              <a:off x="336" y="3623"/>
              <a:ext cx="553" cy="68"/>
            </a:xfrm>
            <a:custGeom>
              <a:avLst/>
              <a:gdLst/>
              <a:ahLst/>
              <a:cxnLst>
                <a:cxn ang="0">
                  <a:pos x="4" y="68"/>
                </a:cxn>
                <a:cxn ang="0">
                  <a:pos x="4" y="66"/>
                </a:cxn>
                <a:cxn ang="0">
                  <a:pos x="2" y="63"/>
                </a:cxn>
                <a:cxn ang="0">
                  <a:pos x="2" y="61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0" y="51"/>
                </a:cxn>
                <a:cxn ang="0">
                  <a:pos x="0" y="49"/>
                </a:cxn>
                <a:cxn ang="0">
                  <a:pos x="0" y="45"/>
                </a:cxn>
                <a:cxn ang="0">
                  <a:pos x="0" y="42"/>
                </a:cxn>
                <a:cxn ang="0">
                  <a:pos x="0" y="40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2" y="30"/>
                </a:cxn>
                <a:cxn ang="0">
                  <a:pos x="2" y="28"/>
                </a:cxn>
                <a:cxn ang="0">
                  <a:pos x="4" y="24"/>
                </a:cxn>
                <a:cxn ang="0">
                  <a:pos x="4" y="21"/>
                </a:cxn>
                <a:cxn ang="0">
                  <a:pos x="6" y="19"/>
                </a:cxn>
                <a:cxn ang="0">
                  <a:pos x="8" y="16"/>
                </a:cxn>
                <a:cxn ang="0">
                  <a:pos x="10" y="12"/>
                </a:cxn>
                <a:cxn ang="0">
                  <a:pos x="12" y="9"/>
                </a:cxn>
                <a:cxn ang="0">
                  <a:pos x="14" y="7"/>
                </a:cxn>
                <a:cxn ang="0">
                  <a:pos x="16" y="5"/>
                </a:cxn>
                <a:cxn ang="0">
                  <a:pos x="18" y="0"/>
                </a:cxn>
                <a:cxn ang="0">
                  <a:pos x="553" y="45"/>
                </a:cxn>
                <a:cxn ang="0">
                  <a:pos x="4" y="68"/>
                </a:cxn>
              </a:cxnLst>
              <a:rect l="0" t="0" r="r" b="b"/>
              <a:pathLst>
                <a:path w="553" h="68">
                  <a:moveTo>
                    <a:pt x="4" y="68"/>
                  </a:moveTo>
                  <a:lnTo>
                    <a:pt x="4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6" y="19"/>
                  </a:lnTo>
                  <a:lnTo>
                    <a:pt x="8" y="16"/>
                  </a:lnTo>
                  <a:lnTo>
                    <a:pt x="10" y="12"/>
                  </a:lnTo>
                  <a:lnTo>
                    <a:pt x="12" y="9"/>
                  </a:lnTo>
                  <a:lnTo>
                    <a:pt x="14" y="7"/>
                  </a:lnTo>
                  <a:lnTo>
                    <a:pt x="16" y="5"/>
                  </a:lnTo>
                  <a:lnTo>
                    <a:pt x="18" y="0"/>
                  </a:lnTo>
                  <a:lnTo>
                    <a:pt x="553" y="45"/>
                  </a:lnTo>
                  <a:lnTo>
                    <a:pt x="4" y="6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5" name="Freeform 97"/>
            <p:cNvSpPr>
              <a:spLocks/>
            </p:cNvSpPr>
            <p:nvPr/>
          </p:nvSpPr>
          <p:spPr bwMode="auto">
            <a:xfrm>
              <a:off x="240" y="3658"/>
              <a:ext cx="94" cy="77"/>
            </a:xfrm>
            <a:custGeom>
              <a:avLst/>
              <a:gdLst/>
              <a:ahLst/>
              <a:cxnLst>
                <a:cxn ang="0">
                  <a:pos x="0" y="195"/>
                </a:cxn>
                <a:cxn ang="0">
                  <a:pos x="34" y="195"/>
                </a:cxn>
                <a:cxn ang="0">
                  <a:pos x="69" y="0"/>
                </a:cxn>
              </a:cxnLst>
              <a:rect l="0" t="0" r="r" b="b"/>
              <a:pathLst>
                <a:path w="69" h="195">
                  <a:moveTo>
                    <a:pt x="0" y="195"/>
                  </a:moveTo>
                  <a:lnTo>
                    <a:pt x="34" y="195"/>
                  </a:lnTo>
                  <a:lnTo>
                    <a:pt x="69" y="0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6" name="Freeform 98"/>
            <p:cNvSpPr>
              <a:spLocks/>
            </p:cNvSpPr>
            <p:nvPr/>
          </p:nvSpPr>
          <p:spPr bwMode="auto">
            <a:xfrm>
              <a:off x="1476" y="3668"/>
              <a:ext cx="28" cy="23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2"/>
                </a:cxn>
                <a:cxn ang="0">
                  <a:pos x="28" y="4"/>
                </a:cxn>
                <a:cxn ang="0">
                  <a:pos x="26" y="9"/>
                </a:cxn>
                <a:cxn ang="0">
                  <a:pos x="26" y="11"/>
                </a:cxn>
                <a:cxn ang="0">
                  <a:pos x="26" y="14"/>
                </a:cxn>
                <a:cxn ang="0">
                  <a:pos x="24" y="16"/>
                </a:cxn>
                <a:cxn ang="0">
                  <a:pos x="24" y="21"/>
                </a:cxn>
                <a:cxn ang="0">
                  <a:pos x="22" y="23"/>
                </a:cxn>
                <a:cxn ang="0">
                  <a:pos x="20" y="26"/>
                </a:cxn>
                <a:cxn ang="0">
                  <a:pos x="20" y="28"/>
                </a:cxn>
                <a:cxn ang="0">
                  <a:pos x="18" y="30"/>
                </a:cxn>
                <a:cxn ang="0">
                  <a:pos x="16" y="35"/>
                </a:cxn>
                <a:cxn ang="0">
                  <a:pos x="14" y="37"/>
                </a:cxn>
                <a:cxn ang="0">
                  <a:pos x="10" y="39"/>
                </a:cxn>
                <a:cxn ang="0">
                  <a:pos x="8" y="42"/>
                </a:cxn>
                <a:cxn ang="0">
                  <a:pos x="6" y="47"/>
                </a:cxn>
                <a:cxn ang="0">
                  <a:pos x="4" y="49"/>
                </a:cxn>
                <a:cxn ang="0">
                  <a:pos x="0" y="51"/>
                </a:cxn>
                <a:cxn ang="0">
                  <a:pos x="0" y="232"/>
                </a:cxn>
                <a:cxn ang="0">
                  <a:pos x="4" y="230"/>
                </a:cxn>
                <a:cxn ang="0">
                  <a:pos x="6" y="227"/>
                </a:cxn>
                <a:cxn ang="0">
                  <a:pos x="8" y="222"/>
                </a:cxn>
                <a:cxn ang="0">
                  <a:pos x="10" y="220"/>
                </a:cxn>
                <a:cxn ang="0">
                  <a:pos x="14" y="218"/>
                </a:cxn>
                <a:cxn ang="0">
                  <a:pos x="16" y="216"/>
                </a:cxn>
                <a:cxn ang="0">
                  <a:pos x="18" y="211"/>
                </a:cxn>
                <a:cxn ang="0">
                  <a:pos x="20" y="208"/>
                </a:cxn>
                <a:cxn ang="0">
                  <a:pos x="20" y="206"/>
                </a:cxn>
                <a:cxn ang="0">
                  <a:pos x="22" y="204"/>
                </a:cxn>
                <a:cxn ang="0">
                  <a:pos x="24" y="201"/>
                </a:cxn>
                <a:cxn ang="0">
                  <a:pos x="24" y="197"/>
                </a:cxn>
                <a:cxn ang="0">
                  <a:pos x="26" y="194"/>
                </a:cxn>
                <a:cxn ang="0">
                  <a:pos x="26" y="192"/>
                </a:cxn>
                <a:cxn ang="0">
                  <a:pos x="26" y="190"/>
                </a:cxn>
                <a:cxn ang="0">
                  <a:pos x="28" y="185"/>
                </a:cxn>
                <a:cxn ang="0">
                  <a:pos x="28" y="183"/>
                </a:cxn>
                <a:cxn ang="0">
                  <a:pos x="28" y="180"/>
                </a:cxn>
                <a:cxn ang="0">
                  <a:pos x="28" y="0"/>
                </a:cxn>
              </a:cxnLst>
              <a:rect l="0" t="0" r="r" b="b"/>
              <a:pathLst>
                <a:path w="28" h="232">
                  <a:moveTo>
                    <a:pt x="28" y="0"/>
                  </a:moveTo>
                  <a:lnTo>
                    <a:pt x="28" y="2"/>
                  </a:lnTo>
                  <a:lnTo>
                    <a:pt x="28" y="4"/>
                  </a:lnTo>
                  <a:lnTo>
                    <a:pt x="26" y="9"/>
                  </a:lnTo>
                  <a:lnTo>
                    <a:pt x="26" y="11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20" y="26"/>
                  </a:lnTo>
                  <a:lnTo>
                    <a:pt x="20" y="28"/>
                  </a:lnTo>
                  <a:lnTo>
                    <a:pt x="18" y="30"/>
                  </a:lnTo>
                  <a:lnTo>
                    <a:pt x="16" y="35"/>
                  </a:lnTo>
                  <a:lnTo>
                    <a:pt x="14" y="37"/>
                  </a:lnTo>
                  <a:lnTo>
                    <a:pt x="10" y="39"/>
                  </a:lnTo>
                  <a:lnTo>
                    <a:pt x="8" y="42"/>
                  </a:lnTo>
                  <a:lnTo>
                    <a:pt x="6" y="47"/>
                  </a:lnTo>
                  <a:lnTo>
                    <a:pt x="4" y="49"/>
                  </a:lnTo>
                  <a:lnTo>
                    <a:pt x="0" y="51"/>
                  </a:lnTo>
                  <a:lnTo>
                    <a:pt x="0" y="232"/>
                  </a:lnTo>
                  <a:lnTo>
                    <a:pt x="4" y="230"/>
                  </a:lnTo>
                  <a:lnTo>
                    <a:pt x="6" y="227"/>
                  </a:lnTo>
                  <a:lnTo>
                    <a:pt x="8" y="222"/>
                  </a:lnTo>
                  <a:lnTo>
                    <a:pt x="10" y="220"/>
                  </a:lnTo>
                  <a:lnTo>
                    <a:pt x="14" y="218"/>
                  </a:lnTo>
                  <a:lnTo>
                    <a:pt x="16" y="216"/>
                  </a:lnTo>
                  <a:lnTo>
                    <a:pt x="18" y="211"/>
                  </a:lnTo>
                  <a:lnTo>
                    <a:pt x="20" y="208"/>
                  </a:lnTo>
                  <a:lnTo>
                    <a:pt x="20" y="206"/>
                  </a:lnTo>
                  <a:lnTo>
                    <a:pt x="22" y="204"/>
                  </a:lnTo>
                  <a:lnTo>
                    <a:pt x="24" y="201"/>
                  </a:lnTo>
                  <a:lnTo>
                    <a:pt x="24" y="197"/>
                  </a:lnTo>
                  <a:lnTo>
                    <a:pt x="26" y="194"/>
                  </a:lnTo>
                  <a:lnTo>
                    <a:pt x="26" y="192"/>
                  </a:lnTo>
                  <a:lnTo>
                    <a:pt x="26" y="190"/>
                  </a:lnTo>
                  <a:lnTo>
                    <a:pt x="28" y="185"/>
                  </a:lnTo>
                  <a:lnTo>
                    <a:pt x="28" y="183"/>
                  </a:lnTo>
                  <a:lnTo>
                    <a:pt x="28" y="18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4D4D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7" name="Freeform 99"/>
            <p:cNvSpPr>
              <a:spLocks/>
            </p:cNvSpPr>
            <p:nvPr/>
          </p:nvSpPr>
          <p:spPr bwMode="auto">
            <a:xfrm>
              <a:off x="950" y="3668"/>
              <a:ext cx="526" cy="2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6" y="51"/>
                </a:cxn>
                <a:cxn ang="0">
                  <a:pos x="526" y="232"/>
                </a:cxn>
                <a:cxn ang="0">
                  <a:pos x="0" y="180"/>
                </a:cxn>
                <a:cxn ang="0">
                  <a:pos x="0" y="0"/>
                </a:cxn>
              </a:cxnLst>
              <a:rect l="0" t="0" r="r" b="b"/>
              <a:pathLst>
                <a:path w="526" h="232">
                  <a:moveTo>
                    <a:pt x="0" y="0"/>
                  </a:moveTo>
                  <a:lnTo>
                    <a:pt x="526" y="51"/>
                  </a:lnTo>
                  <a:lnTo>
                    <a:pt x="526" y="232"/>
                  </a:lnTo>
                  <a:lnTo>
                    <a:pt x="0" y="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8" name="Freeform 100"/>
            <p:cNvSpPr>
              <a:spLocks/>
            </p:cNvSpPr>
            <p:nvPr/>
          </p:nvSpPr>
          <p:spPr bwMode="auto">
            <a:xfrm>
              <a:off x="950" y="3498"/>
              <a:ext cx="554" cy="22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0" y="0"/>
                </a:cxn>
                <a:cxn ang="0">
                  <a:pos x="49" y="0"/>
                </a:cxn>
                <a:cxn ang="0">
                  <a:pos x="67" y="0"/>
                </a:cxn>
                <a:cxn ang="0">
                  <a:pos x="87" y="3"/>
                </a:cxn>
                <a:cxn ang="0">
                  <a:pos x="107" y="3"/>
                </a:cxn>
                <a:cxn ang="0">
                  <a:pos x="125" y="5"/>
                </a:cxn>
                <a:cxn ang="0">
                  <a:pos x="144" y="5"/>
                </a:cxn>
                <a:cxn ang="0">
                  <a:pos x="162" y="8"/>
                </a:cxn>
                <a:cxn ang="0">
                  <a:pos x="180" y="10"/>
                </a:cxn>
                <a:cxn ang="0">
                  <a:pos x="198" y="12"/>
                </a:cxn>
                <a:cxn ang="0">
                  <a:pos x="216" y="15"/>
                </a:cxn>
                <a:cxn ang="0">
                  <a:pos x="233" y="17"/>
                </a:cxn>
                <a:cxn ang="0">
                  <a:pos x="251" y="19"/>
                </a:cxn>
                <a:cxn ang="0">
                  <a:pos x="269" y="22"/>
                </a:cxn>
                <a:cxn ang="0">
                  <a:pos x="285" y="24"/>
                </a:cxn>
                <a:cxn ang="0">
                  <a:pos x="301" y="26"/>
                </a:cxn>
                <a:cxn ang="0">
                  <a:pos x="318" y="31"/>
                </a:cxn>
                <a:cxn ang="0">
                  <a:pos x="332" y="33"/>
                </a:cxn>
                <a:cxn ang="0">
                  <a:pos x="348" y="38"/>
                </a:cxn>
                <a:cxn ang="0">
                  <a:pos x="364" y="43"/>
                </a:cxn>
                <a:cxn ang="0">
                  <a:pos x="378" y="45"/>
                </a:cxn>
                <a:cxn ang="0">
                  <a:pos x="392" y="50"/>
                </a:cxn>
                <a:cxn ang="0">
                  <a:pos x="405" y="55"/>
                </a:cxn>
                <a:cxn ang="0">
                  <a:pos x="417" y="59"/>
                </a:cxn>
                <a:cxn ang="0">
                  <a:pos x="429" y="64"/>
                </a:cxn>
                <a:cxn ang="0">
                  <a:pos x="441" y="69"/>
                </a:cxn>
                <a:cxn ang="0">
                  <a:pos x="453" y="73"/>
                </a:cxn>
                <a:cxn ang="0">
                  <a:pos x="465" y="78"/>
                </a:cxn>
                <a:cxn ang="0">
                  <a:pos x="475" y="83"/>
                </a:cxn>
                <a:cxn ang="0">
                  <a:pos x="485" y="88"/>
                </a:cxn>
                <a:cxn ang="0">
                  <a:pos x="493" y="92"/>
                </a:cxn>
                <a:cxn ang="0">
                  <a:pos x="503" y="99"/>
                </a:cxn>
                <a:cxn ang="0">
                  <a:pos x="510" y="104"/>
                </a:cxn>
                <a:cxn ang="0">
                  <a:pos x="516" y="109"/>
                </a:cxn>
                <a:cxn ang="0">
                  <a:pos x="524" y="116"/>
                </a:cxn>
                <a:cxn ang="0">
                  <a:pos x="530" y="120"/>
                </a:cxn>
                <a:cxn ang="0">
                  <a:pos x="534" y="125"/>
                </a:cxn>
                <a:cxn ang="0">
                  <a:pos x="540" y="132"/>
                </a:cxn>
                <a:cxn ang="0">
                  <a:pos x="544" y="137"/>
                </a:cxn>
                <a:cxn ang="0">
                  <a:pos x="546" y="144"/>
                </a:cxn>
                <a:cxn ang="0">
                  <a:pos x="550" y="149"/>
                </a:cxn>
                <a:cxn ang="0">
                  <a:pos x="552" y="155"/>
                </a:cxn>
                <a:cxn ang="0">
                  <a:pos x="552" y="160"/>
                </a:cxn>
                <a:cxn ang="0">
                  <a:pos x="554" y="167"/>
                </a:cxn>
                <a:cxn ang="0">
                  <a:pos x="554" y="174"/>
                </a:cxn>
                <a:cxn ang="0">
                  <a:pos x="552" y="179"/>
                </a:cxn>
                <a:cxn ang="0">
                  <a:pos x="552" y="186"/>
                </a:cxn>
                <a:cxn ang="0">
                  <a:pos x="550" y="191"/>
                </a:cxn>
                <a:cxn ang="0">
                  <a:pos x="546" y="198"/>
                </a:cxn>
                <a:cxn ang="0">
                  <a:pos x="544" y="202"/>
                </a:cxn>
                <a:cxn ang="0">
                  <a:pos x="540" y="209"/>
                </a:cxn>
                <a:cxn ang="0">
                  <a:pos x="534" y="214"/>
                </a:cxn>
                <a:cxn ang="0">
                  <a:pos x="530" y="219"/>
                </a:cxn>
                <a:cxn ang="0">
                  <a:pos x="0" y="170"/>
                </a:cxn>
              </a:cxnLst>
              <a:rect l="0" t="0" r="r" b="b"/>
              <a:pathLst>
                <a:path w="554" h="224">
                  <a:moveTo>
                    <a:pt x="0" y="0"/>
                  </a:moveTo>
                  <a:lnTo>
                    <a:pt x="10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7" y="0"/>
                  </a:lnTo>
                  <a:lnTo>
                    <a:pt x="77" y="0"/>
                  </a:lnTo>
                  <a:lnTo>
                    <a:pt x="87" y="3"/>
                  </a:lnTo>
                  <a:lnTo>
                    <a:pt x="97" y="3"/>
                  </a:lnTo>
                  <a:lnTo>
                    <a:pt x="107" y="3"/>
                  </a:lnTo>
                  <a:lnTo>
                    <a:pt x="115" y="3"/>
                  </a:lnTo>
                  <a:lnTo>
                    <a:pt x="125" y="5"/>
                  </a:lnTo>
                  <a:lnTo>
                    <a:pt x="135" y="5"/>
                  </a:lnTo>
                  <a:lnTo>
                    <a:pt x="144" y="5"/>
                  </a:lnTo>
                  <a:lnTo>
                    <a:pt x="152" y="8"/>
                  </a:lnTo>
                  <a:lnTo>
                    <a:pt x="162" y="8"/>
                  </a:lnTo>
                  <a:lnTo>
                    <a:pt x="172" y="8"/>
                  </a:lnTo>
                  <a:lnTo>
                    <a:pt x="180" y="10"/>
                  </a:lnTo>
                  <a:lnTo>
                    <a:pt x="190" y="10"/>
                  </a:lnTo>
                  <a:lnTo>
                    <a:pt x="198" y="12"/>
                  </a:lnTo>
                  <a:lnTo>
                    <a:pt x="208" y="12"/>
                  </a:lnTo>
                  <a:lnTo>
                    <a:pt x="216" y="15"/>
                  </a:lnTo>
                  <a:lnTo>
                    <a:pt x="226" y="15"/>
                  </a:lnTo>
                  <a:lnTo>
                    <a:pt x="233" y="17"/>
                  </a:lnTo>
                  <a:lnTo>
                    <a:pt x="243" y="17"/>
                  </a:lnTo>
                  <a:lnTo>
                    <a:pt x="251" y="19"/>
                  </a:lnTo>
                  <a:lnTo>
                    <a:pt x="259" y="19"/>
                  </a:lnTo>
                  <a:lnTo>
                    <a:pt x="269" y="22"/>
                  </a:lnTo>
                  <a:lnTo>
                    <a:pt x="277" y="22"/>
                  </a:lnTo>
                  <a:lnTo>
                    <a:pt x="285" y="24"/>
                  </a:lnTo>
                  <a:lnTo>
                    <a:pt x="293" y="26"/>
                  </a:lnTo>
                  <a:lnTo>
                    <a:pt x="301" y="26"/>
                  </a:lnTo>
                  <a:lnTo>
                    <a:pt x="311" y="29"/>
                  </a:lnTo>
                  <a:lnTo>
                    <a:pt x="318" y="31"/>
                  </a:lnTo>
                  <a:lnTo>
                    <a:pt x="326" y="33"/>
                  </a:lnTo>
                  <a:lnTo>
                    <a:pt x="332" y="33"/>
                  </a:lnTo>
                  <a:lnTo>
                    <a:pt x="340" y="36"/>
                  </a:lnTo>
                  <a:lnTo>
                    <a:pt x="348" y="38"/>
                  </a:lnTo>
                  <a:lnTo>
                    <a:pt x="356" y="41"/>
                  </a:lnTo>
                  <a:lnTo>
                    <a:pt x="364" y="43"/>
                  </a:lnTo>
                  <a:lnTo>
                    <a:pt x="370" y="43"/>
                  </a:lnTo>
                  <a:lnTo>
                    <a:pt x="378" y="45"/>
                  </a:lnTo>
                  <a:lnTo>
                    <a:pt x="384" y="47"/>
                  </a:lnTo>
                  <a:lnTo>
                    <a:pt x="392" y="50"/>
                  </a:lnTo>
                  <a:lnTo>
                    <a:pt x="398" y="52"/>
                  </a:lnTo>
                  <a:lnTo>
                    <a:pt x="405" y="55"/>
                  </a:lnTo>
                  <a:lnTo>
                    <a:pt x="412" y="57"/>
                  </a:lnTo>
                  <a:lnTo>
                    <a:pt x="417" y="59"/>
                  </a:lnTo>
                  <a:lnTo>
                    <a:pt x="423" y="62"/>
                  </a:lnTo>
                  <a:lnTo>
                    <a:pt x="429" y="64"/>
                  </a:lnTo>
                  <a:lnTo>
                    <a:pt x="437" y="66"/>
                  </a:lnTo>
                  <a:lnTo>
                    <a:pt x="441" y="69"/>
                  </a:lnTo>
                  <a:lnTo>
                    <a:pt x="447" y="71"/>
                  </a:lnTo>
                  <a:lnTo>
                    <a:pt x="453" y="73"/>
                  </a:lnTo>
                  <a:lnTo>
                    <a:pt x="459" y="76"/>
                  </a:lnTo>
                  <a:lnTo>
                    <a:pt x="465" y="78"/>
                  </a:lnTo>
                  <a:lnTo>
                    <a:pt x="469" y="80"/>
                  </a:lnTo>
                  <a:lnTo>
                    <a:pt x="475" y="83"/>
                  </a:lnTo>
                  <a:lnTo>
                    <a:pt x="479" y="85"/>
                  </a:lnTo>
                  <a:lnTo>
                    <a:pt x="485" y="88"/>
                  </a:lnTo>
                  <a:lnTo>
                    <a:pt x="489" y="90"/>
                  </a:lnTo>
                  <a:lnTo>
                    <a:pt x="493" y="92"/>
                  </a:lnTo>
                  <a:lnTo>
                    <a:pt x="497" y="94"/>
                  </a:lnTo>
                  <a:lnTo>
                    <a:pt x="503" y="99"/>
                  </a:lnTo>
                  <a:lnTo>
                    <a:pt x="507" y="102"/>
                  </a:lnTo>
                  <a:lnTo>
                    <a:pt x="510" y="104"/>
                  </a:lnTo>
                  <a:lnTo>
                    <a:pt x="512" y="106"/>
                  </a:lnTo>
                  <a:lnTo>
                    <a:pt x="516" y="109"/>
                  </a:lnTo>
                  <a:lnTo>
                    <a:pt x="520" y="111"/>
                  </a:lnTo>
                  <a:lnTo>
                    <a:pt x="524" y="116"/>
                  </a:lnTo>
                  <a:lnTo>
                    <a:pt x="526" y="118"/>
                  </a:lnTo>
                  <a:lnTo>
                    <a:pt x="530" y="120"/>
                  </a:lnTo>
                  <a:lnTo>
                    <a:pt x="532" y="123"/>
                  </a:lnTo>
                  <a:lnTo>
                    <a:pt x="534" y="125"/>
                  </a:lnTo>
                  <a:lnTo>
                    <a:pt x="536" y="130"/>
                  </a:lnTo>
                  <a:lnTo>
                    <a:pt x="540" y="132"/>
                  </a:lnTo>
                  <a:lnTo>
                    <a:pt x="542" y="134"/>
                  </a:lnTo>
                  <a:lnTo>
                    <a:pt x="544" y="137"/>
                  </a:lnTo>
                  <a:lnTo>
                    <a:pt x="546" y="141"/>
                  </a:lnTo>
                  <a:lnTo>
                    <a:pt x="546" y="144"/>
                  </a:lnTo>
                  <a:lnTo>
                    <a:pt x="548" y="146"/>
                  </a:lnTo>
                  <a:lnTo>
                    <a:pt x="550" y="149"/>
                  </a:lnTo>
                  <a:lnTo>
                    <a:pt x="550" y="153"/>
                  </a:lnTo>
                  <a:lnTo>
                    <a:pt x="552" y="155"/>
                  </a:lnTo>
                  <a:lnTo>
                    <a:pt x="552" y="158"/>
                  </a:lnTo>
                  <a:lnTo>
                    <a:pt x="552" y="160"/>
                  </a:lnTo>
                  <a:lnTo>
                    <a:pt x="554" y="165"/>
                  </a:lnTo>
                  <a:lnTo>
                    <a:pt x="554" y="167"/>
                  </a:lnTo>
                  <a:lnTo>
                    <a:pt x="554" y="170"/>
                  </a:lnTo>
                  <a:lnTo>
                    <a:pt x="554" y="174"/>
                  </a:lnTo>
                  <a:lnTo>
                    <a:pt x="554" y="177"/>
                  </a:lnTo>
                  <a:lnTo>
                    <a:pt x="552" y="179"/>
                  </a:lnTo>
                  <a:lnTo>
                    <a:pt x="552" y="181"/>
                  </a:lnTo>
                  <a:lnTo>
                    <a:pt x="552" y="186"/>
                  </a:lnTo>
                  <a:lnTo>
                    <a:pt x="550" y="188"/>
                  </a:lnTo>
                  <a:lnTo>
                    <a:pt x="550" y="191"/>
                  </a:lnTo>
                  <a:lnTo>
                    <a:pt x="548" y="193"/>
                  </a:lnTo>
                  <a:lnTo>
                    <a:pt x="546" y="198"/>
                  </a:lnTo>
                  <a:lnTo>
                    <a:pt x="546" y="200"/>
                  </a:lnTo>
                  <a:lnTo>
                    <a:pt x="544" y="202"/>
                  </a:lnTo>
                  <a:lnTo>
                    <a:pt x="542" y="205"/>
                  </a:lnTo>
                  <a:lnTo>
                    <a:pt x="540" y="209"/>
                  </a:lnTo>
                  <a:lnTo>
                    <a:pt x="536" y="212"/>
                  </a:lnTo>
                  <a:lnTo>
                    <a:pt x="534" y="214"/>
                  </a:lnTo>
                  <a:lnTo>
                    <a:pt x="532" y="217"/>
                  </a:lnTo>
                  <a:lnTo>
                    <a:pt x="530" y="219"/>
                  </a:lnTo>
                  <a:lnTo>
                    <a:pt x="526" y="224"/>
                  </a:lnTo>
                  <a:lnTo>
                    <a:pt x="0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9" name="Freeform 101"/>
            <p:cNvSpPr>
              <a:spLocks/>
            </p:cNvSpPr>
            <p:nvPr/>
          </p:nvSpPr>
          <p:spPr bwMode="auto">
            <a:xfrm>
              <a:off x="402" y="3691"/>
              <a:ext cx="124" cy="265"/>
            </a:xfrm>
            <a:custGeom>
              <a:avLst/>
              <a:gdLst/>
              <a:ahLst/>
              <a:cxnLst>
                <a:cxn ang="0">
                  <a:pos x="118" y="82"/>
                </a:cxn>
                <a:cxn ang="0">
                  <a:pos x="107" y="77"/>
                </a:cxn>
                <a:cxn ang="0">
                  <a:pos x="95" y="73"/>
                </a:cxn>
                <a:cxn ang="0">
                  <a:pos x="85" y="68"/>
                </a:cxn>
                <a:cxn ang="0">
                  <a:pos x="75" y="64"/>
                </a:cxn>
                <a:cxn ang="0">
                  <a:pos x="65" y="59"/>
                </a:cxn>
                <a:cxn ang="0">
                  <a:pos x="55" y="52"/>
                </a:cxn>
                <a:cxn ang="0">
                  <a:pos x="47" y="47"/>
                </a:cxn>
                <a:cxn ang="0">
                  <a:pos x="39" y="42"/>
                </a:cxn>
                <a:cxn ang="0">
                  <a:pos x="31" y="38"/>
                </a:cxn>
                <a:cxn ang="0">
                  <a:pos x="25" y="30"/>
                </a:cxn>
                <a:cxn ang="0">
                  <a:pos x="19" y="26"/>
                </a:cxn>
                <a:cxn ang="0">
                  <a:pos x="13" y="19"/>
                </a:cxn>
                <a:cxn ang="0">
                  <a:pos x="10" y="14"/>
                </a:cxn>
                <a:cxn ang="0">
                  <a:pos x="6" y="7"/>
                </a:cxn>
                <a:cxn ang="0">
                  <a:pos x="2" y="3"/>
                </a:cxn>
                <a:cxn ang="0">
                  <a:pos x="0" y="181"/>
                </a:cxn>
                <a:cxn ang="0">
                  <a:pos x="3" y="185"/>
                </a:cxn>
                <a:cxn ang="0">
                  <a:pos x="7" y="193"/>
                </a:cxn>
                <a:cxn ang="0">
                  <a:pos x="11" y="197"/>
                </a:cxn>
                <a:cxn ang="0">
                  <a:pos x="17" y="204"/>
                </a:cxn>
                <a:cxn ang="0">
                  <a:pos x="21" y="209"/>
                </a:cxn>
                <a:cxn ang="0">
                  <a:pos x="29" y="214"/>
                </a:cxn>
                <a:cxn ang="0">
                  <a:pos x="35" y="221"/>
                </a:cxn>
                <a:cxn ang="0">
                  <a:pos x="43" y="225"/>
                </a:cxn>
                <a:cxn ang="0">
                  <a:pos x="51" y="230"/>
                </a:cxn>
                <a:cxn ang="0">
                  <a:pos x="59" y="237"/>
                </a:cxn>
                <a:cxn ang="0">
                  <a:pos x="69" y="242"/>
                </a:cxn>
                <a:cxn ang="0">
                  <a:pos x="79" y="246"/>
                </a:cxn>
                <a:cxn ang="0">
                  <a:pos x="91" y="251"/>
                </a:cxn>
                <a:cxn ang="0">
                  <a:pos x="101" y="256"/>
                </a:cxn>
                <a:cxn ang="0">
                  <a:pos x="112" y="260"/>
                </a:cxn>
                <a:cxn ang="0">
                  <a:pos x="124" y="265"/>
                </a:cxn>
              </a:cxnLst>
              <a:rect l="0" t="0" r="r" b="b"/>
              <a:pathLst>
                <a:path w="124" h="265">
                  <a:moveTo>
                    <a:pt x="124" y="85"/>
                  </a:moveTo>
                  <a:lnTo>
                    <a:pt x="118" y="82"/>
                  </a:lnTo>
                  <a:lnTo>
                    <a:pt x="112" y="80"/>
                  </a:lnTo>
                  <a:lnTo>
                    <a:pt x="107" y="77"/>
                  </a:lnTo>
                  <a:lnTo>
                    <a:pt x="101" y="75"/>
                  </a:lnTo>
                  <a:lnTo>
                    <a:pt x="95" y="73"/>
                  </a:lnTo>
                  <a:lnTo>
                    <a:pt x="91" y="70"/>
                  </a:lnTo>
                  <a:lnTo>
                    <a:pt x="85" y="68"/>
                  </a:lnTo>
                  <a:lnTo>
                    <a:pt x="79" y="66"/>
                  </a:lnTo>
                  <a:lnTo>
                    <a:pt x="75" y="64"/>
                  </a:lnTo>
                  <a:lnTo>
                    <a:pt x="69" y="61"/>
                  </a:lnTo>
                  <a:lnTo>
                    <a:pt x="6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1" y="49"/>
                  </a:lnTo>
                  <a:lnTo>
                    <a:pt x="47" y="47"/>
                  </a:lnTo>
                  <a:lnTo>
                    <a:pt x="43" y="44"/>
                  </a:lnTo>
                  <a:lnTo>
                    <a:pt x="39" y="42"/>
                  </a:lnTo>
                  <a:lnTo>
                    <a:pt x="35" y="40"/>
                  </a:lnTo>
                  <a:lnTo>
                    <a:pt x="31" y="38"/>
                  </a:lnTo>
                  <a:lnTo>
                    <a:pt x="29" y="33"/>
                  </a:lnTo>
                  <a:lnTo>
                    <a:pt x="25" y="30"/>
                  </a:lnTo>
                  <a:lnTo>
                    <a:pt x="21" y="28"/>
                  </a:lnTo>
                  <a:lnTo>
                    <a:pt x="19" y="26"/>
                  </a:lnTo>
                  <a:lnTo>
                    <a:pt x="17" y="24"/>
                  </a:lnTo>
                  <a:lnTo>
                    <a:pt x="13" y="19"/>
                  </a:lnTo>
                  <a:lnTo>
                    <a:pt x="11" y="16"/>
                  </a:lnTo>
                  <a:lnTo>
                    <a:pt x="10" y="14"/>
                  </a:lnTo>
                  <a:lnTo>
                    <a:pt x="7" y="12"/>
                  </a:lnTo>
                  <a:lnTo>
                    <a:pt x="6" y="7"/>
                  </a:lnTo>
                  <a:lnTo>
                    <a:pt x="3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181"/>
                  </a:lnTo>
                  <a:lnTo>
                    <a:pt x="2" y="183"/>
                  </a:lnTo>
                  <a:lnTo>
                    <a:pt x="3" y="185"/>
                  </a:lnTo>
                  <a:lnTo>
                    <a:pt x="6" y="188"/>
                  </a:lnTo>
                  <a:lnTo>
                    <a:pt x="7" y="193"/>
                  </a:lnTo>
                  <a:lnTo>
                    <a:pt x="10" y="195"/>
                  </a:lnTo>
                  <a:lnTo>
                    <a:pt x="11" y="197"/>
                  </a:lnTo>
                  <a:lnTo>
                    <a:pt x="13" y="199"/>
                  </a:lnTo>
                  <a:lnTo>
                    <a:pt x="17" y="204"/>
                  </a:lnTo>
                  <a:lnTo>
                    <a:pt x="19" y="207"/>
                  </a:lnTo>
                  <a:lnTo>
                    <a:pt x="21" y="209"/>
                  </a:lnTo>
                  <a:lnTo>
                    <a:pt x="25" y="211"/>
                  </a:lnTo>
                  <a:lnTo>
                    <a:pt x="29" y="214"/>
                  </a:lnTo>
                  <a:lnTo>
                    <a:pt x="31" y="218"/>
                  </a:lnTo>
                  <a:lnTo>
                    <a:pt x="35" y="221"/>
                  </a:lnTo>
                  <a:lnTo>
                    <a:pt x="39" y="223"/>
                  </a:lnTo>
                  <a:lnTo>
                    <a:pt x="43" y="225"/>
                  </a:lnTo>
                  <a:lnTo>
                    <a:pt x="47" y="228"/>
                  </a:lnTo>
                  <a:lnTo>
                    <a:pt x="51" y="230"/>
                  </a:lnTo>
                  <a:lnTo>
                    <a:pt x="55" y="232"/>
                  </a:lnTo>
                  <a:lnTo>
                    <a:pt x="59" y="237"/>
                  </a:lnTo>
                  <a:lnTo>
                    <a:pt x="65" y="240"/>
                  </a:lnTo>
                  <a:lnTo>
                    <a:pt x="69" y="242"/>
                  </a:lnTo>
                  <a:lnTo>
                    <a:pt x="75" y="244"/>
                  </a:lnTo>
                  <a:lnTo>
                    <a:pt x="79" y="246"/>
                  </a:lnTo>
                  <a:lnTo>
                    <a:pt x="85" y="249"/>
                  </a:lnTo>
                  <a:lnTo>
                    <a:pt x="91" y="251"/>
                  </a:lnTo>
                  <a:lnTo>
                    <a:pt x="95" y="254"/>
                  </a:lnTo>
                  <a:lnTo>
                    <a:pt x="101" y="256"/>
                  </a:lnTo>
                  <a:lnTo>
                    <a:pt x="107" y="258"/>
                  </a:lnTo>
                  <a:lnTo>
                    <a:pt x="112" y="260"/>
                  </a:lnTo>
                  <a:lnTo>
                    <a:pt x="118" y="263"/>
                  </a:lnTo>
                  <a:lnTo>
                    <a:pt x="124" y="265"/>
                  </a:lnTo>
                  <a:lnTo>
                    <a:pt x="124" y="85"/>
                  </a:lnTo>
                  <a:close/>
                </a:path>
              </a:pathLst>
            </a:custGeom>
            <a:solidFill>
              <a:srgbClr val="66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0" name="Freeform 102"/>
            <p:cNvSpPr>
              <a:spLocks/>
            </p:cNvSpPr>
            <p:nvPr/>
          </p:nvSpPr>
          <p:spPr bwMode="auto">
            <a:xfrm>
              <a:off x="526" y="3668"/>
              <a:ext cx="424" cy="288"/>
            </a:xfrm>
            <a:custGeom>
              <a:avLst/>
              <a:gdLst/>
              <a:ahLst/>
              <a:cxnLst>
                <a:cxn ang="0">
                  <a:pos x="424" y="0"/>
                </a:cxn>
                <a:cxn ang="0">
                  <a:pos x="0" y="108"/>
                </a:cxn>
                <a:cxn ang="0">
                  <a:pos x="0" y="288"/>
                </a:cxn>
                <a:cxn ang="0">
                  <a:pos x="424" y="180"/>
                </a:cxn>
                <a:cxn ang="0">
                  <a:pos x="424" y="0"/>
                </a:cxn>
              </a:cxnLst>
              <a:rect l="0" t="0" r="r" b="b"/>
              <a:pathLst>
                <a:path w="424" h="288">
                  <a:moveTo>
                    <a:pt x="424" y="0"/>
                  </a:moveTo>
                  <a:lnTo>
                    <a:pt x="0" y="108"/>
                  </a:lnTo>
                  <a:lnTo>
                    <a:pt x="0" y="288"/>
                  </a:lnTo>
                  <a:lnTo>
                    <a:pt x="424" y="180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rgbClr val="66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1" name="Freeform 103"/>
            <p:cNvSpPr>
              <a:spLocks/>
            </p:cNvSpPr>
            <p:nvPr/>
          </p:nvSpPr>
          <p:spPr bwMode="auto">
            <a:xfrm>
              <a:off x="402" y="3668"/>
              <a:ext cx="548" cy="110"/>
            </a:xfrm>
            <a:custGeom>
              <a:avLst/>
              <a:gdLst/>
              <a:ahLst/>
              <a:cxnLst>
                <a:cxn ang="0">
                  <a:pos x="124" y="110"/>
                </a:cxn>
                <a:cxn ang="0">
                  <a:pos x="118" y="108"/>
                </a:cxn>
                <a:cxn ang="0">
                  <a:pos x="112" y="105"/>
                </a:cxn>
                <a:cxn ang="0">
                  <a:pos x="107" y="103"/>
                </a:cxn>
                <a:cxn ang="0">
                  <a:pos x="101" y="100"/>
                </a:cxn>
                <a:cxn ang="0">
                  <a:pos x="95" y="98"/>
                </a:cxn>
                <a:cxn ang="0">
                  <a:pos x="91" y="96"/>
                </a:cxn>
                <a:cxn ang="0">
                  <a:pos x="85" y="93"/>
                </a:cxn>
                <a:cxn ang="0">
                  <a:pos x="79" y="91"/>
                </a:cxn>
                <a:cxn ang="0">
                  <a:pos x="75" y="89"/>
                </a:cxn>
                <a:cxn ang="0">
                  <a:pos x="69" y="87"/>
                </a:cxn>
                <a:cxn ang="0">
                  <a:pos x="65" y="82"/>
                </a:cxn>
                <a:cxn ang="0">
                  <a:pos x="59" y="79"/>
                </a:cxn>
                <a:cxn ang="0">
                  <a:pos x="55" y="77"/>
                </a:cxn>
                <a:cxn ang="0">
                  <a:pos x="51" y="75"/>
                </a:cxn>
                <a:cxn ang="0">
                  <a:pos x="47" y="72"/>
                </a:cxn>
                <a:cxn ang="0">
                  <a:pos x="43" y="70"/>
                </a:cxn>
                <a:cxn ang="0">
                  <a:pos x="39" y="67"/>
                </a:cxn>
                <a:cxn ang="0">
                  <a:pos x="35" y="63"/>
                </a:cxn>
                <a:cxn ang="0">
                  <a:pos x="31" y="61"/>
                </a:cxn>
                <a:cxn ang="0">
                  <a:pos x="29" y="58"/>
                </a:cxn>
                <a:cxn ang="0">
                  <a:pos x="25" y="56"/>
                </a:cxn>
                <a:cxn ang="0">
                  <a:pos x="21" y="53"/>
                </a:cxn>
                <a:cxn ang="0">
                  <a:pos x="19" y="49"/>
                </a:cxn>
                <a:cxn ang="0">
                  <a:pos x="17" y="47"/>
                </a:cxn>
                <a:cxn ang="0">
                  <a:pos x="13" y="44"/>
                </a:cxn>
                <a:cxn ang="0">
                  <a:pos x="11" y="42"/>
                </a:cxn>
                <a:cxn ang="0">
                  <a:pos x="10" y="39"/>
                </a:cxn>
                <a:cxn ang="0">
                  <a:pos x="7" y="35"/>
                </a:cxn>
                <a:cxn ang="0">
                  <a:pos x="6" y="32"/>
                </a:cxn>
                <a:cxn ang="0">
                  <a:pos x="3" y="30"/>
                </a:cxn>
                <a:cxn ang="0">
                  <a:pos x="2" y="28"/>
                </a:cxn>
                <a:cxn ang="0">
                  <a:pos x="0" y="23"/>
                </a:cxn>
                <a:cxn ang="0">
                  <a:pos x="548" y="0"/>
                </a:cxn>
                <a:cxn ang="0">
                  <a:pos x="124" y="110"/>
                </a:cxn>
              </a:cxnLst>
              <a:rect l="0" t="0" r="r" b="b"/>
              <a:pathLst>
                <a:path w="548" h="110">
                  <a:moveTo>
                    <a:pt x="124" y="110"/>
                  </a:moveTo>
                  <a:lnTo>
                    <a:pt x="118" y="108"/>
                  </a:lnTo>
                  <a:lnTo>
                    <a:pt x="112" y="105"/>
                  </a:lnTo>
                  <a:lnTo>
                    <a:pt x="107" y="103"/>
                  </a:lnTo>
                  <a:lnTo>
                    <a:pt x="101" y="100"/>
                  </a:lnTo>
                  <a:lnTo>
                    <a:pt x="95" y="98"/>
                  </a:lnTo>
                  <a:lnTo>
                    <a:pt x="91" y="96"/>
                  </a:lnTo>
                  <a:lnTo>
                    <a:pt x="85" y="93"/>
                  </a:lnTo>
                  <a:lnTo>
                    <a:pt x="79" y="91"/>
                  </a:lnTo>
                  <a:lnTo>
                    <a:pt x="75" y="89"/>
                  </a:lnTo>
                  <a:lnTo>
                    <a:pt x="69" y="87"/>
                  </a:lnTo>
                  <a:lnTo>
                    <a:pt x="65" y="82"/>
                  </a:lnTo>
                  <a:lnTo>
                    <a:pt x="59" y="79"/>
                  </a:lnTo>
                  <a:lnTo>
                    <a:pt x="55" y="77"/>
                  </a:lnTo>
                  <a:lnTo>
                    <a:pt x="51" y="75"/>
                  </a:lnTo>
                  <a:lnTo>
                    <a:pt x="47" y="72"/>
                  </a:lnTo>
                  <a:lnTo>
                    <a:pt x="43" y="70"/>
                  </a:lnTo>
                  <a:lnTo>
                    <a:pt x="39" y="67"/>
                  </a:lnTo>
                  <a:lnTo>
                    <a:pt x="35" y="63"/>
                  </a:lnTo>
                  <a:lnTo>
                    <a:pt x="31" y="61"/>
                  </a:lnTo>
                  <a:lnTo>
                    <a:pt x="29" y="58"/>
                  </a:lnTo>
                  <a:lnTo>
                    <a:pt x="25" y="56"/>
                  </a:lnTo>
                  <a:lnTo>
                    <a:pt x="21" y="53"/>
                  </a:lnTo>
                  <a:lnTo>
                    <a:pt x="19" y="49"/>
                  </a:lnTo>
                  <a:lnTo>
                    <a:pt x="17" y="47"/>
                  </a:lnTo>
                  <a:lnTo>
                    <a:pt x="13" y="44"/>
                  </a:lnTo>
                  <a:lnTo>
                    <a:pt x="11" y="42"/>
                  </a:lnTo>
                  <a:lnTo>
                    <a:pt x="10" y="39"/>
                  </a:lnTo>
                  <a:lnTo>
                    <a:pt x="7" y="35"/>
                  </a:lnTo>
                  <a:lnTo>
                    <a:pt x="6" y="32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548" y="0"/>
                  </a:lnTo>
                  <a:lnTo>
                    <a:pt x="124" y="110"/>
                  </a:lnTo>
                  <a:close/>
                </a:path>
              </a:pathLst>
            </a:custGeom>
            <a:solidFill>
              <a:srgbClr val="CC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2" name="Freeform 104"/>
            <p:cNvSpPr>
              <a:spLocks/>
            </p:cNvSpPr>
            <p:nvPr/>
          </p:nvSpPr>
          <p:spPr bwMode="auto">
            <a:xfrm>
              <a:off x="267" y="3913"/>
              <a:ext cx="191" cy="119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0" y="38"/>
                </a:cxn>
                <a:cxn ang="0">
                  <a:pos x="20" y="0"/>
                </a:cxn>
              </a:cxnLst>
              <a:rect l="0" t="0" r="r" b="b"/>
              <a:pathLst>
                <a:path w="20" h="78">
                  <a:moveTo>
                    <a:pt x="0" y="78"/>
                  </a:moveTo>
                  <a:lnTo>
                    <a:pt x="0" y="38"/>
                  </a:lnTo>
                  <a:lnTo>
                    <a:pt x="20" y="0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3" name="Freeform 105"/>
            <p:cNvSpPr>
              <a:spLocks/>
            </p:cNvSpPr>
            <p:nvPr/>
          </p:nvSpPr>
          <p:spPr bwMode="auto">
            <a:xfrm>
              <a:off x="526" y="3776"/>
              <a:ext cx="254" cy="232"/>
            </a:xfrm>
            <a:custGeom>
              <a:avLst/>
              <a:gdLst/>
              <a:ahLst/>
              <a:cxnLst>
                <a:cxn ang="0">
                  <a:pos x="244" y="51"/>
                </a:cxn>
                <a:cxn ang="0">
                  <a:pos x="226" y="49"/>
                </a:cxn>
                <a:cxn ang="0">
                  <a:pos x="208" y="47"/>
                </a:cxn>
                <a:cxn ang="0">
                  <a:pos x="190" y="44"/>
                </a:cxn>
                <a:cxn ang="0">
                  <a:pos x="173" y="42"/>
                </a:cxn>
                <a:cxn ang="0">
                  <a:pos x="157" y="39"/>
                </a:cxn>
                <a:cxn ang="0">
                  <a:pos x="139" y="35"/>
                </a:cxn>
                <a:cxn ang="0">
                  <a:pos x="123" y="32"/>
                </a:cxn>
                <a:cxn ang="0">
                  <a:pos x="107" y="30"/>
                </a:cxn>
                <a:cxn ang="0">
                  <a:pos x="91" y="25"/>
                </a:cxn>
                <a:cxn ang="0">
                  <a:pos x="75" y="23"/>
                </a:cxn>
                <a:cxn ang="0">
                  <a:pos x="62" y="18"/>
                </a:cxn>
                <a:cxn ang="0">
                  <a:pos x="48" y="14"/>
                </a:cxn>
                <a:cxn ang="0">
                  <a:pos x="34" y="11"/>
                </a:cxn>
                <a:cxn ang="0">
                  <a:pos x="20" y="6"/>
                </a:cxn>
                <a:cxn ang="0">
                  <a:pos x="6" y="2"/>
                </a:cxn>
                <a:cxn ang="0">
                  <a:pos x="0" y="180"/>
                </a:cxn>
                <a:cxn ang="0">
                  <a:pos x="14" y="185"/>
                </a:cxn>
                <a:cxn ang="0">
                  <a:pos x="26" y="190"/>
                </a:cxn>
                <a:cxn ang="0">
                  <a:pos x="40" y="194"/>
                </a:cxn>
                <a:cxn ang="0">
                  <a:pos x="54" y="197"/>
                </a:cxn>
                <a:cxn ang="0">
                  <a:pos x="69" y="201"/>
                </a:cxn>
                <a:cxn ang="0">
                  <a:pos x="83" y="204"/>
                </a:cxn>
                <a:cxn ang="0">
                  <a:pos x="99" y="208"/>
                </a:cxn>
                <a:cxn ang="0">
                  <a:pos x="115" y="211"/>
                </a:cxn>
                <a:cxn ang="0">
                  <a:pos x="131" y="216"/>
                </a:cxn>
                <a:cxn ang="0">
                  <a:pos x="147" y="218"/>
                </a:cxn>
                <a:cxn ang="0">
                  <a:pos x="165" y="220"/>
                </a:cxn>
                <a:cxn ang="0">
                  <a:pos x="182" y="222"/>
                </a:cxn>
                <a:cxn ang="0">
                  <a:pos x="200" y="227"/>
                </a:cxn>
                <a:cxn ang="0">
                  <a:pos x="218" y="230"/>
                </a:cxn>
                <a:cxn ang="0">
                  <a:pos x="236" y="230"/>
                </a:cxn>
                <a:cxn ang="0">
                  <a:pos x="254" y="232"/>
                </a:cxn>
              </a:cxnLst>
              <a:rect l="0" t="0" r="r" b="b"/>
              <a:pathLst>
                <a:path w="254" h="232">
                  <a:moveTo>
                    <a:pt x="254" y="51"/>
                  </a:moveTo>
                  <a:lnTo>
                    <a:pt x="244" y="51"/>
                  </a:lnTo>
                  <a:lnTo>
                    <a:pt x="236" y="49"/>
                  </a:lnTo>
                  <a:lnTo>
                    <a:pt x="226" y="49"/>
                  </a:lnTo>
                  <a:lnTo>
                    <a:pt x="218" y="49"/>
                  </a:lnTo>
                  <a:lnTo>
                    <a:pt x="208" y="47"/>
                  </a:lnTo>
                  <a:lnTo>
                    <a:pt x="200" y="47"/>
                  </a:lnTo>
                  <a:lnTo>
                    <a:pt x="190" y="44"/>
                  </a:lnTo>
                  <a:lnTo>
                    <a:pt x="182" y="42"/>
                  </a:lnTo>
                  <a:lnTo>
                    <a:pt x="173" y="42"/>
                  </a:lnTo>
                  <a:lnTo>
                    <a:pt x="165" y="39"/>
                  </a:lnTo>
                  <a:lnTo>
                    <a:pt x="157" y="39"/>
                  </a:lnTo>
                  <a:lnTo>
                    <a:pt x="147" y="37"/>
                  </a:lnTo>
                  <a:lnTo>
                    <a:pt x="139" y="35"/>
                  </a:lnTo>
                  <a:lnTo>
                    <a:pt x="131" y="35"/>
                  </a:lnTo>
                  <a:lnTo>
                    <a:pt x="123" y="32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99" y="28"/>
                  </a:lnTo>
                  <a:lnTo>
                    <a:pt x="91" y="25"/>
                  </a:lnTo>
                  <a:lnTo>
                    <a:pt x="83" y="23"/>
                  </a:lnTo>
                  <a:lnTo>
                    <a:pt x="75" y="23"/>
                  </a:lnTo>
                  <a:lnTo>
                    <a:pt x="69" y="21"/>
                  </a:lnTo>
                  <a:lnTo>
                    <a:pt x="62" y="18"/>
                  </a:lnTo>
                  <a:lnTo>
                    <a:pt x="54" y="16"/>
                  </a:lnTo>
                  <a:lnTo>
                    <a:pt x="48" y="14"/>
                  </a:lnTo>
                  <a:lnTo>
                    <a:pt x="40" y="14"/>
                  </a:lnTo>
                  <a:lnTo>
                    <a:pt x="34" y="11"/>
                  </a:lnTo>
                  <a:lnTo>
                    <a:pt x="26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6" y="183"/>
                  </a:lnTo>
                  <a:lnTo>
                    <a:pt x="14" y="185"/>
                  </a:lnTo>
                  <a:lnTo>
                    <a:pt x="20" y="187"/>
                  </a:lnTo>
                  <a:lnTo>
                    <a:pt x="26" y="190"/>
                  </a:lnTo>
                  <a:lnTo>
                    <a:pt x="34" y="192"/>
                  </a:lnTo>
                  <a:lnTo>
                    <a:pt x="40" y="194"/>
                  </a:lnTo>
                  <a:lnTo>
                    <a:pt x="48" y="194"/>
                  </a:lnTo>
                  <a:lnTo>
                    <a:pt x="54" y="197"/>
                  </a:lnTo>
                  <a:lnTo>
                    <a:pt x="62" y="199"/>
                  </a:lnTo>
                  <a:lnTo>
                    <a:pt x="69" y="201"/>
                  </a:lnTo>
                  <a:lnTo>
                    <a:pt x="75" y="204"/>
                  </a:lnTo>
                  <a:lnTo>
                    <a:pt x="83" y="204"/>
                  </a:lnTo>
                  <a:lnTo>
                    <a:pt x="91" y="206"/>
                  </a:lnTo>
                  <a:lnTo>
                    <a:pt x="99" y="208"/>
                  </a:lnTo>
                  <a:lnTo>
                    <a:pt x="107" y="211"/>
                  </a:lnTo>
                  <a:lnTo>
                    <a:pt x="115" y="211"/>
                  </a:lnTo>
                  <a:lnTo>
                    <a:pt x="123" y="213"/>
                  </a:lnTo>
                  <a:lnTo>
                    <a:pt x="131" y="216"/>
                  </a:lnTo>
                  <a:lnTo>
                    <a:pt x="139" y="216"/>
                  </a:lnTo>
                  <a:lnTo>
                    <a:pt x="147" y="218"/>
                  </a:lnTo>
                  <a:lnTo>
                    <a:pt x="157" y="220"/>
                  </a:lnTo>
                  <a:lnTo>
                    <a:pt x="165" y="220"/>
                  </a:lnTo>
                  <a:lnTo>
                    <a:pt x="173" y="222"/>
                  </a:lnTo>
                  <a:lnTo>
                    <a:pt x="182" y="222"/>
                  </a:lnTo>
                  <a:lnTo>
                    <a:pt x="190" y="225"/>
                  </a:lnTo>
                  <a:lnTo>
                    <a:pt x="200" y="227"/>
                  </a:lnTo>
                  <a:lnTo>
                    <a:pt x="208" y="227"/>
                  </a:lnTo>
                  <a:lnTo>
                    <a:pt x="218" y="230"/>
                  </a:lnTo>
                  <a:lnTo>
                    <a:pt x="226" y="230"/>
                  </a:lnTo>
                  <a:lnTo>
                    <a:pt x="236" y="230"/>
                  </a:lnTo>
                  <a:lnTo>
                    <a:pt x="244" y="232"/>
                  </a:lnTo>
                  <a:lnTo>
                    <a:pt x="254" y="232"/>
                  </a:lnTo>
                  <a:lnTo>
                    <a:pt x="254" y="51"/>
                  </a:lnTo>
                  <a:close/>
                </a:path>
              </a:pathLst>
            </a:custGeom>
            <a:solidFill>
              <a:srgbClr val="808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4" name="Freeform 106"/>
            <p:cNvSpPr>
              <a:spLocks/>
            </p:cNvSpPr>
            <p:nvPr/>
          </p:nvSpPr>
          <p:spPr bwMode="auto">
            <a:xfrm>
              <a:off x="780" y="3668"/>
              <a:ext cx="170" cy="342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0" y="161"/>
                </a:cxn>
                <a:cxn ang="0">
                  <a:pos x="0" y="342"/>
                </a:cxn>
                <a:cxn ang="0">
                  <a:pos x="170" y="180"/>
                </a:cxn>
                <a:cxn ang="0">
                  <a:pos x="170" y="0"/>
                </a:cxn>
              </a:cxnLst>
              <a:rect l="0" t="0" r="r" b="b"/>
              <a:pathLst>
                <a:path w="170" h="342">
                  <a:moveTo>
                    <a:pt x="170" y="0"/>
                  </a:moveTo>
                  <a:lnTo>
                    <a:pt x="0" y="161"/>
                  </a:lnTo>
                  <a:lnTo>
                    <a:pt x="0" y="342"/>
                  </a:lnTo>
                  <a:lnTo>
                    <a:pt x="170" y="18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808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5" name="Freeform 107"/>
            <p:cNvSpPr>
              <a:spLocks/>
            </p:cNvSpPr>
            <p:nvPr/>
          </p:nvSpPr>
          <p:spPr bwMode="auto">
            <a:xfrm>
              <a:off x="526" y="3668"/>
              <a:ext cx="424" cy="160"/>
            </a:xfrm>
            <a:custGeom>
              <a:avLst/>
              <a:gdLst/>
              <a:ahLst/>
              <a:cxnLst>
                <a:cxn ang="0">
                  <a:pos x="254" y="161"/>
                </a:cxn>
                <a:cxn ang="0">
                  <a:pos x="244" y="161"/>
                </a:cxn>
                <a:cxn ang="0">
                  <a:pos x="236" y="159"/>
                </a:cxn>
                <a:cxn ang="0">
                  <a:pos x="226" y="159"/>
                </a:cxn>
                <a:cxn ang="0">
                  <a:pos x="218" y="157"/>
                </a:cxn>
                <a:cxn ang="0">
                  <a:pos x="208" y="157"/>
                </a:cxn>
                <a:cxn ang="0">
                  <a:pos x="200" y="155"/>
                </a:cxn>
                <a:cxn ang="0">
                  <a:pos x="190" y="155"/>
                </a:cxn>
                <a:cxn ang="0">
                  <a:pos x="182" y="152"/>
                </a:cxn>
                <a:cxn ang="0">
                  <a:pos x="173" y="152"/>
                </a:cxn>
                <a:cxn ang="0">
                  <a:pos x="165" y="150"/>
                </a:cxn>
                <a:cxn ang="0">
                  <a:pos x="157" y="150"/>
                </a:cxn>
                <a:cxn ang="0">
                  <a:pos x="147" y="147"/>
                </a:cxn>
                <a:cxn ang="0">
                  <a:pos x="139" y="145"/>
                </a:cxn>
                <a:cxn ang="0">
                  <a:pos x="131" y="145"/>
                </a:cxn>
                <a:cxn ang="0">
                  <a:pos x="123" y="143"/>
                </a:cxn>
                <a:cxn ang="0">
                  <a:pos x="115" y="140"/>
                </a:cxn>
                <a:cxn ang="0">
                  <a:pos x="107" y="140"/>
                </a:cxn>
                <a:cxn ang="0">
                  <a:pos x="99" y="138"/>
                </a:cxn>
                <a:cxn ang="0">
                  <a:pos x="91" y="136"/>
                </a:cxn>
                <a:cxn ang="0">
                  <a:pos x="83" y="133"/>
                </a:cxn>
                <a:cxn ang="0">
                  <a:pos x="75" y="133"/>
                </a:cxn>
                <a:cxn ang="0">
                  <a:pos x="69" y="131"/>
                </a:cxn>
                <a:cxn ang="0">
                  <a:pos x="62" y="129"/>
                </a:cxn>
                <a:cxn ang="0">
                  <a:pos x="54" y="126"/>
                </a:cxn>
                <a:cxn ang="0">
                  <a:pos x="48" y="124"/>
                </a:cxn>
                <a:cxn ang="0">
                  <a:pos x="40" y="122"/>
                </a:cxn>
                <a:cxn ang="0">
                  <a:pos x="34" y="122"/>
                </a:cxn>
                <a:cxn ang="0">
                  <a:pos x="26" y="119"/>
                </a:cxn>
                <a:cxn ang="0">
                  <a:pos x="20" y="117"/>
                </a:cxn>
                <a:cxn ang="0">
                  <a:pos x="14" y="114"/>
                </a:cxn>
                <a:cxn ang="0">
                  <a:pos x="6" y="112"/>
                </a:cxn>
                <a:cxn ang="0">
                  <a:pos x="0" y="110"/>
                </a:cxn>
                <a:cxn ang="0">
                  <a:pos x="424" y="0"/>
                </a:cxn>
                <a:cxn ang="0">
                  <a:pos x="254" y="161"/>
                </a:cxn>
              </a:cxnLst>
              <a:rect l="0" t="0" r="r" b="b"/>
              <a:pathLst>
                <a:path w="424" h="161">
                  <a:moveTo>
                    <a:pt x="254" y="161"/>
                  </a:moveTo>
                  <a:lnTo>
                    <a:pt x="244" y="161"/>
                  </a:lnTo>
                  <a:lnTo>
                    <a:pt x="236" y="159"/>
                  </a:lnTo>
                  <a:lnTo>
                    <a:pt x="226" y="159"/>
                  </a:lnTo>
                  <a:lnTo>
                    <a:pt x="218" y="157"/>
                  </a:lnTo>
                  <a:lnTo>
                    <a:pt x="208" y="157"/>
                  </a:lnTo>
                  <a:lnTo>
                    <a:pt x="200" y="155"/>
                  </a:lnTo>
                  <a:lnTo>
                    <a:pt x="190" y="155"/>
                  </a:lnTo>
                  <a:lnTo>
                    <a:pt x="182" y="152"/>
                  </a:lnTo>
                  <a:lnTo>
                    <a:pt x="173" y="152"/>
                  </a:lnTo>
                  <a:lnTo>
                    <a:pt x="165" y="150"/>
                  </a:lnTo>
                  <a:lnTo>
                    <a:pt x="157" y="150"/>
                  </a:lnTo>
                  <a:lnTo>
                    <a:pt x="147" y="147"/>
                  </a:lnTo>
                  <a:lnTo>
                    <a:pt x="139" y="145"/>
                  </a:lnTo>
                  <a:lnTo>
                    <a:pt x="131" y="145"/>
                  </a:lnTo>
                  <a:lnTo>
                    <a:pt x="123" y="143"/>
                  </a:lnTo>
                  <a:lnTo>
                    <a:pt x="115" y="140"/>
                  </a:lnTo>
                  <a:lnTo>
                    <a:pt x="107" y="140"/>
                  </a:lnTo>
                  <a:lnTo>
                    <a:pt x="99" y="138"/>
                  </a:lnTo>
                  <a:lnTo>
                    <a:pt x="91" y="136"/>
                  </a:lnTo>
                  <a:lnTo>
                    <a:pt x="83" y="133"/>
                  </a:lnTo>
                  <a:lnTo>
                    <a:pt x="75" y="133"/>
                  </a:lnTo>
                  <a:lnTo>
                    <a:pt x="69" y="131"/>
                  </a:lnTo>
                  <a:lnTo>
                    <a:pt x="62" y="129"/>
                  </a:lnTo>
                  <a:lnTo>
                    <a:pt x="54" y="126"/>
                  </a:lnTo>
                  <a:lnTo>
                    <a:pt x="48" y="124"/>
                  </a:lnTo>
                  <a:lnTo>
                    <a:pt x="40" y="122"/>
                  </a:lnTo>
                  <a:lnTo>
                    <a:pt x="34" y="122"/>
                  </a:lnTo>
                  <a:lnTo>
                    <a:pt x="26" y="119"/>
                  </a:lnTo>
                  <a:lnTo>
                    <a:pt x="20" y="117"/>
                  </a:lnTo>
                  <a:lnTo>
                    <a:pt x="14" y="114"/>
                  </a:lnTo>
                  <a:lnTo>
                    <a:pt x="6" y="112"/>
                  </a:lnTo>
                  <a:lnTo>
                    <a:pt x="0" y="110"/>
                  </a:lnTo>
                  <a:lnTo>
                    <a:pt x="424" y="0"/>
                  </a:lnTo>
                  <a:lnTo>
                    <a:pt x="254" y="161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6" name="Freeform 108"/>
            <p:cNvSpPr>
              <a:spLocks/>
            </p:cNvSpPr>
            <p:nvPr/>
          </p:nvSpPr>
          <p:spPr bwMode="auto">
            <a:xfrm>
              <a:off x="780" y="3719"/>
              <a:ext cx="696" cy="298"/>
            </a:xfrm>
            <a:custGeom>
              <a:avLst/>
              <a:gdLst/>
              <a:ahLst/>
              <a:cxnLst>
                <a:cxn ang="0">
                  <a:pos x="690" y="5"/>
                </a:cxn>
                <a:cxn ang="0">
                  <a:pos x="680" y="14"/>
                </a:cxn>
                <a:cxn ang="0">
                  <a:pos x="667" y="21"/>
                </a:cxn>
                <a:cxn ang="0">
                  <a:pos x="655" y="31"/>
                </a:cxn>
                <a:cxn ang="0">
                  <a:pos x="639" y="38"/>
                </a:cxn>
                <a:cxn ang="0">
                  <a:pos x="623" y="45"/>
                </a:cxn>
                <a:cxn ang="0">
                  <a:pos x="607" y="52"/>
                </a:cxn>
                <a:cxn ang="0">
                  <a:pos x="587" y="59"/>
                </a:cxn>
                <a:cxn ang="0">
                  <a:pos x="568" y="66"/>
                </a:cxn>
                <a:cxn ang="0">
                  <a:pos x="548" y="71"/>
                </a:cxn>
                <a:cxn ang="0">
                  <a:pos x="526" y="78"/>
                </a:cxn>
                <a:cxn ang="0">
                  <a:pos x="502" y="83"/>
                </a:cxn>
                <a:cxn ang="0">
                  <a:pos x="481" y="87"/>
                </a:cxn>
                <a:cxn ang="0">
                  <a:pos x="455" y="92"/>
                </a:cxn>
                <a:cxn ang="0">
                  <a:pos x="429" y="96"/>
                </a:cxn>
                <a:cxn ang="0">
                  <a:pos x="403" y="101"/>
                </a:cxn>
                <a:cxn ang="0">
                  <a:pos x="378" y="106"/>
                </a:cxn>
                <a:cxn ang="0">
                  <a:pos x="350" y="108"/>
                </a:cxn>
                <a:cxn ang="0">
                  <a:pos x="322" y="110"/>
                </a:cxn>
                <a:cxn ang="0">
                  <a:pos x="295" y="113"/>
                </a:cxn>
                <a:cxn ang="0">
                  <a:pos x="267" y="115"/>
                </a:cxn>
                <a:cxn ang="0">
                  <a:pos x="237" y="115"/>
                </a:cxn>
                <a:cxn ang="0">
                  <a:pos x="210" y="118"/>
                </a:cxn>
                <a:cxn ang="0">
                  <a:pos x="180" y="118"/>
                </a:cxn>
                <a:cxn ang="0">
                  <a:pos x="150" y="118"/>
                </a:cxn>
                <a:cxn ang="0">
                  <a:pos x="122" y="115"/>
                </a:cxn>
                <a:cxn ang="0">
                  <a:pos x="92" y="115"/>
                </a:cxn>
                <a:cxn ang="0">
                  <a:pos x="65" y="113"/>
                </a:cxn>
                <a:cxn ang="0">
                  <a:pos x="37" y="113"/>
                </a:cxn>
                <a:cxn ang="0">
                  <a:pos x="10" y="110"/>
                </a:cxn>
                <a:cxn ang="0">
                  <a:pos x="10" y="291"/>
                </a:cxn>
                <a:cxn ang="0">
                  <a:pos x="37" y="294"/>
                </a:cxn>
                <a:cxn ang="0">
                  <a:pos x="65" y="294"/>
                </a:cxn>
                <a:cxn ang="0">
                  <a:pos x="92" y="296"/>
                </a:cxn>
                <a:cxn ang="0">
                  <a:pos x="122" y="296"/>
                </a:cxn>
                <a:cxn ang="0">
                  <a:pos x="150" y="298"/>
                </a:cxn>
                <a:cxn ang="0">
                  <a:pos x="180" y="298"/>
                </a:cxn>
                <a:cxn ang="0">
                  <a:pos x="210" y="298"/>
                </a:cxn>
                <a:cxn ang="0">
                  <a:pos x="237" y="296"/>
                </a:cxn>
                <a:cxn ang="0">
                  <a:pos x="267" y="296"/>
                </a:cxn>
                <a:cxn ang="0">
                  <a:pos x="295" y="294"/>
                </a:cxn>
                <a:cxn ang="0">
                  <a:pos x="322" y="291"/>
                </a:cxn>
                <a:cxn ang="0">
                  <a:pos x="350" y="289"/>
                </a:cxn>
                <a:cxn ang="0">
                  <a:pos x="378" y="287"/>
                </a:cxn>
                <a:cxn ang="0">
                  <a:pos x="403" y="282"/>
                </a:cxn>
                <a:cxn ang="0">
                  <a:pos x="429" y="277"/>
                </a:cxn>
                <a:cxn ang="0">
                  <a:pos x="455" y="273"/>
                </a:cxn>
                <a:cxn ang="0">
                  <a:pos x="481" y="268"/>
                </a:cxn>
                <a:cxn ang="0">
                  <a:pos x="502" y="263"/>
                </a:cxn>
                <a:cxn ang="0">
                  <a:pos x="526" y="258"/>
                </a:cxn>
                <a:cxn ang="0">
                  <a:pos x="548" y="251"/>
                </a:cxn>
                <a:cxn ang="0">
                  <a:pos x="568" y="247"/>
                </a:cxn>
                <a:cxn ang="0">
                  <a:pos x="587" y="240"/>
                </a:cxn>
                <a:cxn ang="0">
                  <a:pos x="607" y="232"/>
                </a:cxn>
                <a:cxn ang="0">
                  <a:pos x="623" y="226"/>
                </a:cxn>
                <a:cxn ang="0">
                  <a:pos x="639" y="218"/>
                </a:cxn>
                <a:cxn ang="0">
                  <a:pos x="655" y="212"/>
                </a:cxn>
                <a:cxn ang="0">
                  <a:pos x="667" y="202"/>
                </a:cxn>
                <a:cxn ang="0">
                  <a:pos x="680" y="195"/>
                </a:cxn>
                <a:cxn ang="0">
                  <a:pos x="690" y="186"/>
                </a:cxn>
                <a:cxn ang="0">
                  <a:pos x="696" y="0"/>
                </a:cxn>
              </a:cxnLst>
              <a:rect l="0" t="0" r="r" b="b"/>
              <a:pathLst>
                <a:path w="696" h="298">
                  <a:moveTo>
                    <a:pt x="696" y="0"/>
                  </a:moveTo>
                  <a:lnTo>
                    <a:pt x="694" y="3"/>
                  </a:lnTo>
                  <a:lnTo>
                    <a:pt x="690" y="5"/>
                  </a:lnTo>
                  <a:lnTo>
                    <a:pt x="686" y="10"/>
                  </a:lnTo>
                  <a:lnTo>
                    <a:pt x="682" y="12"/>
                  </a:lnTo>
                  <a:lnTo>
                    <a:pt x="680" y="14"/>
                  </a:lnTo>
                  <a:lnTo>
                    <a:pt x="677" y="16"/>
                  </a:lnTo>
                  <a:lnTo>
                    <a:pt x="673" y="19"/>
                  </a:lnTo>
                  <a:lnTo>
                    <a:pt x="667" y="21"/>
                  </a:lnTo>
                  <a:lnTo>
                    <a:pt x="663" y="24"/>
                  </a:lnTo>
                  <a:lnTo>
                    <a:pt x="659" y="28"/>
                  </a:lnTo>
                  <a:lnTo>
                    <a:pt x="655" y="31"/>
                  </a:lnTo>
                  <a:lnTo>
                    <a:pt x="649" y="33"/>
                  </a:lnTo>
                  <a:lnTo>
                    <a:pt x="645" y="36"/>
                  </a:lnTo>
                  <a:lnTo>
                    <a:pt x="639" y="38"/>
                  </a:lnTo>
                  <a:lnTo>
                    <a:pt x="635" y="40"/>
                  </a:lnTo>
                  <a:lnTo>
                    <a:pt x="629" y="42"/>
                  </a:lnTo>
                  <a:lnTo>
                    <a:pt x="623" y="45"/>
                  </a:lnTo>
                  <a:lnTo>
                    <a:pt x="617" y="47"/>
                  </a:lnTo>
                  <a:lnTo>
                    <a:pt x="611" y="50"/>
                  </a:lnTo>
                  <a:lnTo>
                    <a:pt x="607" y="52"/>
                  </a:lnTo>
                  <a:lnTo>
                    <a:pt x="599" y="54"/>
                  </a:lnTo>
                  <a:lnTo>
                    <a:pt x="593" y="57"/>
                  </a:lnTo>
                  <a:lnTo>
                    <a:pt x="587" y="59"/>
                  </a:lnTo>
                  <a:lnTo>
                    <a:pt x="582" y="61"/>
                  </a:lnTo>
                  <a:lnTo>
                    <a:pt x="575" y="63"/>
                  </a:lnTo>
                  <a:lnTo>
                    <a:pt x="568" y="66"/>
                  </a:lnTo>
                  <a:lnTo>
                    <a:pt x="562" y="68"/>
                  </a:lnTo>
                  <a:lnTo>
                    <a:pt x="554" y="71"/>
                  </a:lnTo>
                  <a:lnTo>
                    <a:pt x="548" y="71"/>
                  </a:lnTo>
                  <a:lnTo>
                    <a:pt x="540" y="73"/>
                  </a:lnTo>
                  <a:lnTo>
                    <a:pt x="534" y="75"/>
                  </a:lnTo>
                  <a:lnTo>
                    <a:pt x="526" y="78"/>
                  </a:lnTo>
                  <a:lnTo>
                    <a:pt x="518" y="80"/>
                  </a:lnTo>
                  <a:lnTo>
                    <a:pt x="510" y="80"/>
                  </a:lnTo>
                  <a:lnTo>
                    <a:pt x="502" y="83"/>
                  </a:lnTo>
                  <a:lnTo>
                    <a:pt x="496" y="85"/>
                  </a:lnTo>
                  <a:lnTo>
                    <a:pt x="488" y="87"/>
                  </a:lnTo>
                  <a:lnTo>
                    <a:pt x="481" y="87"/>
                  </a:lnTo>
                  <a:lnTo>
                    <a:pt x="471" y="89"/>
                  </a:lnTo>
                  <a:lnTo>
                    <a:pt x="463" y="92"/>
                  </a:lnTo>
                  <a:lnTo>
                    <a:pt x="455" y="92"/>
                  </a:lnTo>
                  <a:lnTo>
                    <a:pt x="447" y="94"/>
                  </a:lnTo>
                  <a:lnTo>
                    <a:pt x="439" y="96"/>
                  </a:lnTo>
                  <a:lnTo>
                    <a:pt x="429" y="96"/>
                  </a:lnTo>
                  <a:lnTo>
                    <a:pt x="421" y="99"/>
                  </a:lnTo>
                  <a:lnTo>
                    <a:pt x="413" y="99"/>
                  </a:lnTo>
                  <a:lnTo>
                    <a:pt x="403" y="101"/>
                  </a:lnTo>
                  <a:lnTo>
                    <a:pt x="396" y="104"/>
                  </a:lnTo>
                  <a:lnTo>
                    <a:pt x="386" y="104"/>
                  </a:lnTo>
                  <a:lnTo>
                    <a:pt x="378" y="106"/>
                  </a:lnTo>
                  <a:lnTo>
                    <a:pt x="368" y="106"/>
                  </a:lnTo>
                  <a:lnTo>
                    <a:pt x="360" y="106"/>
                  </a:lnTo>
                  <a:lnTo>
                    <a:pt x="350" y="108"/>
                  </a:lnTo>
                  <a:lnTo>
                    <a:pt x="342" y="108"/>
                  </a:lnTo>
                  <a:lnTo>
                    <a:pt x="332" y="110"/>
                  </a:lnTo>
                  <a:lnTo>
                    <a:pt x="322" y="110"/>
                  </a:lnTo>
                  <a:lnTo>
                    <a:pt x="314" y="110"/>
                  </a:lnTo>
                  <a:lnTo>
                    <a:pt x="305" y="113"/>
                  </a:lnTo>
                  <a:lnTo>
                    <a:pt x="295" y="113"/>
                  </a:lnTo>
                  <a:lnTo>
                    <a:pt x="285" y="113"/>
                  </a:lnTo>
                  <a:lnTo>
                    <a:pt x="277" y="113"/>
                  </a:lnTo>
                  <a:lnTo>
                    <a:pt x="267" y="115"/>
                  </a:lnTo>
                  <a:lnTo>
                    <a:pt x="257" y="115"/>
                  </a:lnTo>
                  <a:lnTo>
                    <a:pt x="247" y="115"/>
                  </a:lnTo>
                  <a:lnTo>
                    <a:pt x="237" y="115"/>
                  </a:lnTo>
                  <a:lnTo>
                    <a:pt x="227" y="115"/>
                  </a:lnTo>
                  <a:lnTo>
                    <a:pt x="219" y="115"/>
                  </a:lnTo>
                  <a:lnTo>
                    <a:pt x="210" y="118"/>
                  </a:lnTo>
                  <a:lnTo>
                    <a:pt x="200" y="118"/>
                  </a:lnTo>
                  <a:lnTo>
                    <a:pt x="190" y="118"/>
                  </a:lnTo>
                  <a:lnTo>
                    <a:pt x="180" y="118"/>
                  </a:lnTo>
                  <a:lnTo>
                    <a:pt x="170" y="118"/>
                  </a:lnTo>
                  <a:lnTo>
                    <a:pt x="160" y="118"/>
                  </a:lnTo>
                  <a:lnTo>
                    <a:pt x="150" y="118"/>
                  </a:lnTo>
                  <a:lnTo>
                    <a:pt x="142" y="118"/>
                  </a:lnTo>
                  <a:lnTo>
                    <a:pt x="132" y="118"/>
                  </a:lnTo>
                  <a:lnTo>
                    <a:pt x="122" y="115"/>
                  </a:lnTo>
                  <a:lnTo>
                    <a:pt x="112" y="115"/>
                  </a:lnTo>
                  <a:lnTo>
                    <a:pt x="102" y="115"/>
                  </a:lnTo>
                  <a:lnTo>
                    <a:pt x="92" y="115"/>
                  </a:lnTo>
                  <a:lnTo>
                    <a:pt x="85" y="115"/>
                  </a:lnTo>
                  <a:lnTo>
                    <a:pt x="75" y="115"/>
                  </a:lnTo>
                  <a:lnTo>
                    <a:pt x="65" y="113"/>
                  </a:lnTo>
                  <a:lnTo>
                    <a:pt x="55" y="113"/>
                  </a:lnTo>
                  <a:lnTo>
                    <a:pt x="45" y="113"/>
                  </a:lnTo>
                  <a:lnTo>
                    <a:pt x="37" y="113"/>
                  </a:lnTo>
                  <a:lnTo>
                    <a:pt x="27" y="110"/>
                  </a:lnTo>
                  <a:lnTo>
                    <a:pt x="17" y="110"/>
                  </a:lnTo>
                  <a:lnTo>
                    <a:pt x="10" y="110"/>
                  </a:lnTo>
                  <a:lnTo>
                    <a:pt x="0" y="108"/>
                  </a:lnTo>
                  <a:lnTo>
                    <a:pt x="0" y="289"/>
                  </a:lnTo>
                  <a:lnTo>
                    <a:pt x="10" y="291"/>
                  </a:lnTo>
                  <a:lnTo>
                    <a:pt x="17" y="291"/>
                  </a:lnTo>
                  <a:lnTo>
                    <a:pt x="27" y="291"/>
                  </a:lnTo>
                  <a:lnTo>
                    <a:pt x="37" y="294"/>
                  </a:lnTo>
                  <a:lnTo>
                    <a:pt x="45" y="294"/>
                  </a:lnTo>
                  <a:lnTo>
                    <a:pt x="55" y="294"/>
                  </a:lnTo>
                  <a:lnTo>
                    <a:pt x="65" y="294"/>
                  </a:lnTo>
                  <a:lnTo>
                    <a:pt x="75" y="296"/>
                  </a:lnTo>
                  <a:lnTo>
                    <a:pt x="85" y="296"/>
                  </a:lnTo>
                  <a:lnTo>
                    <a:pt x="92" y="296"/>
                  </a:lnTo>
                  <a:lnTo>
                    <a:pt x="102" y="296"/>
                  </a:lnTo>
                  <a:lnTo>
                    <a:pt x="112" y="296"/>
                  </a:lnTo>
                  <a:lnTo>
                    <a:pt x="122" y="296"/>
                  </a:lnTo>
                  <a:lnTo>
                    <a:pt x="132" y="298"/>
                  </a:lnTo>
                  <a:lnTo>
                    <a:pt x="142" y="298"/>
                  </a:lnTo>
                  <a:lnTo>
                    <a:pt x="150" y="298"/>
                  </a:lnTo>
                  <a:lnTo>
                    <a:pt x="160" y="298"/>
                  </a:lnTo>
                  <a:lnTo>
                    <a:pt x="170" y="298"/>
                  </a:lnTo>
                  <a:lnTo>
                    <a:pt x="180" y="298"/>
                  </a:lnTo>
                  <a:lnTo>
                    <a:pt x="190" y="298"/>
                  </a:lnTo>
                  <a:lnTo>
                    <a:pt x="200" y="298"/>
                  </a:lnTo>
                  <a:lnTo>
                    <a:pt x="210" y="298"/>
                  </a:lnTo>
                  <a:lnTo>
                    <a:pt x="219" y="296"/>
                  </a:lnTo>
                  <a:lnTo>
                    <a:pt x="227" y="296"/>
                  </a:lnTo>
                  <a:lnTo>
                    <a:pt x="237" y="296"/>
                  </a:lnTo>
                  <a:lnTo>
                    <a:pt x="247" y="296"/>
                  </a:lnTo>
                  <a:lnTo>
                    <a:pt x="257" y="296"/>
                  </a:lnTo>
                  <a:lnTo>
                    <a:pt x="267" y="296"/>
                  </a:lnTo>
                  <a:lnTo>
                    <a:pt x="277" y="294"/>
                  </a:lnTo>
                  <a:lnTo>
                    <a:pt x="285" y="294"/>
                  </a:lnTo>
                  <a:lnTo>
                    <a:pt x="295" y="294"/>
                  </a:lnTo>
                  <a:lnTo>
                    <a:pt x="305" y="294"/>
                  </a:lnTo>
                  <a:lnTo>
                    <a:pt x="314" y="291"/>
                  </a:lnTo>
                  <a:lnTo>
                    <a:pt x="322" y="291"/>
                  </a:lnTo>
                  <a:lnTo>
                    <a:pt x="332" y="291"/>
                  </a:lnTo>
                  <a:lnTo>
                    <a:pt x="342" y="289"/>
                  </a:lnTo>
                  <a:lnTo>
                    <a:pt x="350" y="289"/>
                  </a:lnTo>
                  <a:lnTo>
                    <a:pt x="360" y="287"/>
                  </a:lnTo>
                  <a:lnTo>
                    <a:pt x="368" y="287"/>
                  </a:lnTo>
                  <a:lnTo>
                    <a:pt x="378" y="287"/>
                  </a:lnTo>
                  <a:lnTo>
                    <a:pt x="386" y="284"/>
                  </a:lnTo>
                  <a:lnTo>
                    <a:pt x="396" y="284"/>
                  </a:lnTo>
                  <a:lnTo>
                    <a:pt x="403" y="282"/>
                  </a:lnTo>
                  <a:lnTo>
                    <a:pt x="413" y="279"/>
                  </a:lnTo>
                  <a:lnTo>
                    <a:pt x="421" y="279"/>
                  </a:lnTo>
                  <a:lnTo>
                    <a:pt x="429" y="277"/>
                  </a:lnTo>
                  <a:lnTo>
                    <a:pt x="439" y="277"/>
                  </a:lnTo>
                  <a:lnTo>
                    <a:pt x="447" y="275"/>
                  </a:lnTo>
                  <a:lnTo>
                    <a:pt x="455" y="273"/>
                  </a:lnTo>
                  <a:lnTo>
                    <a:pt x="463" y="273"/>
                  </a:lnTo>
                  <a:lnTo>
                    <a:pt x="471" y="270"/>
                  </a:lnTo>
                  <a:lnTo>
                    <a:pt x="481" y="268"/>
                  </a:lnTo>
                  <a:lnTo>
                    <a:pt x="488" y="268"/>
                  </a:lnTo>
                  <a:lnTo>
                    <a:pt x="496" y="265"/>
                  </a:lnTo>
                  <a:lnTo>
                    <a:pt x="502" y="263"/>
                  </a:lnTo>
                  <a:lnTo>
                    <a:pt x="510" y="261"/>
                  </a:lnTo>
                  <a:lnTo>
                    <a:pt x="518" y="261"/>
                  </a:lnTo>
                  <a:lnTo>
                    <a:pt x="526" y="258"/>
                  </a:lnTo>
                  <a:lnTo>
                    <a:pt x="534" y="256"/>
                  </a:lnTo>
                  <a:lnTo>
                    <a:pt x="540" y="254"/>
                  </a:lnTo>
                  <a:lnTo>
                    <a:pt x="548" y="251"/>
                  </a:lnTo>
                  <a:lnTo>
                    <a:pt x="554" y="251"/>
                  </a:lnTo>
                  <a:lnTo>
                    <a:pt x="562" y="249"/>
                  </a:lnTo>
                  <a:lnTo>
                    <a:pt x="568" y="247"/>
                  </a:lnTo>
                  <a:lnTo>
                    <a:pt x="575" y="244"/>
                  </a:lnTo>
                  <a:lnTo>
                    <a:pt x="582" y="242"/>
                  </a:lnTo>
                  <a:lnTo>
                    <a:pt x="587" y="240"/>
                  </a:lnTo>
                  <a:lnTo>
                    <a:pt x="593" y="237"/>
                  </a:lnTo>
                  <a:lnTo>
                    <a:pt x="599" y="235"/>
                  </a:lnTo>
                  <a:lnTo>
                    <a:pt x="607" y="232"/>
                  </a:lnTo>
                  <a:lnTo>
                    <a:pt x="611" y="230"/>
                  </a:lnTo>
                  <a:lnTo>
                    <a:pt x="617" y="228"/>
                  </a:lnTo>
                  <a:lnTo>
                    <a:pt x="623" y="226"/>
                  </a:lnTo>
                  <a:lnTo>
                    <a:pt x="629" y="223"/>
                  </a:lnTo>
                  <a:lnTo>
                    <a:pt x="635" y="221"/>
                  </a:lnTo>
                  <a:lnTo>
                    <a:pt x="639" y="218"/>
                  </a:lnTo>
                  <a:lnTo>
                    <a:pt x="645" y="216"/>
                  </a:lnTo>
                  <a:lnTo>
                    <a:pt x="649" y="214"/>
                  </a:lnTo>
                  <a:lnTo>
                    <a:pt x="655" y="212"/>
                  </a:lnTo>
                  <a:lnTo>
                    <a:pt x="659" y="209"/>
                  </a:lnTo>
                  <a:lnTo>
                    <a:pt x="663" y="204"/>
                  </a:lnTo>
                  <a:lnTo>
                    <a:pt x="667" y="202"/>
                  </a:lnTo>
                  <a:lnTo>
                    <a:pt x="673" y="200"/>
                  </a:lnTo>
                  <a:lnTo>
                    <a:pt x="677" y="197"/>
                  </a:lnTo>
                  <a:lnTo>
                    <a:pt x="680" y="195"/>
                  </a:lnTo>
                  <a:lnTo>
                    <a:pt x="682" y="193"/>
                  </a:lnTo>
                  <a:lnTo>
                    <a:pt x="686" y="190"/>
                  </a:lnTo>
                  <a:lnTo>
                    <a:pt x="690" y="186"/>
                  </a:lnTo>
                  <a:lnTo>
                    <a:pt x="694" y="183"/>
                  </a:lnTo>
                  <a:lnTo>
                    <a:pt x="696" y="181"/>
                  </a:lnTo>
                  <a:lnTo>
                    <a:pt x="696" y="0"/>
                  </a:lnTo>
                  <a:close/>
                </a:path>
              </a:pathLst>
            </a:custGeom>
            <a:solidFill>
              <a:srgbClr val="4D1A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7" name="Freeform 109"/>
            <p:cNvSpPr>
              <a:spLocks/>
            </p:cNvSpPr>
            <p:nvPr/>
          </p:nvSpPr>
          <p:spPr bwMode="auto">
            <a:xfrm>
              <a:off x="780" y="3668"/>
              <a:ext cx="696" cy="171"/>
            </a:xfrm>
            <a:custGeom>
              <a:avLst/>
              <a:gdLst/>
              <a:ahLst/>
              <a:cxnLst>
                <a:cxn ang="0">
                  <a:pos x="694" y="56"/>
                </a:cxn>
                <a:cxn ang="0">
                  <a:pos x="686" y="61"/>
                </a:cxn>
                <a:cxn ang="0">
                  <a:pos x="680" y="67"/>
                </a:cxn>
                <a:cxn ang="0">
                  <a:pos x="673" y="72"/>
                </a:cxn>
                <a:cxn ang="0">
                  <a:pos x="663" y="77"/>
                </a:cxn>
                <a:cxn ang="0">
                  <a:pos x="655" y="82"/>
                </a:cxn>
                <a:cxn ang="0">
                  <a:pos x="645" y="89"/>
                </a:cxn>
                <a:cxn ang="0">
                  <a:pos x="635" y="93"/>
                </a:cxn>
                <a:cxn ang="0">
                  <a:pos x="623" y="98"/>
                </a:cxn>
                <a:cxn ang="0">
                  <a:pos x="611" y="103"/>
                </a:cxn>
                <a:cxn ang="0">
                  <a:pos x="599" y="108"/>
                </a:cxn>
                <a:cxn ang="0">
                  <a:pos x="587" y="112"/>
                </a:cxn>
                <a:cxn ang="0">
                  <a:pos x="575" y="117"/>
                </a:cxn>
                <a:cxn ang="0">
                  <a:pos x="562" y="122"/>
                </a:cxn>
                <a:cxn ang="0">
                  <a:pos x="548" y="124"/>
                </a:cxn>
                <a:cxn ang="0">
                  <a:pos x="534" y="129"/>
                </a:cxn>
                <a:cxn ang="0">
                  <a:pos x="518" y="134"/>
                </a:cxn>
                <a:cxn ang="0">
                  <a:pos x="502" y="136"/>
                </a:cxn>
                <a:cxn ang="0">
                  <a:pos x="488" y="140"/>
                </a:cxn>
                <a:cxn ang="0">
                  <a:pos x="471" y="143"/>
                </a:cxn>
                <a:cxn ang="0">
                  <a:pos x="455" y="145"/>
                </a:cxn>
                <a:cxn ang="0">
                  <a:pos x="439" y="150"/>
                </a:cxn>
                <a:cxn ang="0">
                  <a:pos x="421" y="152"/>
                </a:cxn>
                <a:cxn ang="0">
                  <a:pos x="403" y="155"/>
                </a:cxn>
                <a:cxn ang="0">
                  <a:pos x="386" y="157"/>
                </a:cxn>
                <a:cxn ang="0">
                  <a:pos x="368" y="159"/>
                </a:cxn>
                <a:cxn ang="0">
                  <a:pos x="350" y="161"/>
                </a:cxn>
                <a:cxn ang="0">
                  <a:pos x="332" y="164"/>
                </a:cxn>
                <a:cxn ang="0">
                  <a:pos x="314" y="164"/>
                </a:cxn>
                <a:cxn ang="0">
                  <a:pos x="295" y="166"/>
                </a:cxn>
                <a:cxn ang="0">
                  <a:pos x="277" y="166"/>
                </a:cxn>
                <a:cxn ang="0">
                  <a:pos x="257" y="169"/>
                </a:cxn>
                <a:cxn ang="0">
                  <a:pos x="237" y="169"/>
                </a:cxn>
                <a:cxn ang="0">
                  <a:pos x="219" y="169"/>
                </a:cxn>
                <a:cxn ang="0">
                  <a:pos x="200" y="171"/>
                </a:cxn>
                <a:cxn ang="0">
                  <a:pos x="180" y="171"/>
                </a:cxn>
                <a:cxn ang="0">
                  <a:pos x="160" y="171"/>
                </a:cxn>
                <a:cxn ang="0">
                  <a:pos x="142" y="171"/>
                </a:cxn>
                <a:cxn ang="0">
                  <a:pos x="122" y="169"/>
                </a:cxn>
                <a:cxn ang="0">
                  <a:pos x="102" y="169"/>
                </a:cxn>
                <a:cxn ang="0">
                  <a:pos x="85" y="169"/>
                </a:cxn>
                <a:cxn ang="0">
                  <a:pos x="65" y="166"/>
                </a:cxn>
                <a:cxn ang="0">
                  <a:pos x="45" y="166"/>
                </a:cxn>
                <a:cxn ang="0">
                  <a:pos x="27" y="164"/>
                </a:cxn>
                <a:cxn ang="0">
                  <a:pos x="10" y="164"/>
                </a:cxn>
                <a:cxn ang="0">
                  <a:pos x="170" y="0"/>
                </a:cxn>
              </a:cxnLst>
              <a:rect l="0" t="0" r="r" b="b"/>
              <a:pathLst>
                <a:path w="696" h="171">
                  <a:moveTo>
                    <a:pt x="696" y="54"/>
                  </a:moveTo>
                  <a:lnTo>
                    <a:pt x="694" y="56"/>
                  </a:lnTo>
                  <a:lnTo>
                    <a:pt x="690" y="58"/>
                  </a:lnTo>
                  <a:lnTo>
                    <a:pt x="686" y="61"/>
                  </a:lnTo>
                  <a:lnTo>
                    <a:pt x="682" y="63"/>
                  </a:lnTo>
                  <a:lnTo>
                    <a:pt x="680" y="67"/>
                  </a:lnTo>
                  <a:lnTo>
                    <a:pt x="677" y="70"/>
                  </a:lnTo>
                  <a:lnTo>
                    <a:pt x="673" y="72"/>
                  </a:lnTo>
                  <a:lnTo>
                    <a:pt x="667" y="75"/>
                  </a:lnTo>
                  <a:lnTo>
                    <a:pt x="663" y="77"/>
                  </a:lnTo>
                  <a:lnTo>
                    <a:pt x="659" y="79"/>
                  </a:lnTo>
                  <a:lnTo>
                    <a:pt x="655" y="82"/>
                  </a:lnTo>
                  <a:lnTo>
                    <a:pt x="649" y="87"/>
                  </a:lnTo>
                  <a:lnTo>
                    <a:pt x="645" y="89"/>
                  </a:lnTo>
                  <a:lnTo>
                    <a:pt x="639" y="91"/>
                  </a:lnTo>
                  <a:lnTo>
                    <a:pt x="635" y="93"/>
                  </a:lnTo>
                  <a:lnTo>
                    <a:pt x="629" y="96"/>
                  </a:lnTo>
                  <a:lnTo>
                    <a:pt x="623" y="98"/>
                  </a:lnTo>
                  <a:lnTo>
                    <a:pt x="617" y="101"/>
                  </a:lnTo>
                  <a:lnTo>
                    <a:pt x="611" y="103"/>
                  </a:lnTo>
                  <a:lnTo>
                    <a:pt x="607" y="105"/>
                  </a:lnTo>
                  <a:lnTo>
                    <a:pt x="599" y="108"/>
                  </a:lnTo>
                  <a:lnTo>
                    <a:pt x="593" y="110"/>
                  </a:lnTo>
                  <a:lnTo>
                    <a:pt x="587" y="112"/>
                  </a:lnTo>
                  <a:lnTo>
                    <a:pt x="582" y="114"/>
                  </a:lnTo>
                  <a:lnTo>
                    <a:pt x="575" y="117"/>
                  </a:lnTo>
                  <a:lnTo>
                    <a:pt x="568" y="119"/>
                  </a:lnTo>
                  <a:lnTo>
                    <a:pt x="562" y="122"/>
                  </a:lnTo>
                  <a:lnTo>
                    <a:pt x="554" y="122"/>
                  </a:lnTo>
                  <a:lnTo>
                    <a:pt x="548" y="124"/>
                  </a:lnTo>
                  <a:lnTo>
                    <a:pt x="540" y="126"/>
                  </a:lnTo>
                  <a:lnTo>
                    <a:pt x="534" y="129"/>
                  </a:lnTo>
                  <a:lnTo>
                    <a:pt x="526" y="131"/>
                  </a:lnTo>
                  <a:lnTo>
                    <a:pt x="518" y="134"/>
                  </a:lnTo>
                  <a:lnTo>
                    <a:pt x="510" y="134"/>
                  </a:lnTo>
                  <a:lnTo>
                    <a:pt x="502" y="136"/>
                  </a:lnTo>
                  <a:lnTo>
                    <a:pt x="496" y="138"/>
                  </a:lnTo>
                  <a:lnTo>
                    <a:pt x="488" y="140"/>
                  </a:lnTo>
                  <a:lnTo>
                    <a:pt x="481" y="140"/>
                  </a:lnTo>
                  <a:lnTo>
                    <a:pt x="471" y="143"/>
                  </a:lnTo>
                  <a:lnTo>
                    <a:pt x="463" y="145"/>
                  </a:lnTo>
                  <a:lnTo>
                    <a:pt x="455" y="145"/>
                  </a:lnTo>
                  <a:lnTo>
                    <a:pt x="447" y="147"/>
                  </a:lnTo>
                  <a:lnTo>
                    <a:pt x="439" y="150"/>
                  </a:lnTo>
                  <a:lnTo>
                    <a:pt x="429" y="150"/>
                  </a:lnTo>
                  <a:lnTo>
                    <a:pt x="421" y="152"/>
                  </a:lnTo>
                  <a:lnTo>
                    <a:pt x="413" y="152"/>
                  </a:lnTo>
                  <a:lnTo>
                    <a:pt x="403" y="155"/>
                  </a:lnTo>
                  <a:lnTo>
                    <a:pt x="396" y="155"/>
                  </a:lnTo>
                  <a:lnTo>
                    <a:pt x="386" y="157"/>
                  </a:lnTo>
                  <a:lnTo>
                    <a:pt x="378" y="157"/>
                  </a:lnTo>
                  <a:lnTo>
                    <a:pt x="368" y="159"/>
                  </a:lnTo>
                  <a:lnTo>
                    <a:pt x="360" y="159"/>
                  </a:lnTo>
                  <a:lnTo>
                    <a:pt x="350" y="161"/>
                  </a:lnTo>
                  <a:lnTo>
                    <a:pt x="342" y="161"/>
                  </a:lnTo>
                  <a:lnTo>
                    <a:pt x="332" y="164"/>
                  </a:lnTo>
                  <a:lnTo>
                    <a:pt x="322" y="164"/>
                  </a:lnTo>
                  <a:lnTo>
                    <a:pt x="314" y="164"/>
                  </a:lnTo>
                  <a:lnTo>
                    <a:pt x="305" y="166"/>
                  </a:lnTo>
                  <a:lnTo>
                    <a:pt x="295" y="166"/>
                  </a:lnTo>
                  <a:lnTo>
                    <a:pt x="285" y="166"/>
                  </a:lnTo>
                  <a:lnTo>
                    <a:pt x="277" y="166"/>
                  </a:lnTo>
                  <a:lnTo>
                    <a:pt x="267" y="169"/>
                  </a:lnTo>
                  <a:lnTo>
                    <a:pt x="257" y="169"/>
                  </a:lnTo>
                  <a:lnTo>
                    <a:pt x="247" y="169"/>
                  </a:lnTo>
                  <a:lnTo>
                    <a:pt x="237" y="169"/>
                  </a:lnTo>
                  <a:lnTo>
                    <a:pt x="227" y="169"/>
                  </a:lnTo>
                  <a:lnTo>
                    <a:pt x="219" y="169"/>
                  </a:lnTo>
                  <a:lnTo>
                    <a:pt x="210" y="171"/>
                  </a:lnTo>
                  <a:lnTo>
                    <a:pt x="200" y="171"/>
                  </a:lnTo>
                  <a:lnTo>
                    <a:pt x="190" y="171"/>
                  </a:lnTo>
                  <a:lnTo>
                    <a:pt x="180" y="171"/>
                  </a:lnTo>
                  <a:lnTo>
                    <a:pt x="170" y="171"/>
                  </a:lnTo>
                  <a:lnTo>
                    <a:pt x="160" y="171"/>
                  </a:lnTo>
                  <a:lnTo>
                    <a:pt x="150" y="171"/>
                  </a:lnTo>
                  <a:lnTo>
                    <a:pt x="142" y="171"/>
                  </a:lnTo>
                  <a:lnTo>
                    <a:pt x="132" y="171"/>
                  </a:lnTo>
                  <a:lnTo>
                    <a:pt x="122" y="169"/>
                  </a:lnTo>
                  <a:lnTo>
                    <a:pt x="112" y="169"/>
                  </a:lnTo>
                  <a:lnTo>
                    <a:pt x="102" y="169"/>
                  </a:lnTo>
                  <a:lnTo>
                    <a:pt x="92" y="169"/>
                  </a:lnTo>
                  <a:lnTo>
                    <a:pt x="85" y="169"/>
                  </a:lnTo>
                  <a:lnTo>
                    <a:pt x="75" y="169"/>
                  </a:lnTo>
                  <a:lnTo>
                    <a:pt x="65" y="166"/>
                  </a:lnTo>
                  <a:lnTo>
                    <a:pt x="55" y="166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27" y="164"/>
                  </a:lnTo>
                  <a:lnTo>
                    <a:pt x="17" y="164"/>
                  </a:lnTo>
                  <a:lnTo>
                    <a:pt x="10" y="164"/>
                  </a:lnTo>
                  <a:lnTo>
                    <a:pt x="0" y="161"/>
                  </a:lnTo>
                  <a:lnTo>
                    <a:pt x="170" y="0"/>
                  </a:lnTo>
                  <a:lnTo>
                    <a:pt x="696" y="54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8" name="Freeform 110"/>
            <p:cNvSpPr>
              <a:spLocks/>
            </p:cNvSpPr>
            <p:nvPr/>
          </p:nvSpPr>
          <p:spPr bwMode="auto">
            <a:xfrm>
              <a:off x="1201" y="3998"/>
              <a:ext cx="52" cy="71"/>
            </a:xfrm>
            <a:custGeom>
              <a:avLst/>
              <a:gdLst/>
              <a:ahLst/>
              <a:cxnLst>
                <a:cxn ang="0">
                  <a:pos x="52" y="71"/>
                </a:cxn>
                <a:cxn ang="0">
                  <a:pos x="18" y="71"/>
                </a:cxn>
                <a:cxn ang="0">
                  <a:pos x="0" y="0"/>
                </a:cxn>
              </a:cxnLst>
              <a:rect l="0" t="0" r="r" b="b"/>
              <a:pathLst>
                <a:path w="52" h="71">
                  <a:moveTo>
                    <a:pt x="52" y="71"/>
                  </a:moveTo>
                  <a:lnTo>
                    <a:pt x="18" y="71"/>
                  </a:lnTo>
                  <a:lnTo>
                    <a:pt x="0" y="0"/>
                  </a:ln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9" name="Rectangle 112"/>
            <p:cNvSpPr>
              <a:spLocks noChangeArrowheads="1"/>
            </p:cNvSpPr>
            <p:nvPr/>
          </p:nvSpPr>
          <p:spPr bwMode="auto">
            <a:xfrm>
              <a:off x="112" y="3902"/>
              <a:ext cx="11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600" b="1" kern="0" dirty="0">
                  <a:solidFill>
                    <a:srgbClr val="000000"/>
                  </a:solidFill>
                  <a:latin typeface="Arial" pitchFamily="34" charset="0"/>
                </a:rPr>
                <a:t>8,71%</a:t>
              </a:r>
              <a:endParaRPr lang="tr-TR" sz="1800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50" name="Rectangle 113"/>
            <p:cNvSpPr>
              <a:spLocks noChangeArrowheads="1"/>
            </p:cNvSpPr>
            <p:nvPr/>
          </p:nvSpPr>
          <p:spPr bwMode="auto">
            <a:xfrm>
              <a:off x="637" y="4057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8,90%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51" name="Rectangle 118"/>
            <p:cNvSpPr>
              <a:spLocks noChangeArrowheads="1"/>
            </p:cNvSpPr>
            <p:nvPr/>
          </p:nvSpPr>
          <p:spPr bwMode="auto">
            <a:xfrm>
              <a:off x="165" y="3368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5,00%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52" name="Rectangle 119"/>
            <p:cNvSpPr>
              <a:spLocks noChangeArrowheads="1"/>
            </p:cNvSpPr>
            <p:nvPr/>
          </p:nvSpPr>
          <p:spPr bwMode="auto">
            <a:xfrm>
              <a:off x="203" y="3494"/>
              <a:ext cx="132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700" b="1" kern="0" dirty="0">
                  <a:solidFill>
                    <a:srgbClr val="000000"/>
                  </a:solidFill>
                  <a:latin typeface="Arial" pitchFamily="34" charset="0"/>
                </a:rPr>
                <a:t>5,00%</a:t>
              </a:r>
              <a:endParaRPr lang="tr-TR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53" name="Rectangle 120"/>
            <p:cNvSpPr>
              <a:spLocks noChangeArrowheads="1"/>
            </p:cNvSpPr>
            <p:nvPr/>
          </p:nvSpPr>
          <p:spPr bwMode="auto">
            <a:xfrm>
              <a:off x="55" y="3783"/>
              <a:ext cx="199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tr-TR" sz="1050" b="1" kern="0" dirty="0">
                  <a:solidFill>
                    <a:srgbClr val="FF0000"/>
                  </a:solidFill>
                  <a:latin typeface="Arial" pitchFamily="34" charset="0"/>
                </a:rPr>
                <a:t>6.53%</a:t>
              </a:r>
              <a:endParaRPr lang="tr-TR" sz="1050" kern="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pic>
        <p:nvPicPr>
          <p:cNvPr id="147464" name="Picture 51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4024068"/>
            <a:ext cx="755650" cy="32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5" name="Picture 57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3" b="20993"/>
          <a:stretch>
            <a:fillRect/>
          </a:stretch>
        </p:blipFill>
        <p:spPr bwMode="auto">
          <a:xfrm>
            <a:off x="4057651" y="4073413"/>
            <a:ext cx="925513" cy="3651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C:\Documents and Settings\muysal\Desktop\BAGDAT OFİSİ\IMG_0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888206"/>
            <a:ext cx="8458200" cy="402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8483" name="TextBox 3"/>
          <p:cNvSpPr txBox="1">
            <a:spLocks noChangeArrowheads="1"/>
          </p:cNvSpPr>
          <p:nvPr/>
        </p:nvSpPr>
        <p:spPr bwMode="auto">
          <a:xfrm>
            <a:off x="1146175" y="529223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4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  <a:latin typeface="Comic Sans MS" pitchFamily="66" charset="0"/>
              </a:rPr>
              <a:t>Irak</a:t>
            </a:r>
            <a:endParaRPr lang="tr-TR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8484" name="Rectangle 4"/>
          <p:cNvSpPr>
            <a:spLocks noChangeArrowheads="1"/>
          </p:cNvSpPr>
          <p:nvPr/>
        </p:nvSpPr>
        <p:spPr bwMode="auto">
          <a:xfrm>
            <a:off x="1295400" y="4959152"/>
            <a:ext cx="6858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r-TR" b="1" dirty="0" err="1">
                <a:solidFill>
                  <a:srgbClr val="FF0000"/>
                </a:solidFill>
                <a:latin typeface="Comic Sans MS" pitchFamily="66" charset="0"/>
              </a:rPr>
              <a:t>Bağdat’da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</a:rPr>
              <a:t> Açılan İlk Yabancı Petrol Şirketi Ofisi </a:t>
            </a:r>
            <a:endParaRPr lang="tr-T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6" name="Group 2"/>
          <p:cNvGrpSpPr>
            <a:grpSpLocks/>
          </p:cNvGrpSpPr>
          <p:nvPr/>
        </p:nvGrpSpPr>
        <p:grpSpPr bwMode="auto">
          <a:xfrm>
            <a:off x="825501" y="1168239"/>
            <a:ext cx="7419975" cy="4129719"/>
            <a:chOff x="1039813" y="428625"/>
            <a:chExt cx="7115175" cy="6050888"/>
          </a:xfrm>
        </p:grpSpPr>
        <p:pic>
          <p:nvPicPr>
            <p:cNvPr id="9830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9813" y="442913"/>
              <a:ext cx="7115175" cy="5972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5915703" y="4688918"/>
              <a:ext cx="45669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" name="Oval 5"/>
            <p:cNvSpPr/>
            <p:nvPr/>
          </p:nvSpPr>
          <p:spPr>
            <a:xfrm>
              <a:off x="5961371" y="4831712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" name="Oval 6"/>
            <p:cNvSpPr/>
            <p:nvPr/>
          </p:nvSpPr>
          <p:spPr>
            <a:xfrm>
              <a:off x="6203415" y="4976312"/>
              <a:ext cx="48713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8" name="Oval 7"/>
            <p:cNvSpPr/>
            <p:nvPr/>
          </p:nvSpPr>
          <p:spPr>
            <a:xfrm>
              <a:off x="6346510" y="5164293"/>
              <a:ext cx="97426" cy="9941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9" name="Oval 8"/>
            <p:cNvSpPr/>
            <p:nvPr/>
          </p:nvSpPr>
          <p:spPr>
            <a:xfrm>
              <a:off x="6203415" y="5596287"/>
              <a:ext cx="97426" cy="9579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" name="Oval 9"/>
            <p:cNvSpPr/>
            <p:nvPr/>
          </p:nvSpPr>
          <p:spPr>
            <a:xfrm>
              <a:off x="6300841" y="5357696"/>
              <a:ext cx="45669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5722371" y="4688918"/>
              <a:ext cx="97426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" name="Oval 11"/>
            <p:cNvSpPr/>
            <p:nvPr/>
          </p:nvSpPr>
          <p:spPr>
            <a:xfrm>
              <a:off x="5194138" y="4688918"/>
              <a:ext cx="97426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" name="Oval 12"/>
            <p:cNvSpPr/>
            <p:nvPr/>
          </p:nvSpPr>
          <p:spPr>
            <a:xfrm>
              <a:off x="5291564" y="4544318"/>
              <a:ext cx="95904" cy="9579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" name="Oval 13"/>
            <p:cNvSpPr/>
            <p:nvPr/>
          </p:nvSpPr>
          <p:spPr>
            <a:xfrm>
              <a:off x="5483373" y="4640116"/>
              <a:ext cx="94382" cy="95797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5" name="Oval 14"/>
            <p:cNvSpPr/>
            <p:nvPr/>
          </p:nvSpPr>
          <p:spPr>
            <a:xfrm>
              <a:off x="5436181" y="4403332"/>
              <a:ext cx="95905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6" name="Oval 15"/>
            <p:cNvSpPr/>
            <p:nvPr/>
          </p:nvSpPr>
          <p:spPr>
            <a:xfrm>
              <a:off x="5771085" y="4878707"/>
              <a:ext cx="48713" cy="4880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7" name="Oval 16"/>
            <p:cNvSpPr/>
            <p:nvPr/>
          </p:nvSpPr>
          <p:spPr>
            <a:xfrm>
              <a:off x="5771085" y="4544318"/>
              <a:ext cx="95905" cy="9579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8" name="Oval 17"/>
            <p:cNvSpPr/>
            <p:nvPr/>
          </p:nvSpPr>
          <p:spPr>
            <a:xfrm>
              <a:off x="5577755" y="4403332"/>
              <a:ext cx="98948" cy="1409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9" name="Oval 18"/>
            <p:cNvSpPr/>
            <p:nvPr/>
          </p:nvSpPr>
          <p:spPr>
            <a:xfrm>
              <a:off x="5338755" y="4735913"/>
              <a:ext cx="97426" cy="9579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0" name="Oval 19"/>
            <p:cNvSpPr/>
            <p:nvPr/>
          </p:nvSpPr>
          <p:spPr>
            <a:xfrm>
              <a:off x="5291564" y="4450327"/>
              <a:ext cx="95904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1" name="Oval 20"/>
            <p:cNvSpPr/>
            <p:nvPr/>
          </p:nvSpPr>
          <p:spPr>
            <a:xfrm>
              <a:off x="5722371" y="4256925"/>
              <a:ext cx="48713" cy="3253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2" name="Oval 21"/>
            <p:cNvSpPr/>
            <p:nvPr/>
          </p:nvSpPr>
          <p:spPr>
            <a:xfrm>
              <a:off x="5338755" y="4640116"/>
              <a:ext cx="48713" cy="488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3" name="Oval 22"/>
            <p:cNvSpPr/>
            <p:nvPr/>
          </p:nvSpPr>
          <p:spPr>
            <a:xfrm>
              <a:off x="5194138" y="4640116"/>
              <a:ext cx="48713" cy="4880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4" name="Oval 23"/>
            <p:cNvSpPr/>
            <p:nvPr/>
          </p:nvSpPr>
          <p:spPr>
            <a:xfrm>
              <a:off x="6060319" y="4640116"/>
              <a:ext cx="45669" cy="4880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5" name="Oval 24"/>
            <p:cNvSpPr/>
            <p:nvPr/>
          </p:nvSpPr>
          <p:spPr>
            <a:xfrm>
              <a:off x="6203415" y="4544318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 rot="4145270">
              <a:off x="6274203" y="4358709"/>
              <a:ext cx="28920" cy="121783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387468" y="4403332"/>
              <a:ext cx="48713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8" name="Oval 27"/>
            <p:cNvSpPr/>
            <p:nvPr/>
          </p:nvSpPr>
          <p:spPr>
            <a:xfrm>
              <a:off x="5146947" y="4305727"/>
              <a:ext cx="95905" cy="9760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 rot="2917287">
              <a:off x="5238244" y="3894803"/>
              <a:ext cx="135564" cy="31969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 rot="2917287">
              <a:off x="5424867" y="3922535"/>
              <a:ext cx="133756" cy="28923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 rot="2917287">
              <a:off x="5423963" y="4066232"/>
              <a:ext cx="135564" cy="28923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 rot="2917287">
              <a:off x="5232297" y="3683183"/>
              <a:ext cx="133756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 rot="2917287">
              <a:off x="5184203" y="3537678"/>
              <a:ext cx="135564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 rot="2917287">
              <a:off x="5136393" y="3730178"/>
              <a:ext cx="133756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387468" y="4209930"/>
              <a:ext cx="95905" cy="95797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36" name="Oval 35"/>
            <p:cNvSpPr/>
            <p:nvPr/>
          </p:nvSpPr>
          <p:spPr>
            <a:xfrm>
              <a:off x="5242851" y="4115939"/>
              <a:ext cx="95904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37" name="Oval 36"/>
            <p:cNvSpPr/>
            <p:nvPr/>
          </p:nvSpPr>
          <p:spPr>
            <a:xfrm>
              <a:off x="5194138" y="3969531"/>
              <a:ext cx="97426" cy="9760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 rot="2917287">
              <a:off x="4942920" y="3538440"/>
              <a:ext cx="135564" cy="28923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 rot="2917287">
              <a:off x="4703160" y="3490683"/>
              <a:ext cx="135564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052565" y="4115939"/>
              <a:ext cx="94382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41" name="Oval 40"/>
            <p:cNvSpPr/>
            <p:nvPr/>
          </p:nvSpPr>
          <p:spPr>
            <a:xfrm rot="18965305">
              <a:off x="4991673" y="3745400"/>
              <a:ext cx="95905" cy="142794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 rot="2917287">
              <a:off x="4703161" y="3300894"/>
              <a:ext cx="135562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 rot="2917287">
              <a:off x="4511351" y="3252092"/>
              <a:ext cx="135564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 rot="2917287">
              <a:off x="4416208" y="3061258"/>
              <a:ext cx="135564" cy="28923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 rot="2917287">
              <a:off x="4704064" y="3683183"/>
              <a:ext cx="133756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 rot="2917287">
              <a:off x="4174927" y="2966220"/>
              <a:ext cx="135562" cy="27401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 rot="1566625">
              <a:off x="4233574" y="2666319"/>
              <a:ext cx="193331" cy="4338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 rot="10800000">
              <a:off x="3945862" y="2525333"/>
              <a:ext cx="181152" cy="39765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 rot="2917287">
              <a:off x="3948007" y="3040993"/>
              <a:ext cx="88568" cy="441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4426905" y="2919370"/>
              <a:ext cx="48713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51" name="Oval 50"/>
            <p:cNvSpPr/>
            <p:nvPr/>
          </p:nvSpPr>
          <p:spPr>
            <a:xfrm>
              <a:off x="4043288" y="2823571"/>
              <a:ext cx="47190" cy="4880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52" name="Oval 51"/>
            <p:cNvSpPr/>
            <p:nvPr/>
          </p:nvSpPr>
          <p:spPr>
            <a:xfrm>
              <a:off x="5771085" y="4181009"/>
              <a:ext cx="48713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53" name="Oval 52"/>
            <p:cNvSpPr/>
            <p:nvPr/>
          </p:nvSpPr>
          <p:spPr>
            <a:xfrm>
              <a:off x="5098233" y="3875540"/>
              <a:ext cx="95905" cy="9399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54" name="Oval 53"/>
            <p:cNvSpPr/>
            <p:nvPr/>
          </p:nvSpPr>
          <p:spPr>
            <a:xfrm>
              <a:off x="4859235" y="3922535"/>
              <a:ext cx="94382" cy="9760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 rot="2917287">
              <a:off x="5041250" y="3443545"/>
              <a:ext cx="133756" cy="28923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 rot="2917287">
              <a:off x="4224542" y="2822809"/>
              <a:ext cx="133756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 rot="2917287">
              <a:off x="4560207" y="2917561"/>
              <a:ext cx="133756" cy="28923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6160790" y="4688918"/>
              <a:ext cx="50236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59" name="Oval 58"/>
            <p:cNvSpPr/>
            <p:nvPr/>
          </p:nvSpPr>
          <p:spPr>
            <a:xfrm>
              <a:off x="5722371" y="4450327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0" name="Oval 59"/>
            <p:cNvSpPr/>
            <p:nvPr/>
          </p:nvSpPr>
          <p:spPr>
            <a:xfrm>
              <a:off x="4763330" y="3062162"/>
              <a:ext cx="47191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rot="2917287">
              <a:off x="5311457" y="3684704"/>
              <a:ext cx="133756" cy="27401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rot="2917287">
              <a:off x="4897394" y="3636188"/>
              <a:ext cx="133756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5627990" y="4162934"/>
              <a:ext cx="48713" cy="3072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4" name="Oval 63"/>
            <p:cNvSpPr/>
            <p:nvPr/>
          </p:nvSpPr>
          <p:spPr>
            <a:xfrm>
              <a:off x="5627990" y="4115939"/>
              <a:ext cx="48713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5" name="Oval 64"/>
            <p:cNvSpPr/>
            <p:nvPr/>
          </p:nvSpPr>
          <p:spPr>
            <a:xfrm>
              <a:off x="5338755" y="3606222"/>
              <a:ext cx="48713" cy="3072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6" name="Oval 65"/>
            <p:cNvSpPr/>
            <p:nvPr/>
          </p:nvSpPr>
          <p:spPr>
            <a:xfrm>
              <a:off x="7019361" y="2736811"/>
              <a:ext cx="48713" cy="9760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 flipV="1">
              <a:off x="7180724" y="2946482"/>
              <a:ext cx="30446" cy="2892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 flipV="1">
              <a:off x="7276628" y="3065777"/>
              <a:ext cx="30446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69" name="Oval 68"/>
            <p:cNvSpPr>
              <a:spLocks noChangeArrowheads="1"/>
            </p:cNvSpPr>
            <p:nvPr/>
          </p:nvSpPr>
          <p:spPr bwMode="auto">
            <a:xfrm flipV="1">
              <a:off x="6987393" y="2700661"/>
              <a:ext cx="31968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70" name="Oval 69"/>
            <p:cNvSpPr>
              <a:spLocks noChangeArrowheads="1"/>
            </p:cNvSpPr>
            <p:nvPr/>
          </p:nvSpPr>
          <p:spPr bwMode="auto">
            <a:xfrm rot="5400000">
              <a:off x="6947054" y="2615702"/>
              <a:ext cx="28920" cy="115694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71" name="Oval 70"/>
            <p:cNvSpPr>
              <a:spLocks noChangeArrowheads="1"/>
            </p:cNvSpPr>
            <p:nvPr/>
          </p:nvSpPr>
          <p:spPr bwMode="auto">
            <a:xfrm flipV="1">
              <a:off x="6154701" y="2393384"/>
              <a:ext cx="31969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7211169" y="2881411"/>
              <a:ext cx="54802" cy="307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3" name="Oval 72"/>
            <p:cNvSpPr/>
            <p:nvPr/>
          </p:nvSpPr>
          <p:spPr>
            <a:xfrm>
              <a:off x="7211169" y="2594018"/>
              <a:ext cx="54802" cy="3072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4" name="Oval 73"/>
            <p:cNvSpPr/>
            <p:nvPr/>
          </p:nvSpPr>
          <p:spPr>
            <a:xfrm>
              <a:off x="7163979" y="2736811"/>
              <a:ext cx="54802" cy="3253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5" name="Oval 74"/>
            <p:cNvSpPr/>
            <p:nvPr/>
          </p:nvSpPr>
          <p:spPr>
            <a:xfrm>
              <a:off x="7163979" y="2641014"/>
              <a:ext cx="54802" cy="3253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6" name="Oval 75"/>
            <p:cNvSpPr/>
            <p:nvPr/>
          </p:nvSpPr>
          <p:spPr>
            <a:xfrm>
              <a:off x="7354264" y="2641013"/>
              <a:ext cx="50236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7" name="Oval 76"/>
            <p:cNvSpPr/>
            <p:nvPr/>
          </p:nvSpPr>
          <p:spPr>
            <a:xfrm flipH="1">
              <a:off x="7625232" y="2547023"/>
              <a:ext cx="66981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8" name="Oval 77"/>
            <p:cNvSpPr/>
            <p:nvPr/>
          </p:nvSpPr>
          <p:spPr>
            <a:xfrm flipH="1">
              <a:off x="7547595" y="2547023"/>
              <a:ext cx="65458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79" name="Oval 78"/>
            <p:cNvSpPr/>
            <p:nvPr/>
          </p:nvSpPr>
          <p:spPr>
            <a:xfrm flipH="1">
              <a:off x="7480615" y="2594018"/>
              <a:ext cx="66981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80" name="Oval 79"/>
            <p:cNvSpPr/>
            <p:nvPr/>
          </p:nvSpPr>
          <p:spPr>
            <a:xfrm flipH="1">
              <a:off x="7404500" y="2547023"/>
              <a:ext cx="63936" cy="469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81" name="Oval 80"/>
            <p:cNvSpPr>
              <a:spLocks noChangeArrowheads="1"/>
            </p:cNvSpPr>
            <p:nvPr/>
          </p:nvSpPr>
          <p:spPr bwMode="auto">
            <a:xfrm rot="5400000">
              <a:off x="7331289" y="2359940"/>
              <a:ext cx="30727" cy="115694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2" name="Oval 81"/>
            <p:cNvSpPr>
              <a:spLocks noChangeArrowheads="1"/>
            </p:cNvSpPr>
            <p:nvPr/>
          </p:nvSpPr>
          <p:spPr bwMode="auto">
            <a:xfrm rot="5400000">
              <a:off x="7109797" y="2474572"/>
              <a:ext cx="30728" cy="114172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3" name="Oval 82"/>
            <p:cNvSpPr>
              <a:spLocks noChangeArrowheads="1"/>
            </p:cNvSpPr>
            <p:nvPr/>
          </p:nvSpPr>
          <p:spPr bwMode="auto">
            <a:xfrm flipV="1">
              <a:off x="6585509" y="2467493"/>
              <a:ext cx="31968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/>
          </p:nvSpPr>
          <p:spPr bwMode="auto">
            <a:xfrm flipV="1">
              <a:off x="6689025" y="2402423"/>
              <a:ext cx="30446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5" name="Oval 84"/>
            <p:cNvSpPr>
              <a:spLocks noChangeArrowheads="1"/>
            </p:cNvSpPr>
            <p:nvPr/>
          </p:nvSpPr>
          <p:spPr bwMode="auto">
            <a:xfrm flipV="1">
              <a:off x="6684458" y="2516295"/>
              <a:ext cx="28924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6" name="Oval 85"/>
            <p:cNvSpPr>
              <a:spLocks noChangeArrowheads="1"/>
            </p:cNvSpPr>
            <p:nvPr/>
          </p:nvSpPr>
          <p:spPr bwMode="auto">
            <a:xfrm flipV="1">
              <a:off x="6842776" y="2371694"/>
              <a:ext cx="31969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7" name="Oval 86"/>
            <p:cNvSpPr>
              <a:spLocks noChangeArrowheads="1"/>
            </p:cNvSpPr>
            <p:nvPr/>
          </p:nvSpPr>
          <p:spPr bwMode="auto">
            <a:xfrm flipV="1">
              <a:off x="6778839" y="2324699"/>
              <a:ext cx="31969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8" name="Oval 87"/>
            <p:cNvSpPr>
              <a:spLocks noChangeArrowheads="1"/>
            </p:cNvSpPr>
            <p:nvPr/>
          </p:nvSpPr>
          <p:spPr bwMode="auto">
            <a:xfrm flipV="1">
              <a:off x="7180724" y="2133103"/>
              <a:ext cx="30446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89" name="Oval 88"/>
            <p:cNvSpPr>
              <a:spLocks noChangeArrowheads="1"/>
            </p:cNvSpPr>
            <p:nvPr/>
          </p:nvSpPr>
          <p:spPr bwMode="auto">
            <a:xfrm flipV="1">
              <a:off x="7282717" y="2236132"/>
              <a:ext cx="30446" cy="2892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90" name="Oval 89"/>
            <p:cNvSpPr>
              <a:spLocks noChangeArrowheads="1"/>
            </p:cNvSpPr>
            <p:nvPr/>
          </p:nvSpPr>
          <p:spPr bwMode="auto">
            <a:xfrm flipV="1">
              <a:off x="7384710" y="2337352"/>
              <a:ext cx="31969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91" name="Oval 90"/>
            <p:cNvSpPr>
              <a:spLocks noChangeArrowheads="1"/>
            </p:cNvSpPr>
            <p:nvPr/>
          </p:nvSpPr>
          <p:spPr bwMode="auto">
            <a:xfrm flipV="1">
              <a:off x="7068074" y="2259629"/>
              <a:ext cx="28924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92" name="Oval 91"/>
            <p:cNvSpPr>
              <a:spLocks noChangeArrowheads="1"/>
            </p:cNvSpPr>
            <p:nvPr/>
          </p:nvSpPr>
          <p:spPr bwMode="auto">
            <a:xfrm flipV="1">
              <a:off x="6970648" y="2212634"/>
              <a:ext cx="31969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93" name="Oval 92"/>
            <p:cNvSpPr>
              <a:spLocks noChangeArrowheads="1"/>
            </p:cNvSpPr>
            <p:nvPr/>
          </p:nvSpPr>
          <p:spPr bwMode="auto">
            <a:xfrm flipV="1">
              <a:off x="6797107" y="2259629"/>
              <a:ext cx="30446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94" name="Oval 93"/>
            <p:cNvSpPr/>
            <p:nvPr/>
          </p:nvSpPr>
          <p:spPr>
            <a:xfrm>
              <a:off x="5819798" y="2201789"/>
              <a:ext cx="47191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95" name="Oval 94"/>
            <p:cNvSpPr/>
            <p:nvPr/>
          </p:nvSpPr>
          <p:spPr>
            <a:xfrm>
              <a:off x="5532086" y="2058996"/>
              <a:ext cx="45669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96" name="Oval 95"/>
            <p:cNvSpPr/>
            <p:nvPr/>
          </p:nvSpPr>
          <p:spPr>
            <a:xfrm>
              <a:off x="5921792" y="2303009"/>
              <a:ext cx="47190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97" name="Oval 96"/>
            <p:cNvSpPr/>
            <p:nvPr/>
          </p:nvSpPr>
          <p:spPr>
            <a:xfrm>
              <a:off x="5676703" y="2105991"/>
              <a:ext cx="45669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98" name="Oval 97"/>
            <p:cNvSpPr/>
            <p:nvPr/>
          </p:nvSpPr>
          <p:spPr>
            <a:xfrm>
              <a:off x="5338755" y="2012001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99" name="Oval 98"/>
            <p:cNvSpPr/>
            <p:nvPr/>
          </p:nvSpPr>
          <p:spPr>
            <a:xfrm>
              <a:off x="5242851" y="2105991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0" name="Oval 99"/>
            <p:cNvSpPr/>
            <p:nvPr/>
          </p:nvSpPr>
          <p:spPr>
            <a:xfrm>
              <a:off x="5291564" y="1914396"/>
              <a:ext cx="47190" cy="5061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1" name="Oval 100"/>
            <p:cNvSpPr/>
            <p:nvPr/>
          </p:nvSpPr>
          <p:spPr>
            <a:xfrm>
              <a:off x="5242851" y="2017423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2" name="Oval 101"/>
            <p:cNvSpPr/>
            <p:nvPr/>
          </p:nvSpPr>
          <p:spPr>
            <a:xfrm>
              <a:off x="5392035" y="2017423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 flipV="1">
              <a:off x="5500117" y="2124067"/>
              <a:ext cx="30446" cy="2892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5676703" y="1654115"/>
              <a:ext cx="45669" cy="5061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5" name="Oval 104"/>
            <p:cNvSpPr/>
            <p:nvPr/>
          </p:nvSpPr>
          <p:spPr>
            <a:xfrm>
              <a:off x="5777174" y="1764372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 flipV="1">
              <a:off x="5291564" y="1422754"/>
              <a:ext cx="30446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07" name="Oval 106"/>
            <p:cNvSpPr>
              <a:spLocks noChangeArrowheads="1"/>
            </p:cNvSpPr>
            <p:nvPr/>
          </p:nvSpPr>
          <p:spPr bwMode="auto">
            <a:xfrm flipV="1">
              <a:off x="5338755" y="1487824"/>
              <a:ext cx="31969" cy="2892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5627990" y="1516744"/>
              <a:ext cx="48713" cy="4880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09" name="Oval 108"/>
            <p:cNvSpPr/>
            <p:nvPr/>
          </p:nvSpPr>
          <p:spPr>
            <a:xfrm>
              <a:off x="5577755" y="1373951"/>
              <a:ext cx="50235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10" name="Oval 109"/>
            <p:cNvSpPr/>
            <p:nvPr/>
          </p:nvSpPr>
          <p:spPr>
            <a:xfrm>
              <a:off x="5819798" y="1326955"/>
              <a:ext cx="47191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11" name="Oval 110"/>
            <p:cNvSpPr>
              <a:spLocks noChangeArrowheads="1"/>
            </p:cNvSpPr>
            <p:nvPr/>
          </p:nvSpPr>
          <p:spPr bwMode="auto">
            <a:xfrm flipV="1">
              <a:off x="4953616" y="1392026"/>
              <a:ext cx="31968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2" name="Oval 111"/>
            <p:cNvSpPr>
              <a:spLocks noChangeArrowheads="1"/>
            </p:cNvSpPr>
            <p:nvPr/>
          </p:nvSpPr>
          <p:spPr bwMode="auto">
            <a:xfrm flipH="1" flipV="1">
              <a:off x="5025163" y="1469749"/>
              <a:ext cx="31969" cy="5422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3" name="Oval 112"/>
            <p:cNvSpPr>
              <a:spLocks noChangeArrowheads="1"/>
            </p:cNvSpPr>
            <p:nvPr/>
          </p:nvSpPr>
          <p:spPr bwMode="auto">
            <a:xfrm flipV="1">
              <a:off x="4714617" y="1373951"/>
              <a:ext cx="31969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4" name="Oval 113"/>
            <p:cNvSpPr>
              <a:spLocks noChangeArrowheads="1"/>
            </p:cNvSpPr>
            <p:nvPr/>
          </p:nvSpPr>
          <p:spPr bwMode="auto">
            <a:xfrm flipV="1">
              <a:off x="4877502" y="1373951"/>
              <a:ext cx="30446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5" name="Oval 114"/>
            <p:cNvSpPr>
              <a:spLocks noChangeArrowheads="1"/>
            </p:cNvSpPr>
            <p:nvPr/>
          </p:nvSpPr>
          <p:spPr bwMode="auto">
            <a:xfrm flipV="1">
              <a:off x="4620235" y="1326955"/>
              <a:ext cx="30446" cy="2892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6" name="Oval 115"/>
            <p:cNvSpPr>
              <a:spLocks noChangeArrowheads="1"/>
            </p:cNvSpPr>
            <p:nvPr/>
          </p:nvSpPr>
          <p:spPr bwMode="auto">
            <a:xfrm rot="10800000">
              <a:off x="3802767" y="2574135"/>
              <a:ext cx="95904" cy="46995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2731076" y="3739978"/>
              <a:ext cx="47190" cy="3072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18" name="Oval 117"/>
            <p:cNvSpPr/>
            <p:nvPr/>
          </p:nvSpPr>
          <p:spPr>
            <a:xfrm>
              <a:off x="2680840" y="3805048"/>
              <a:ext cx="50236" cy="3072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19" name="Oval 118"/>
            <p:cNvSpPr/>
            <p:nvPr/>
          </p:nvSpPr>
          <p:spPr>
            <a:xfrm>
              <a:off x="2784355" y="3645987"/>
              <a:ext cx="48713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0" name="Oval 119"/>
            <p:cNvSpPr/>
            <p:nvPr/>
          </p:nvSpPr>
          <p:spPr>
            <a:xfrm>
              <a:off x="2886349" y="3692983"/>
              <a:ext cx="48713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1" name="Oval 120"/>
            <p:cNvSpPr/>
            <p:nvPr/>
          </p:nvSpPr>
          <p:spPr>
            <a:xfrm>
              <a:off x="2886349" y="3745400"/>
              <a:ext cx="48713" cy="307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2" name="Oval 121"/>
            <p:cNvSpPr/>
            <p:nvPr/>
          </p:nvSpPr>
          <p:spPr>
            <a:xfrm>
              <a:off x="2586458" y="3645987"/>
              <a:ext cx="47191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3" name="Oval 122"/>
            <p:cNvSpPr/>
            <p:nvPr/>
          </p:nvSpPr>
          <p:spPr>
            <a:xfrm>
              <a:off x="2688452" y="3645987"/>
              <a:ext cx="48713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4" name="Oval 123"/>
            <p:cNvSpPr/>
            <p:nvPr/>
          </p:nvSpPr>
          <p:spPr>
            <a:xfrm>
              <a:off x="2489031" y="3709250"/>
              <a:ext cx="48713" cy="307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5" name="Oval 124"/>
            <p:cNvSpPr>
              <a:spLocks noChangeArrowheads="1"/>
            </p:cNvSpPr>
            <p:nvPr/>
          </p:nvSpPr>
          <p:spPr bwMode="auto">
            <a:xfrm rot="2917287">
              <a:off x="3047383" y="4265341"/>
              <a:ext cx="81338" cy="31968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26" name="Oval 125"/>
            <p:cNvSpPr>
              <a:spLocks noChangeArrowheads="1"/>
            </p:cNvSpPr>
            <p:nvPr/>
          </p:nvSpPr>
          <p:spPr bwMode="auto">
            <a:xfrm rot="2917287">
              <a:off x="3063985" y="3623534"/>
              <a:ext cx="83145" cy="3044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2298746" y="4123169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8" name="Oval 127"/>
            <p:cNvSpPr/>
            <p:nvPr/>
          </p:nvSpPr>
          <p:spPr>
            <a:xfrm>
              <a:off x="2586458" y="4123169"/>
              <a:ext cx="47191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29" name="Oval 128"/>
            <p:cNvSpPr/>
            <p:nvPr/>
          </p:nvSpPr>
          <p:spPr>
            <a:xfrm>
              <a:off x="2106938" y="3980376"/>
              <a:ext cx="47190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0" name="Oval 129"/>
            <p:cNvSpPr/>
            <p:nvPr/>
          </p:nvSpPr>
          <p:spPr>
            <a:xfrm flipH="1">
              <a:off x="2370293" y="3882770"/>
              <a:ext cx="28924" cy="3253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1" name="Oval 130"/>
            <p:cNvSpPr>
              <a:spLocks noChangeArrowheads="1"/>
            </p:cNvSpPr>
            <p:nvPr/>
          </p:nvSpPr>
          <p:spPr bwMode="auto">
            <a:xfrm rot="2917287">
              <a:off x="2985588" y="4148758"/>
              <a:ext cx="83145" cy="31968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2213498" y="1921626"/>
              <a:ext cx="50235" cy="3253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3" name="Oval 132"/>
            <p:cNvSpPr/>
            <p:nvPr/>
          </p:nvSpPr>
          <p:spPr>
            <a:xfrm>
              <a:off x="2714330" y="1930663"/>
              <a:ext cx="33490" cy="3072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94684" y="2453033"/>
              <a:ext cx="2962373" cy="3430648"/>
            </a:xfrm>
            <a:custGeom>
              <a:avLst/>
              <a:gdLst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411662 w 4797424"/>
                <a:gd name="connsiteY4" fmla="*/ 3843337 h 4995862"/>
                <a:gd name="connsiteX5" fmla="*/ 4202112 w 4797424"/>
                <a:gd name="connsiteY5" fmla="*/ 3624262 h 4995862"/>
                <a:gd name="connsiteX6" fmla="*/ 4202112 w 4797424"/>
                <a:gd name="connsiteY6" fmla="*/ 3348037 h 4995862"/>
                <a:gd name="connsiteX7" fmla="*/ 4335462 w 4797424"/>
                <a:gd name="connsiteY7" fmla="*/ 3014662 h 4995862"/>
                <a:gd name="connsiteX8" fmla="*/ 4459287 w 4797424"/>
                <a:gd name="connsiteY8" fmla="*/ 2938462 h 4995862"/>
                <a:gd name="connsiteX9" fmla="*/ 4421187 w 4797424"/>
                <a:gd name="connsiteY9" fmla="*/ 2824162 h 4995862"/>
                <a:gd name="connsiteX10" fmla="*/ 4211637 w 4797424"/>
                <a:gd name="connsiteY10" fmla="*/ 2719387 h 4995862"/>
                <a:gd name="connsiteX11" fmla="*/ 4021137 w 4797424"/>
                <a:gd name="connsiteY11" fmla="*/ 2633662 h 4995862"/>
                <a:gd name="connsiteX12" fmla="*/ 3735387 w 4797424"/>
                <a:gd name="connsiteY12" fmla="*/ 2471737 h 4995862"/>
                <a:gd name="connsiteX13" fmla="*/ 3487737 w 4797424"/>
                <a:gd name="connsiteY13" fmla="*/ 2271712 h 4995862"/>
                <a:gd name="connsiteX14" fmla="*/ 3268662 w 4797424"/>
                <a:gd name="connsiteY14" fmla="*/ 2100262 h 4995862"/>
                <a:gd name="connsiteX15" fmla="*/ 3097212 w 4797424"/>
                <a:gd name="connsiteY15" fmla="*/ 1919287 h 4995862"/>
                <a:gd name="connsiteX16" fmla="*/ 2982912 w 4797424"/>
                <a:gd name="connsiteY16" fmla="*/ 1719262 h 4995862"/>
                <a:gd name="connsiteX17" fmla="*/ 2773362 w 4797424"/>
                <a:gd name="connsiteY17" fmla="*/ 1557337 h 4995862"/>
                <a:gd name="connsiteX18" fmla="*/ 2573337 w 4797424"/>
                <a:gd name="connsiteY18" fmla="*/ 1385887 h 4995862"/>
                <a:gd name="connsiteX19" fmla="*/ 2411412 w 4797424"/>
                <a:gd name="connsiteY19" fmla="*/ 1214437 h 4995862"/>
                <a:gd name="connsiteX20" fmla="*/ 2116137 w 4797424"/>
                <a:gd name="connsiteY20" fmla="*/ 909637 h 4995862"/>
                <a:gd name="connsiteX21" fmla="*/ 2097087 w 4797424"/>
                <a:gd name="connsiteY21" fmla="*/ 642937 h 4995862"/>
                <a:gd name="connsiteX22" fmla="*/ 1830387 w 4797424"/>
                <a:gd name="connsiteY22" fmla="*/ 452437 h 4995862"/>
                <a:gd name="connsiteX23" fmla="*/ 1725612 w 4797424"/>
                <a:gd name="connsiteY23" fmla="*/ 271462 h 4995862"/>
                <a:gd name="connsiteX24" fmla="*/ 1516062 w 4797424"/>
                <a:gd name="connsiteY24" fmla="*/ 214312 h 4995862"/>
                <a:gd name="connsiteX25" fmla="*/ 1268412 w 4797424"/>
                <a:gd name="connsiteY25" fmla="*/ 147637 h 4995862"/>
                <a:gd name="connsiteX26" fmla="*/ 1077912 w 4797424"/>
                <a:gd name="connsiteY26" fmla="*/ 119062 h 4995862"/>
                <a:gd name="connsiteX27" fmla="*/ 801687 w 4797424"/>
                <a:gd name="connsiteY27" fmla="*/ 4762 h 4995862"/>
                <a:gd name="connsiteX28" fmla="*/ 525462 w 4797424"/>
                <a:gd name="connsiteY28" fmla="*/ 90487 h 4995862"/>
                <a:gd name="connsiteX29" fmla="*/ 363537 w 4797424"/>
                <a:gd name="connsiteY29" fmla="*/ 185737 h 4995862"/>
                <a:gd name="connsiteX30" fmla="*/ 201612 w 4797424"/>
                <a:gd name="connsiteY30" fmla="*/ 319087 h 4995862"/>
                <a:gd name="connsiteX31" fmla="*/ 58737 w 4797424"/>
                <a:gd name="connsiteY31" fmla="*/ 452437 h 4995862"/>
                <a:gd name="connsiteX32" fmla="*/ 1587 w 4797424"/>
                <a:gd name="connsiteY32" fmla="*/ 738187 h 4995862"/>
                <a:gd name="connsiteX33" fmla="*/ 68262 w 4797424"/>
                <a:gd name="connsiteY33" fmla="*/ 947737 h 4995862"/>
                <a:gd name="connsiteX34" fmla="*/ 287337 w 4797424"/>
                <a:gd name="connsiteY34" fmla="*/ 947737 h 4995862"/>
                <a:gd name="connsiteX35" fmla="*/ 449262 w 4797424"/>
                <a:gd name="connsiteY35" fmla="*/ 757237 h 4995862"/>
                <a:gd name="connsiteX36" fmla="*/ 668337 w 4797424"/>
                <a:gd name="connsiteY36" fmla="*/ 795337 h 4995862"/>
                <a:gd name="connsiteX37" fmla="*/ 735012 w 4797424"/>
                <a:gd name="connsiteY37" fmla="*/ 938212 h 4995862"/>
                <a:gd name="connsiteX38" fmla="*/ 715962 w 4797424"/>
                <a:gd name="connsiteY38" fmla="*/ 1147762 h 4995862"/>
                <a:gd name="connsiteX39" fmla="*/ 973137 w 4797424"/>
                <a:gd name="connsiteY39" fmla="*/ 1252537 h 4995862"/>
                <a:gd name="connsiteX40" fmla="*/ 1420812 w 4797424"/>
                <a:gd name="connsiteY40" fmla="*/ 1319212 h 4995862"/>
                <a:gd name="connsiteX41" fmla="*/ 1668462 w 4797424"/>
                <a:gd name="connsiteY41" fmla="*/ 1614487 h 4995862"/>
                <a:gd name="connsiteX42" fmla="*/ 1916112 w 4797424"/>
                <a:gd name="connsiteY42" fmla="*/ 2024062 h 4995862"/>
                <a:gd name="connsiteX43" fmla="*/ 2030412 w 4797424"/>
                <a:gd name="connsiteY43" fmla="*/ 2300287 h 4995862"/>
                <a:gd name="connsiteX44" fmla="*/ 2106612 w 4797424"/>
                <a:gd name="connsiteY44" fmla="*/ 2643187 h 4995862"/>
                <a:gd name="connsiteX45" fmla="*/ 2382837 w 4797424"/>
                <a:gd name="connsiteY45" fmla="*/ 2833687 h 4995862"/>
                <a:gd name="connsiteX46" fmla="*/ 2582862 w 4797424"/>
                <a:gd name="connsiteY46" fmla="*/ 3043237 h 4995862"/>
                <a:gd name="connsiteX47" fmla="*/ 2611437 w 4797424"/>
                <a:gd name="connsiteY47" fmla="*/ 3233737 h 4995862"/>
                <a:gd name="connsiteX48" fmla="*/ 2420937 w 4797424"/>
                <a:gd name="connsiteY48" fmla="*/ 3424237 h 4995862"/>
                <a:gd name="connsiteX49" fmla="*/ 2706687 w 4797424"/>
                <a:gd name="connsiteY49" fmla="*/ 3738562 h 4995862"/>
                <a:gd name="connsiteX50" fmla="*/ 3059112 w 4797424"/>
                <a:gd name="connsiteY50" fmla="*/ 3757612 h 4995862"/>
                <a:gd name="connsiteX51" fmla="*/ 3525837 w 4797424"/>
                <a:gd name="connsiteY51" fmla="*/ 3910012 h 4995862"/>
                <a:gd name="connsiteX52" fmla="*/ 3630612 w 4797424"/>
                <a:gd name="connsiteY52" fmla="*/ 3995737 h 4995862"/>
                <a:gd name="connsiteX53" fmla="*/ 3906837 w 4797424"/>
                <a:gd name="connsiteY53" fmla="*/ 4262437 h 4995862"/>
                <a:gd name="connsiteX54" fmla="*/ 3811587 w 4797424"/>
                <a:gd name="connsiteY54" fmla="*/ 4595812 h 4995862"/>
                <a:gd name="connsiteX55" fmla="*/ 3363912 w 4797424"/>
                <a:gd name="connsiteY55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411662 w 4797424"/>
                <a:gd name="connsiteY4" fmla="*/ 3843337 h 4995862"/>
                <a:gd name="connsiteX5" fmla="*/ 4202112 w 4797424"/>
                <a:gd name="connsiteY5" fmla="*/ 3624262 h 4995862"/>
                <a:gd name="connsiteX6" fmla="*/ 4202111 w 4797424"/>
                <a:gd name="connsiteY6" fmla="*/ 3348037 h 4995862"/>
                <a:gd name="connsiteX7" fmla="*/ 4335462 w 4797424"/>
                <a:gd name="connsiteY7" fmla="*/ 3014662 h 4995862"/>
                <a:gd name="connsiteX8" fmla="*/ 4459287 w 4797424"/>
                <a:gd name="connsiteY8" fmla="*/ 2938462 h 4995862"/>
                <a:gd name="connsiteX9" fmla="*/ 4421187 w 4797424"/>
                <a:gd name="connsiteY9" fmla="*/ 2824162 h 4995862"/>
                <a:gd name="connsiteX10" fmla="*/ 4211637 w 4797424"/>
                <a:gd name="connsiteY10" fmla="*/ 2719387 h 4995862"/>
                <a:gd name="connsiteX11" fmla="*/ 4021137 w 4797424"/>
                <a:gd name="connsiteY11" fmla="*/ 2633662 h 4995862"/>
                <a:gd name="connsiteX12" fmla="*/ 3735387 w 4797424"/>
                <a:gd name="connsiteY12" fmla="*/ 2471737 h 4995862"/>
                <a:gd name="connsiteX13" fmla="*/ 3487737 w 4797424"/>
                <a:gd name="connsiteY13" fmla="*/ 2271712 h 4995862"/>
                <a:gd name="connsiteX14" fmla="*/ 3268662 w 4797424"/>
                <a:gd name="connsiteY14" fmla="*/ 2100262 h 4995862"/>
                <a:gd name="connsiteX15" fmla="*/ 3097212 w 4797424"/>
                <a:gd name="connsiteY15" fmla="*/ 1919287 h 4995862"/>
                <a:gd name="connsiteX16" fmla="*/ 2982912 w 4797424"/>
                <a:gd name="connsiteY16" fmla="*/ 1719262 h 4995862"/>
                <a:gd name="connsiteX17" fmla="*/ 2773362 w 4797424"/>
                <a:gd name="connsiteY17" fmla="*/ 1557337 h 4995862"/>
                <a:gd name="connsiteX18" fmla="*/ 2573337 w 4797424"/>
                <a:gd name="connsiteY18" fmla="*/ 1385887 h 4995862"/>
                <a:gd name="connsiteX19" fmla="*/ 2411412 w 4797424"/>
                <a:gd name="connsiteY19" fmla="*/ 1214437 h 4995862"/>
                <a:gd name="connsiteX20" fmla="*/ 2116137 w 4797424"/>
                <a:gd name="connsiteY20" fmla="*/ 909637 h 4995862"/>
                <a:gd name="connsiteX21" fmla="*/ 2097087 w 4797424"/>
                <a:gd name="connsiteY21" fmla="*/ 642937 h 4995862"/>
                <a:gd name="connsiteX22" fmla="*/ 1830387 w 4797424"/>
                <a:gd name="connsiteY22" fmla="*/ 452437 h 4995862"/>
                <a:gd name="connsiteX23" fmla="*/ 1725612 w 4797424"/>
                <a:gd name="connsiteY23" fmla="*/ 271462 h 4995862"/>
                <a:gd name="connsiteX24" fmla="*/ 1516062 w 4797424"/>
                <a:gd name="connsiteY24" fmla="*/ 214312 h 4995862"/>
                <a:gd name="connsiteX25" fmla="*/ 1268412 w 4797424"/>
                <a:gd name="connsiteY25" fmla="*/ 147637 h 4995862"/>
                <a:gd name="connsiteX26" fmla="*/ 1077912 w 4797424"/>
                <a:gd name="connsiteY26" fmla="*/ 119062 h 4995862"/>
                <a:gd name="connsiteX27" fmla="*/ 801687 w 4797424"/>
                <a:gd name="connsiteY27" fmla="*/ 4762 h 4995862"/>
                <a:gd name="connsiteX28" fmla="*/ 525462 w 4797424"/>
                <a:gd name="connsiteY28" fmla="*/ 90487 h 4995862"/>
                <a:gd name="connsiteX29" fmla="*/ 363537 w 4797424"/>
                <a:gd name="connsiteY29" fmla="*/ 185737 h 4995862"/>
                <a:gd name="connsiteX30" fmla="*/ 201612 w 4797424"/>
                <a:gd name="connsiteY30" fmla="*/ 319087 h 4995862"/>
                <a:gd name="connsiteX31" fmla="*/ 58737 w 4797424"/>
                <a:gd name="connsiteY31" fmla="*/ 452437 h 4995862"/>
                <a:gd name="connsiteX32" fmla="*/ 1587 w 4797424"/>
                <a:gd name="connsiteY32" fmla="*/ 738187 h 4995862"/>
                <a:gd name="connsiteX33" fmla="*/ 68262 w 4797424"/>
                <a:gd name="connsiteY33" fmla="*/ 947737 h 4995862"/>
                <a:gd name="connsiteX34" fmla="*/ 287337 w 4797424"/>
                <a:gd name="connsiteY34" fmla="*/ 947737 h 4995862"/>
                <a:gd name="connsiteX35" fmla="*/ 449262 w 4797424"/>
                <a:gd name="connsiteY35" fmla="*/ 757237 h 4995862"/>
                <a:gd name="connsiteX36" fmla="*/ 668337 w 4797424"/>
                <a:gd name="connsiteY36" fmla="*/ 795337 h 4995862"/>
                <a:gd name="connsiteX37" fmla="*/ 735012 w 4797424"/>
                <a:gd name="connsiteY37" fmla="*/ 938212 h 4995862"/>
                <a:gd name="connsiteX38" fmla="*/ 715962 w 4797424"/>
                <a:gd name="connsiteY38" fmla="*/ 1147762 h 4995862"/>
                <a:gd name="connsiteX39" fmla="*/ 973137 w 4797424"/>
                <a:gd name="connsiteY39" fmla="*/ 1252537 h 4995862"/>
                <a:gd name="connsiteX40" fmla="*/ 1420812 w 4797424"/>
                <a:gd name="connsiteY40" fmla="*/ 1319212 h 4995862"/>
                <a:gd name="connsiteX41" fmla="*/ 1668462 w 4797424"/>
                <a:gd name="connsiteY41" fmla="*/ 1614487 h 4995862"/>
                <a:gd name="connsiteX42" fmla="*/ 1916112 w 4797424"/>
                <a:gd name="connsiteY42" fmla="*/ 2024062 h 4995862"/>
                <a:gd name="connsiteX43" fmla="*/ 2030412 w 4797424"/>
                <a:gd name="connsiteY43" fmla="*/ 2300287 h 4995862"/>
                <a:gd name="connsiteX44" fmla="*/ 2106612 w 4797424"/>
                <a:gd name="connsiteY44" fmla="*/ 2643187 h 4995862"/>
                <a:gd name="connsiteX45" fmla="*/ 2382837 w 4797424"/>
                <a:gd name="connsiteY45" fmla="*/ 2833687 h 4995862"/>
                <a:gd name="connsiteX46" fmla="*/ 2582862 w 4797424"/>
                <a:gd name="connsiteY46" fmla="*/ 3043237 h 4995862"/>
                <a:gd name="connsiteX47" fmla="*/ 2611437 w 4797424"/>
                <a:gd name="connsiteY47" fmla="*/ 3233737 h 4995862"/>
                <a:gd name="connsiteX48" fmla="*/ 2420937 w 4797424"/>
                <a:gd name="connsiteY48" fmla="*/ 3424237 h 4995862"/>
                <a:gd name="connsiteX49" fmla="*/ 2706687 w 4797424"/>
                <a:gd name="connsiteY49" fmla="*/ 3738562 h 4995862"/>
                <a:gd name="connsiteX50" fmla="*/ 3059112 w 4797424"/>
                <a:gd name="connsiteY50" fmla="*/ 3757612 h 4995862"/>
                <a:gd name="connsiteX51" fmla="*/ 3525837 w 4797424"/>
                <a:gd name="connsiteY51" fmla="*/ 3910012 h 4995862"/>
                <a:gd name="connsiteX52" fmla="*/ 3630612 w 4797424"/>
                <a:gd name="connsiteY52" fmla="*/ 3995737 h 4995862"/>
                <a:gd name="connsiteX53" fmla="*/ 3906837 w 4797424"/>
                <a:gd name="connsiteY53" fmla="*/ 4262437 h 4995862"/>
                <a:gd name="connsiteX54" fmla="*/ 3811587 w 4797424"/>
                <a:gd name="connsiteY54" fmla="*/ 4595812 h 4995862"/>
                <a:gd name="connsiteX55" fmla="*/ 3363912 w 4797424"/>
                <a:gd name="connsiteY55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411662 w 4797424"/>
                <a:gd name="connsiteY4" fmla="*/ 3843337 h 4995862"/>
                <a:gd name="connsiteX5" fmla="*/ 4202112 w 4797424"/>
                <a:gd name="connsiteY5" fmla="*/ 3624262 h 4995862"/>
                <a:gd name="connsiteX6" fmla="*/ 4202111 w 4797424"/>
                <a:gd name="connsiteY6" fmla="*/ 3348037 h 4995862"/>
                <a:gd name="connsiteX7" fmla="*/ 4335462 w 4797424"/>
                <a:gd name="connsiteY7" fmla="*/ 3014662 h 4995862"/>
                <a:gd name="connsiteX8" fmla="*/ 4459287 w 4797424"/>
                <a:gd name="connsiteY8" fmla="*/ 2938462 h 4995862"/>
                <a:gd name="connsiteX9" fmla="*/ 4421187 w 4797424"/>
                <a:gd name="connsiteY9" fmla="*/ 2824162 h 4995862"/>
                <a:gd name="connsiteX10" fmla="*/ 4211637 w 4797424"/>
                <a:gd name="connsiteY10" fmla="*/ 2719387 h 4995862"/>
                <a:gd name="connsiteX11" fmla="*/ 4021137 w 4797424"/>
                <a:gd name="connsiteY11" fmla="*/ 2633662 h 4995862"/>
                <a:gd name="connsiteX12" fmla="*/ 3735387 w 4797424"/>
                <a:gd name="connsiteY12" fmla="*/ 2471737 h 4995862"/>
                <a:gd name="connsiteX13" fmla="*/ 3487737 w 4797424"/>
                <a:gd name="connsiteY13" fmla="*/ 2271712 h 4995862"/>
                <a:gd name="connsiteX14" fmla="*/ 3268662 w 4797424"/>
                <a:gd name="connsiteY14" fmla="*/ 2100262 h 4995862"/>
                <a:gd name="connsiteX15" fmla="*/ 3097212 w 4797424"/>
                <a:gd name="connsiteY15" fmla="*/ 1919287 h 4995862"/>
                <a:gd name="connsiteX16" fmla="*/ 2982912 w 4797424"/>
                <a:gd name="connsiteY16" fmla="*/ 1719262 h 4995862"/>
                <a:gd name="connsiteX17" fmla="*/ 2773362 w 4797424"/>
                <a:gd name="connsiteY17" fmla="*/ 1557337 h 4995862"/>
                <a:gd name="connsiteX18" fmla="*/ 2573337 w 4797424"/>
                <a:gd name="connsiteY18" fmla="*/ 1385887 h 4995862"/>
                <a:gd name="connsiteX19" fmla="*/ 2411412 w 4797424"/>
                <a:gd name="connsiteY19" fmla="*/ 1214437 h 4995862"/>
                <a:gd name="connsiteX20" fmla="*/ 2116137 w 4797424"/>
                <a:gd name="connsiteY20" fmla="*/ 909637 h 4995862"/>
                <a:gd name="connsiteX21" fmla="*/ 2097087 w 4797424"/>
                <a:gd name="connsiteY21" fmla="*/ 642937 h 4995862"/>
                <a:gd name="connsiteX22" fmla="*/ 1830387 w 4797424"/>
                <a:gd name="connsiteY22" fmla="*/ 452437 h 4995862"/>
                <a:gd name="connsiteX23" fmla="*/ 1725612 w 4797424"/>
                <a:gd name="connsiteY23" fmla="*/ 271462 h 4995862"/>
                <a:gd name="connsiteX24" fmla="*/ 1516062 w 4797424"/>
                <a:gd name="connsiteY24" fmla="*/ 214312 h 4995862"/>
                <a:gd name="connsiteX25" fmla="*/ 1268412 w 4797424"/>
                <a:gd name="connsiteY25" fmla="*/ 147637 h 4995862"/>
                <a:gd name="connsiteX26" fmla="*/ 1077912 w 4797424"/>
                <a:gd name="connsiteY26" fmla="*/ 119062 h 4995862"/>
                <a:gd name="connsiteX27" fmla="*/ 801687 w 4797424"/>
                <a:gd name="connsiteY27" fmla="*/ 4762 h 4995862"/>
                <a:gd name="connsiteX28" fmla="*/ 525462 w 4797424"/>
                <a:gd name="connsiteY28" fmla="*/ 90487 h 4995862"/>
                <a:gd name="connsiteX29" fmla="*/ 363537 w 4797424"/>
                <a:gd name="connsiteY29" fmla="*/ 185737 h 4995862"/>
                <a:gd name="connsiteX30" fmla="*/ 201612 w 4797424"/>
                <a:gd name="connsiteY30" fmla="*/ 319087 h 4995862"/>
                <a:gd name="connsiteX31" fmla="*/ 58737 w 4797424"/>
                <a:gd name="connsiteY31" fmla="*/ 452437 h 4995862"/>
                <a:gd name="connsiteX32" fmla="*/ 1587 w 4797424"/>
                <a:gd name="connsiteY32" fmla="*/ 738187 h 4995862"/>
                <a:gd name="connsiteX33" fmla="*/ 68262 w 4797424"/>
                <a:gd name="connsiteY33" fmla="*/ 947737 h 4995862"/>
                <a:gd name="connsiteX34" fmla="*/ 287337 w 4797424"/>
                <a:gd name="connsiteY34" fmla="*/ 947737 h 4995862"/>
                <a:gd name="connsiteX35" fmla="*/ 449262 w 4797424"/>
                <a:gd name="connsiteY35" fmla="*/ 757237 h 4995862"/>
                <a:gd name="connsiteX36" fmla="*/ 668337 w 4797424"/>
                <a:gd name="connsiteY36" fmla="*/ 795337 h 4995862"/>
                <a:gd name="connsiteX37" fmla="*/ 735012 w 4797424"/>
                <a:gd name="connsiteY37" fmla="*/ 938212 h 4995862"/>
                <a:gd name="connsiteX38" fmla="*/ 715962 w 4797424"/>
                <a:gd name="connsiteY38" fmla="*/ 1147762 h 4995862"/>
                <a:gd name="connsiteX39" fmla="*/ 973137 w 4797424"/>
                <a:gd name="connsiteY39" fmla="*/ 1252537 h 4995862"/>
                <a:gd name="connsiteX40" fmla="*/ 1420812 w 4797424"/>
                <a:gd name="connsiteY40" fmla="*/ 1319212 h 4995862"/>
                <a:gd name="connsiteX41" fmla="*/ 1668462 w 4797424"/>
                <a:gd name="connsiteY41" fmla="*/ 1614487 h 4995862"/>
                <a:gd name="connsiteX42" fmla="*/ 1916112 w 4797424"/>
                <a:gd name="connsiteY42" fmla="*/ 2024062 h 4995862"/>
                <a:gd name="connsiteX43" fmla="*/ 2030412 w 4797424"/>
                <a:gd name="connsiteY43" fmla="*/ 2300287 h 4995862"/>
                <a:gd name="connsiteX44" fmla="*/ 2106612 w 4797424"/>
                <a:gd name="connsiteY44" fmla="*/ 2643187 h 4995862"/>
                <a:gd name="connsiteX45" fmla="*/ 2382837 w 4797424"/>
                <a:gd name="connsiteY45" fmla="*/ 2833687 h 4995862"/>
                <a:gd name="connsiteX46" fmla="*/ 2582862 w 4797424"/>
                <a:gd name="connsiteY46" fmla="*/ 3043237 h 4995862"/>
                <a:gd name="connsiteX47" fmla="*/ 2611437 w 4797424"/>
                <a:gd name="connsiteY47" fmla="*/ 3233737 h 4995862"/>
                <a:gd name="connsiteX48" fmla="*/ 2420937 w 4797424"/>
                <a:gd name="connsiteY48" fmla="*/ 3424237 h 4995862"/>
                <a:gd name="connsiteX49" fmla="*/ 2706687 w 4797424"/>
                <a:gd name="connsiteY49" fmla="*/ 3738562 h 4995862"/>
                <a:gd name="connsiteX50" fmla="*/ 3059112 w 4797424"/>
                <a:gd name="connsiteY50" fmla="*/ 3757612 h 4995862"/>
                <a:gd name="connsiteX51" fmla="*/ 3525837 w 4797424"/>
                <a:gd name="connsiteY51" fmla="*/ 3910012 h 4995862"/>
                <a:gd name="connsiteX52" fmla="*/ 3630612 w 4797424"/>
                <a:gd name="connsiteY52" fmla="*/ 3995737 h 4995862"/>
                <a:gd name="connsiteX53" fmla="*/ 3906837 w 4797424"/>
                <a:gd name="connsiteY53" fmla="*/ 4262437 h 4995862"/>
                <a:gd name="connsiteX54" fmla="*/ 3811587 w 4797424"/>
                <a:gd name="connsiteY54" fmla="*/ 4595812 h 4995862"/>
                <a:gd name="connsiteX55" fmla="*/ 3363912 w 4797424"/>
                <a:gd name="connsiteY55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411662 w 4797424"/>
                <a:gd name="connsiteY4" fmla="*/ 3843337 h 4995862"/>
                <a:gd name="connsiteX5" fmla="*/ 4202112 w 4797424"/>
                <a:gd name="connsiteY5" fmla="*/ 3624262 h 4995862"/>
                <a:gd name="connsiteX6" fmla="*/ 4202111 w 4797424"/>
                <a:gd name="connsiteY6" fmla="*/ 3348037 h 4995862"/>
                <a:gd name="connsiteX7" fmla="*/ 4335462 w 4797424"/>
                <a:gd name="connsiteY7" fmla="*/ 3014662 h 4995862"/>
                <a:gd name="connsiteX8" fmla="*/ 4459287 w 4797424"/>
                <a:gd name="connsiteY8" fmla="*/ 2938462 h 4995862"/>
                <a:gd name="connsiteX9" fmla="*/ 4421187 w 4797424"/>
                <a:gd name="connsiteY9" fmla="*/ 2824162 h 4995862"/>
                <a:gd name="connsiteX10" fmla="*/ 4211637 w 4797424"/>
                <a:gd name="connsiteY10" fmla="*/ 2719387 h 4995862"/>
                <a:gd name="connsiteX11" fmla="*/ 4021137 w 4797424"/>
                <a:gd name="connsiteY11" fmla="*/ 2633662 h 4995862"/>
                <a:gd name="connsiteX12" fmla="*/ 3735387 w 4797424"/>
                <a:gd name="connsiteY12" fmla="*/ 2471737 h 4995862"/>
                <a:gd name="connsiteX13" fmla="*/ 3487737 w 4797424"/>
                <a:gd name="connsiteY13" fmla="*/ 2271712 h 4995862"/>
                <a:gd name="connsiteX14" fmla="*/ 3268662 w 4797424"/>
                <a:gd name="connsiteY14" fmla="*/ 2100262 h 4995862"/>
                <a:gd name="connsiteX15" fmla="*/ 3097212 w 4797424"/>
                <a:gd name="connsiteY15" fmla="*/ 1919287 h 4995862"/>
                <a:gd name="connsiteX16" fmla="*/ 2982912 w 4797424"/>
                <a:gd name="connsiteY16" fmla="*/ 1719262 h 4995862"/>
                <a:gd name="connsiteX17" fmla="*/ 2773362 w 4797424"/>
                <a:gd name="connsiteY17" fmla="*/ 1557337 h 4995862"/>
                <a:gd name="connsiteX18" fmla="*/ 2573337 w 4797424"/>
                <a:gd name="connsiteY18" fmla="*/ 1385887 h 4995862"/>
                <a:gd name="connsiteX19" fmla="*/ 2411412 w 4797424"/>
                <a:gd name="connsiteY19" fmla="*/ 1214437 h 4995862"/>
                <a:gd name="connsiteX20" fmla="*/ 2116137 w 4797424"/>
                <a:gd name="connsiteY20" fmla="*/ 909637 h 4995862"/>
                <a:gd name="connsiteX21" fmla="*/ 2097087 w 4797424"/>
                <a:gd name="connsiteY21" fmla="*/ 642937 h 4995862"/>
                <a:gd name="connsiteX22" fmla="*/ 1830387 w 4797424"/>
                <a:gd name="connsiteY22" fmla="*/ 452437 h 4995862"/>
                <a:gd name="connsiteX23" fmla="*/ 1725612 w 4797424"/>
                <a:gd name="connsiteY23" fmla="*/ 271462 h 4995862"/>
                <a:gd name="connsiteX24" fmla="*/ 1516062 w 4797424"/>
                <a:gd name="connsiteY24" fmla="*/ 214312 h 4995862"/>
                <a:gd name="connsiteX25" fmla="*/ 1268412 w 4797424"/>
                <a:gd name="connsiteY25" fmla="*/ 147637 h 4995862"/>
                <a:gd name="connsiteX26" fmla="*/ 1077912 w 4797424"/>
                <a:gd name="connsiteY26" fmla="*/ 119062 h 4995862"/>
                <a:gd name="connsiteX27" fmla="*/ 801687 w 4797424"/>
                <a:gd name="connsiteY27" fmla="*/ 4762 h 4995862"/>
                <a:gd name="connsiteX28" fmla="*/ 525462 w 4797424"/>
                <a:gd name="connsiteY28" fmla="*/ 90487 h 4995862"/>
                <a:gd name="connsiteX29" fmla="*/ 363537 w 4797424"/>
                <a:gd name="connsiteY29" fmla="*/ 185737 h 4995862"/>
                <a:gd name="connsiteX30" fmla="*/ 201612 w 4797424"/>
                <a:gd name="connsiteY30" fmla="*/ 319087 h 4995862"/>
                <a:gd name="connsiteX31" fmla="*/ 58737 w 4797424"/>
                <a:gd name="connsiteY31" fmla="*/ 452437 h 4995862"/>
                <a:gd name="connsiteX32" fmla="*/ 1587 w 4797424"/>
                <a:gd name="connsiteY32" fmla="*/ 738187 h 4995862"/>
                <a:gd name="connsiteX33" fmla="*/ 68262 w 4797424"/>
                <a:gd name="connsiteY33" fmla="*/ 947737 h 4995862"/>
                <a:gd name="connsiteX34" fmla="*/ 287337 w 4797424"/>
                <a:gd name="connsiteY34" fmla="*/ 947737 h 4995862"/>
                <a:gd name="connsiteX35" fmla="*/ 449262 w 4797424"/>
                <a:gd name="connsiteY35" fmla="*/ 757237 h 4995862"/>
                <a:gd name="connsiteX36" fmla="*/ 668337 w 4797424"/>
                <a:gd name="connsiteY36" fmla="*/ 795337 h 4995862"/>
                <a:gd name="connsiteX37" fmla="*/ 735012 w 4797424"/>
                <a:gd name="connsiteY37" fmla="*/ 938212 h 4995862"/>
                <a:gd name="connsiteX38" fmla="*/ 715962 w 4797424"/>
                <a:gd name="connsiteY38" fmla="*/ 1147762 h 4995862"/>
                <a:gd name="connsiteX39" fmla="*/ 973137 w 4797424"/>
                <a:gd name="connsiteY39" fmla="*/ 1252537 h 4995862"/>
                <a:gd name="connsiteX40" fmla="*/ 1420812 w 4797424"/>
                <a:gd name="connsiteY40" fmla="*/ 1319212 h 4995862"/>
                <a:gd name="connsiteX41" fmla="*/ 1668462 w 4797424"/>
                <a:gd name="connsiteY41" fmla="*/ 1614487 h 4995862"/>
                <a:gd name="connsiteX42" fmla="*/ 1916112 w 4797424"/>
                <a:gd name="connsiteY42" fmla="*/ 2024062 h 4995862"/>
                <a:gd name="connsiteX43" fmla="*/ 2030412 w 4797424"/>
                <a:gd name="connsiteY43" fmla="*/ 2300287 h 4995862"/>
                <a:gd name="connsiteX44" fmla="*/ 2106612 w 4797424"/>
                <a:gd name="connsiteY44" fmla="*/ 2643187 h 4995862"/>
                <a:gd name="connsiteX45" fmla="*/ 2382837 w 4797424"/>
                <a:gd name="connsiteY45" fmla="*/ 2833687 h 4995862"/>
                <a:gd name="connsiteX46" fmla="*/ 2582862 w 4797424"/>
                <a:gd name="connsiteY46" fmla="*/ 3043237 h 4995862"/>
                <a:gd name="connsiteX47" fmla="*/ 2611437 w 4797424"/>
                <a:gd name="connsiteY47" fmla="*/ 3233737 h 4995862"/>
                <a:gd name="connsiteX48" fmla="*/ 2420937 w 4797424"/>
                <a:gd name="connsiteY48" fmla="*/ 3424237 h 4995862"/>
                <a:gd name="connsiteX49" fmla="*/ 2706687 w 4797424"/>
                <a:gd name="connsiteY49" fmla="*/ 3738562 h 4995862"/>
                <a:gd name="connsiteX50" fmla="*/ 3059112 w 4797424"/>
                <a:gd name="connsiteY50" fmla="*/ 3757612 h 4995862"/>
                <a:gd name="connsiteX51" fmla="*/ 3525837 w 4797424"/>
                <a:gd name="connsiteY51" fmla="*/ 3910012 h 4995862"/>
                <a:gd name="connsiteX52" fmla="*/ 3630612 w 4797424"/>
                <a:gd name="connsiteY52" fmla="*/ 3995737 h 4995862"/>
                <a:gd name="connsiteX53" fmla="*/ 3906837 w 4797424"/>
                <a:gd name="connsiteY53" fmla="*/ 4262437 h 4995862"/>
                <a:gd name="connsiteX54" fmla="*/ 3811587 w 4797424"/>
                <a:gd name="connsiteY54" fmla="*/ 4595812 h 4995862"/>
                <a:gd name="connsiteX55" fmla="*/ 3363912 w 4797424"/>
                <a:gd name="connsiteY55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411662 w 4797424"/>
                <a:gd name="connsiteY4" fmla="*/ 3843337 h 4995862"/>
                <a:gd name="connsiteX5" fmla="*/ 4202112 w 4797424"/>
                <a:gd name="connsiteY5" fmla="*/ 3624262 h 4995862"/>
                <a:gd name="connsiteX6" fmla="*/ 4202111 w 4797424"/>
                <a:gd name="connsiteY6" fmla="*/ 3348037 h 4995862"/>
                <a:gd name="connsiteX7" fmla="*/ 4240060 w 4797424"/>
                <a:gd name="connsiteY7" fmla="*/ 3338795 h 4995862"/>
                <a:gd name="connsiteX8" fmla="*/ 4335462 w 4797424"/>
                <a:gd name="connsiteY8" fmla="*/ 3014662 h 4995862"/>
                <a:gd name="connsiteX9" fmla="*/ 4459287 w 4797424"/>
                <a:gd name="connsiteY9" fmla="*/ 2938462 h 4995862"/>
                <a:gd name="connsiteX10" fmla="*/ 4421187 w 4797424"/>
                <a:gd name="connsiteY10" fmla="*/ 2824162 h 4995862"/>
                <a:gd name="connsiteX11" fmla="*/ 4211637 w 4797424"/>
                <a:gd name="connsiteY11" fmla="*/ 2719387 h 4995862"/>
                <a:gd name="connsiteX12" fmla="*/ 4021137 w 4797424"/>
                <a:gd name="connsiteY12" fmla="*/ 2633662 h 4995862"/>
                <a:gd name="connsiteX13" fmla="*/ 3735387 w 4797424"/>
                <a:gd name="connsiteY13" fmla="*/ 2471737 h 4995862"/>
                <a:gd name="connsiteX14" fmla="*/ 3487737 w 4797424"/>
                <a:gd name="connsiteY14" fmla="*/ 2271712 h 4995862"/>
                <a:gd name="connsiteX15" fmla="*/ 3268662 w 4797424"/>
                <a:gd name="connsiteY15" fmla="*/ 2100262 h 4995862"/>
                <a:gd name="connsiteX16" fmla="*/ 3097212 w 4797424"/>
                <a:gd name="connsiteY16" fmla="*/ 1919287 h 4995862"/>
                <a:gd name="connsiteX17" fmla="*/ 2982912 w 4797424"/>
                <a:gd name="connsiteY17" fmla="*/ 1719262 h 4995862"/>
                <a:gd name="connsiteX18" fmla="*/ 2773362 w 4797424"/>
                <a:gd name="connsiteY18" fmla="*/ 1557337 h 4995862"/>
                <a:gd name="connsiteX19" fmla="*/ 2573337 w 4797424"/>
                <a:gd name="connsiteY19" fmla="*/ 1385887 h 4995862"/>
                <a:gd name="connsiteX20" fmla="*/ 2411412 w 4797424"/>
                <a:gd name="connsiteY20" fmla="*/ 1214437 h 4995862"/>
                <a:gd name="connsiteX21" fmla="*/ 2116137 w 4797424"/>
                <a:gd name="connsiteY21" fmla="*/ 909637 h 4995862"/>
                <a:gd name="connsiteX22" fmla="*/ 2097087 w 4797424"/>
                <a:gd name="connsiteY22" fmla="*/ 642937 h 4995862"/>
                <a:gd name="connsiteX23" fmla="*/ 1830387 w 4797424"/>
                <a:gd name="connsiteY23" fmla="*/ 452437 h 4995862"/>
                <a:gd name="connsiteX24" fmla="*/ 1725612 w 4797424"/>
                <a:gd name="connsiteY24" fmla="*/ 271462 h 4995862"/>
                <a:gd name="connsiteX25" fmla="*/ 1516062 w 4797424"/>
                <a:gd name="connsiteY25" fmla="*/ 214312 h 4995862"/>
                <a:gd name="connsiteX26" fmla="*/ 1268412 w 4797424"/>
                <a:gd name="connsiteY26" fmla="*/ 147637 h 4995862"/>
                <a:gd name="connsiteX27" fmla="*/ 1077912 w 4797424"/>
                <a:gd name="connsiteY27" fmla="*/ 119062 h 4995862"/>
                <a:gd name="connsiteX28" fmla="*/ 801687 w 4797424"/>
                <a:gd name="connsiteY28" fmla="*/ 4762 h 4995862"/>
                <a:gd name="connsiteX29" fmla="*/ 525462 w 4797424"/>
                <a:gd name="connsiteY29" fmla="*/ 90487 h 4995862"/>
                <a:gd name="connsiteX30" fmla="*/ 363537 w 4797424"/>
                <a:gd name="connsiteY30" fmla="*/ 185737 h 4995862"/>
                <a:gd name="connsiteX31" fmla="*/ 201612 w 4797424"/>
                <a:gd name="connsiteY31" fmla="*/ 319087 h 4995862"/>
                <a:gd name="connsiteX32" fmla="*/ 58737 w 4797424"/>
                <a:gd name="connsiteY32" fmla="*/ 452437 h 4995862"/>
                <a:gd name="connsiteX33" fmla="*/ 1587 w 4797424"/>
                <a:gd name="connsiteY33" fmla="*/ 738187 h 4995862"/>
                <a:gd name="connsiteX34" fmla="*/ 68262 w 4797424"/>
                <a:gd name="connsiteY34" fmla="*/ 947737 h 4995862"/>
                <a:gd name="connsiteX35" fmla="*/ 287337 w 4797424"/>
                <a:gd name="connsiteY35" fmla="*/ 947737 h 4995862"/>
                <a:gd name="connsiteX36" fmla="*/ 449262 w 4797424"/>
                <a:gd name="connsiteY36" fmla="*/ 757237 h 4995862"/>
                <a:gd name="connsiteX37" fmla="*/ 668337 w 4797424"/>
                <a:gd name="connsiteY37" fmla="*/ 795337 h 4995862"/>
                <a:gd name="connsiteX38" fmla="*/ 735012 w 4797424"/>
                <a:gd name="connsiteY38" fmla="*/ 938212 h 4995862"/>
                <a:gd name="connsiteX39" fmla="*/ 715962 w 4797424"/>
                <a:gd name="connsiteY39" fmla="*/ 1147762 h 4995862"/>
                <a:gd name="connsiteX40" fmla="*/ 973137 w 4797424"/>
                <a:gd name="connsiteY40" fmla="*/ 1252537 h 4995862"/>
                <a:gd name="connsiteX41" fmla="*/ 1420812 w 4797424"/>
                <a:gd name="connsiteY41" fmla="*/ 1319212 h 4995862"/>
                <a:gd name="connsiteX42" fmla="*/ 1668462 w 4797424"/>
                <a:gd name="connsiteY42" fmla="*/ 1614487 h 4995862"/>
                <a:gd name="connsiteX43" fmla="*/ 1916112 w 4797424"/>
                <a:gd name="connsiteY43" fmla="*/ 2024062 h 4995862"/>
                <a:gd name="connsiteX44" fmla="*/ 2030412 w 4797424"/>
                <a:gd name="connsiteY44" fmla="*/ 2300287 h 4995862"/>
                <a:gd name="connsiteX45" fmla="*/ 2106612 w 4797424"/>
                <a:gd name="connsiteY45" fmla="*/ 2643187 h 4995862"/>
                <a:gd name="connsiteX46" fmla="*/ 2382837 w 4797424"/>
                <a:gd name="connsiteY46" fmla="*/ 2833687 h 4995862"/>
                <a:gd name="connsiteX47" fmla="*/ 2582862 w 4797424"/>
                <a:gd name="connsiteY47" fmla="*/ 3043237 h 4995862"/>
                <a:gd name="connsiteX48" fmla="*/ 2611437 w 4797424"/>
                <a:gd name="connsiteY48" fmla="*/ 3233737 h 4995862"/>
                <a:gd name="connsiteX49" fmla="*/ 2420937 w 4797424"/>
                <a:gd name="connsiteY49" fmla="*/ 3424237 h 4995862"/>
                <a:gd name="connsiteX50" fmla="*/ 2706687 w 4797424"/>
                <a:gd name="connsiteY50" fmla="*/ 3738562 h 4995862"/>
                <a:gd name="connsiteX51" fmla="*/ 3059112 w 4797424"/>
                <a:gd name="connsiteY51" fmla="*/ 3757612 h 4995862"/>
                <a:gd name="connsiteX52" fmla="*/ 3525837 w 4797424"/>
                <a:gd name="connsiteY52" fmla="*/ 3910012 h 4995862"/>
                <a:gd name="connsiteX53" fmla="*/ 3630612 w 4797424"/>
                <a:gd name="connsiteY53" fmla="*/ 3995737 h 4995862"/>
                <a:gd name="connsiteX54" fmla="*/ 3906837 w 4797424"/>
                <a:gd name="connsiteY54" fmla="*/ 4262437 h 4995862"/>
                <a:gd name="connsiteX55" fmla="*/ 3811587 w 4797424"/>
                <a:gd name="connsiteY55" fmla="*/ 4595812 h 4995862"/>
                <a:gd name="connsiteX56" fmla="*/ 3363912 w 4797424"/>
                <a:gd name="connsiteY56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411662 w 4797424"/>
                <a:gd name="connsiteY4" fmla="*/ 3843337 h 4995862"/>
                <a:gd name="connsiteX5" fmla="*/ 4447454 w 4797424"/>
                <a:gd name="connsiteY5" fmla="*/ 3704790 h 4995862"/>
                <a:gd name="connsiteX6" fmla="*/ 4202112 w 4797424"/>
                <a:gd name="connsiteY6" fmla="*/ 3624262 h 4995862"/>
                <a:gd name="connsiteX7" fmla="*/ 4202111 w 4797424"/>
                <a:gd name="connsiteY7" fmla="*/ 3348037 h 4995862"/>
                <a:gd name="connsiteX8" fmla="*/ 4240060 w 4797424"/>
                <a:gd name="connsiteY8" fmla="*/ 3338795 h 4995862"/>
                <a:gd name="connsiteX9" fmla="*/ 4335462 w 4797424"/>
                <a:gd name="connsiteY9" fmla="*/ 3014662 h 4995862"/>
                <a:gd name="connsiteX10" fmla="*/ 4459287 w 4797424"/>
                <a:gd name="connsiteY10" fmla="*/ 2938462 h 4995862"/>
                <a:gd name="connsiteX11" fmla="*/ 4421187 w 4797424"/>
                <a:gd name="connsiteY11" fmla="*/ 2824162 h 4995862"/>
                <a:gd name="connsiteX12" fmla="*/ 4211637 w 4797424"/>
                <a:gd name="connsiteY12" fmla="*/ 2719387 h 4995862"/>
                <a:gd name="connsiteX13" fmla="*/ 4021137 w 4797424"/>
                <a:gd name="connsiteY13" fmla="*/ 2633662 h 4995862"/>
                <a:gd name="connsiteX14" fmla="*/ 3735387 w 4797424"/>
                <a:gd name="connsiteY14" fmla="*/ 2471737 h 4995862"/>
                <a:gd name="connsiteX15" fmla="*/ 3487737 w 4797424"/>
                <a:gd name="connsiteY15" fmla="*/ 2271712 h 4995862"/>
                <a:gd name="connsiteX16" fmla="*/ 3268662 w 4797424"/>
                <a:gd name="connsiteY16" fmla="*/ 2100262 h 4995862"/>
                <a:gd name="connsiteX17" fmla="*/ 3097212 w 4797424"/>
                <a:gd name="connsiteY17" fmla="*/ 1919287 h 4995862"/>
                <a:gd name="connsiteX18" fmla="*/ 2982912 w 4797424"/>
                <a:gd name="connsiteY18" fmla="*/ 1719262 h 4995862"/>
                <a:gd name="connsiteX19" fmla="*/ 2773362 w 4797424"/>
                <a:gd name="connsiteY19" fmla="*/ 1557337 h 4995862"/>
                <a:gd name="connsiteX20" fmla="*/ 2573337 w 4797424"/>
                <a:gd name="connsiteY20" fmla="*/ 1385887 h 4995862"/>
                <a:gd name="connsiteX21" fmla="*/ 2411412 w 4797424"/>
                <a:gd name="connsiteY21" fmla="*/ 1214437 h 4995862"/>
                <a:gd name="connsiteX22" fmla="*/ 2116137 w 4797424"/>
                <a:gd name="connsiteY22" fmla="*/ 909637 h 4995862"/>
                <a:gd name="connsiteX23" fmla="*/ 2097087 w 4797424"/>
                <a:gd name="connsiteY23" fmla="*/ 642937 h 4995862"/>
                <a:gd name="connsiteX24" fmla="*/ 1830387 w 4797424"/>
                <a:gd name="connsiteY24" fmla="*/ 452437 h 4995862"/>
                <a:gd name="connsiteX25" fmla="*/ 1725612 w 4797424"/>
                <a:gd name="connsiteY25" fmla="*/ 271462 h 4995862"/>
                <a:gd name="connsiteX26" fmla="*/ 1516062 w 4797424"/>
                <a:gd name="connsiteY26" fmla="*/ 214312 h 4995862"/>
                <a:gd name="connsiteX27" fmla="*/ 1268412 w 4797424"/>
                <a:gd name="connsiteY27" fmla="*/ 147637 h 4995862"/>
                <a:gd name="connsiteX28" fmla="*/ 1077912 w 4797424"/>
                <a:gd name="connsiteY28" fmla="*/ 119062 h 4995862"/>
                <a:gd name="connsiteX29" fmla="*/ 801687 w 4797424"/>
                <a:gd name="connsiteY29" fmla="*/ 4762 h 4995862"/>
                <a:gd name="connsiteX30" fmla="*/ 525462 w 4797424"/>
                <a:gd name="connsiteY30" fmla="*/ 90487 h 4995862"/>
                <a:gd name="connsiteX31" fmla="*/ 363537 w 4797424"/>
                <a:gd name="connsiteY31" fmla="*/ 185737 h 4995862"/>
                <a:gd name="connsiteX32" fmla="*/ 201612 w 4797424"/>
                <a:gd name="connsiteY32" fmla="*/ 319087 h 4995862"/>
                <a:gd name="connsiteX33" fmla="*/ 58737 w 4797424"/>
                <a:gd name="connsiteY33" fmla="*/ 452437 h 4995862"/>
                <a:gd name="connsiteX34" fmla="*/ 1587 w 4797424"/>
                <a:gd name="connsiteY34" fmla="*/ 738187 h 4995862"/>
                <a:gd name="connsiteX35" fmla="*/ 68262 w 4797424"/>
                <a:gd name="connsiteY35" fmla="*/ 947737 h 4995862"/>
                <a:gd name="connsiteX36" fmla="*/ 287337 w 4797424"/>
                <a:gd name="connsiteY36" fmla="*/ 947737 h 4995862"/>
                <a:gd name="connsiteX37" fmla="*/ 449262 w 4797424"/>
                <a:gd name="connsiteY37" fmla="*/ 757237 h 4995862"/>
                <a:gd name="connsiteX38" fmla="*/ 668337 w 4797424"/>
                <a:gd name="connsiteY38" fmla="*/ 795337 h 4995862"/>
                <a:gd name="connsiteX39" fmla="*/ 735012 w 4797424"/>
                <a:gd name="connsiteY39" fmla="*/ 938212 h 4995862"/>
                <a:gd name="connsiteX40" fmla="*/ 715962 w 4797424"/>
                <a:gd name="connsiteY40" fmla="*/ 1147762 h 4995862"/>
                <a:gd name="connsiteX41" fmla="*/ 973137 w 4797424"/>
                <a:gd name="connsiteY41" fmla="*/ 1252537 h 4995862"/>
                <a:gd name="connsiteX42" fmla="*/ 1420812 w 4797424"/>
                <a:gd name="connsiteY42" fmla="*/ 1319212 h 4995862"/>
                <a:gd name="connsiteX43" fmla="*/ 1668462 w 4797424"/>
                <a:gd name="connsiteY43" fmla="*/ 1614487 h 4995862"/>
                <a:gd name="connsiteX44" fmla="*/ 1916112 w 4797424"/>
                <a:gd name="connsiteY44" fmla="*/ 2024062 h 4995862"/>
                <a:gd name="connsiteX45" fmla="*/ 2030412 w 4797424"/>
                <a:gd name="connsiteY45" fmla="*/ 2300287 h 4995862"/>
                <a:gd name="connsiteX46" fmla="*/ 2106612 w 4797424"/>
                <a:gd name="connsiteY46" fmla="*/ 2643187 h 4995862"/>
                <a:gd name="connsiteX47" fmla="*/ 2382837 w 4797424"/>
                <a:gd name="connsiteY47" fmla="*/ 2833687 h 4995862"/>
                <a:gd name="connsiteX48" fmla="*/ 2582862 w 4797424"/>
                <a:gd name="connsiteY48" fmla="*/ 3043237 h 4995862"/>
                <a:gd name="connsiteX49" fmla="*/ 2611437 w 4797424"/>
                <a:gd name="connsiteY49" fmla="*/ 3233737 h 4995862"/>
                <a:gd name="connsiteX50" fmla="*/ 2420937 w 4797424"/>
                <a:gd name="connsiteY50" fmla="*/ 3424237 h 4995862"/>
                <a:gd name="connsiteX51" fmla="*/ 2706687 w 4797424"/>
                <a:gd name="connsiteY51" fmla="*/ 3738562 h 4995862"/>
                <a:gd name="connsiteX52" fmla="*/ 3059112 w 4797424"/>
                <a:gd name="connsiteY52" fmla="*/ 3757612 h 4995862"/>
                <a:gd name="connsiteX53" fmla="*/ 3525837 w 4797424"/>
                <a:gd name="connsiteY53" fmla="*/ 3910012 h 4995862"/>
                <a:gd name="connsiteX54" fmla="*/ 3630612 w 4797424"/>
                <a:gd name="connsiteY54" fmla="*/ 3995737 h 4995862"/>
                <a:gd name="connsiteX55" fmla="*/ 3906837 w 4797424"/>
                <a:gd name="connsiteY55" fmla="*/ 4262437 h 4995862"/>
                <a:gd name="connsiteX56" fmla="*/ 3811587 w 4797424"/>
                <a:gd name="connsiteY56" fmla="*/ 4595812 h 4995862"/>
                <a:gd name="connsiteX57" fmla="*/ 3363912 w 4797424"/>
                <a:gd name="connsiteY57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746316 w 4797424"/>
                <a:gd name="connsiteY4" fmla="*/ 3843337 h 4995862"/>
                <a:gd name="connsiteX5" fmla="*/ 4447454 w 4797424"/>
                <a:gd name="connsiteY5" fmla="*/ 3704790 h 4995862"/>
                <a:gd name="connsiteX6" fmla="*/ 4202112 w 4797424"/>
                <a:gd name="connsiteY6" fmla="*/ 3624262 h 4995862"/>
                <a:gd name="connsiteX7" fmla="*/ 4202111 w 4797424"/>
                <a:gd name="connsiteY7" fmla="*/ 3348037 h 4995862"/>
                <a:gd name="connsiteX8" fmla="*/ 4240060 w 4797424"/>
                <a:gd name="connsiteY8" fmla="*/ 3338795 h 4995862"/>
                <a:gd name="connsiteX9" fmla="*/ 4335462 w 4797424"/>
                <a:gd name="connsiteY9" fmla="*/ 3014662 h 4995862"/>
                <a:gd name="connsiteX10" fmla="*/ 4459287 w 4797424"/>
                <a:gd name="connsiteY10" fmla="*/ 2938462 h 4995862"/>
                <a:gd name="connsiteX11" fmla="*/ 4421187 w 4797424"/>
                <a:gd name="connsiteY11" fmla="*/ 2824162 h 4995862"/>
                <a:gd name="connsiteX12" fmla="*/ 4211637 w 4797424"/>
                <a:gd name="connsiteY12" fmla="*/ 2719387 h 4995862"/>
                <a:gd name="connsiteX13" fmla="*/ 4021137 w 4797424"/>
                <a:gd name="connsiteY13" fmla="*/ 2633662 h 4995862"/>
                <a:gd name="connsiteX14" fmla="*/ 3735387 w 4797424"/>
                <a:gd name="connsiteY14" fmla="*/ 2471737 h 4995862"/>
                <a:gd name="connsiteX15" fmla="*/ 3487737 w 4797424"/>
                <a:gd name="connsiteY15" fmla="*/ 2271712 h 4995862"/>
                <a:gd name="connsiteX16" fmla="*/ 3268662 w 4797424"/>
                <a:gd name="connsiteY16" fmla="*/ 2100262 h 4995862"/>
                <a:gd name="connsiteX17" fmla="*/ 3097212 w 4797424"/>
                <a:gd name="connsiteY17" fmla="*/ 1919287 h 4995862"/>
                <a:gd name="connsiteX18" fmla="*/ 2982912 w 4797424"/>
                <a:gd name="connsiteY18" fmla="*/ 1719262 h 4995862"/>
                <a:gd name="connsiteX19" fmla="*/ 2773362 w 4797424"/>
                <a:gd name="connsiteY19" fmla="*/ 1557337 h 4995862"/>
                <a:gd name="connsiteX20" fmla="*/ 2573337 w 4797424"/>
                <a:gd name="connsiteY20" fmla="*/ 1385887 h 4995862"/>
                <a:gd name="connsiteX21" fmla="*/ 2411412 w 4797424"/>
                <a:gd name="connsiteY21" fmla="*/ 1214437 h 4995862"/>
                <a:gd name="connsiteX22" fmla="*/ 2116137 w 4797424"/>
                <a:gd name="connsiteY22" fmla="*/ 909637 h 4995862"/>
                <a:gd name="connsiteX23" fmla="*/ 2097087 w 4797424"/>
                <a:gd name="connsiteY23" fmla="*/ 642937 h 4995862"/>
                <a:gd name="connsiteX24" fmla="*/ 1830387 w 4797424"/>
                <a:gd name="connsiteY24" fmla="*/ 452437 h 4995862"/>
                <a:gd name="connsiteX25" fmla="*/ 1725612 w 4797424"/>
                <a:gd name="connsiteY25" fmla="*/ 271462 h 4995862"/>
                <a:gd name="connsiteX26" fmla="*/ 1516062 w 4797424"/>
                <a:gd name="connsiteY26" fmla="*/ 214312 h 4995862"/>
                <a:gd name="connsiteX27" fmla="*/ 1268412 w 4797424"/>
                <a:gd name="connsiteY27" fmla="*/ 147637 h 4995862"/>
                <a:gd name="connsiteX28" fmla="*/ 1077912 w 4797424"/>
                <a:gd name="connsiteY28" fmla="*/ 119062 h 4995862"/>
                <a:gd name="connsiteX29" fmla="*/ 801687 w 4797424"/>
                <a:gd name="connsiteY29" fmla="*/ 4762 h 4995862"/>
                <a:gd name="connsiteX30" fmla="*/ 525462 w 4797424"/>
                <a:gd name="connsiteY30" fmla="*/ 90487 h 4995862"/>
                <a:gd name="connsiteX31" fmla="*/ 363537 w 4797424"/>
                <a:gd name="connsiteY31" fmla="*/ 185737 h 4995862"/>
                <a:gd name="connsiteX32" fmla="*/ 201612 w 4797424"/>
                <a:gd name="connsiteY32" fmla="*/ 319087 h 4995862"/>
                <a:gd name="connsiteX33" fmla="*/ 58737 w 4797424"/>
                <a:gd name="connsiteY33" fmla="*/ 452437 h 4995862"/>
                <a:gd name="connsiteX34" fmla="*/ 1587 w 4797424"/>
                <a:gd name="connsiteY34" fmla="*/ 738187 h 4995862"/>
                <a:gd name="connsiteX35" fmla="*/ 68262 w 4797424"/>
                <a:gd name="connsiteY35" fmla="*/ 947737 h 4995862"/>
                <a:gd name="connsiteX36" fmla="*/ 287337 w 4797424"/>
                <a:gd name="connsiteY36" fmla="*/ 947737 h 4995862"/>
                <a:gd name="connsiteX37" fmla="*/ 449262 w 4797424"/>
                <a:gd name="connsiteY37" fmla="*/ 757237 h 4995862"/>
                <a:gd name="connsiteX38" fmla="*/ 668337 w 4797424"/>
                <a:gd name="connsiteY38" fmla="*/ 795337 h 4995862"/>
                <a:gd name="connsiteX39" fmla="*/ 735012 w 4797424"/>
                <a:gd name="connsiteY39" fmla="*/ 938212 h 4995862"/>
                <a:gd name="connsiteX40" fmla="*/ 715962 w 4797424"/>
                <a:gd name="connsiteY40" fmla="*/ 1147762 h 4995862"/>
                <a:gd name="connsiteX41" fmla="*/ 973137 w 4797424"/>
                <a:gd name="connsiteY41" fmla="*/ 1252537 h 4995862"/>
                <a:gd name="connsiteX42" fmla="*/ 1420812 w 4797424"/>
                <a:gd name="connsiteY42" fmla="*/ 1319212 h 4995862"/>
                <a:gd name="connsiteX43" fmla="*/ 1668462 w 4797424"/>
                <a:gd name="connsiteY43" fmla="*/ 1614487 h 4995862"/>
                <a:gd name="connsiteX44" fmla="*/ 1916112 w 4797424"/>
                <a:gd name="connsiteY44" fmla="*/ 2024062 h 4995862"/>
                <a:gd name="connsiteX45" fmla="*/ 2030412 w 4797424"/>
                <a:gd name="connsiteY45" fmla="*/ 2300287 h 4995862"/>
                <a:gd name="connsiteX46" fmla="*/ 2106612 w 4797424"/>
                <a:gd name="connsiteY46" fmla="*/ 2643187 h 4995862"/>
                <a:gd name="connsiteX47" fmla="*/ 2382837 w 4797424"/>
                <a:gd name="connsiteY47" fmla="*/ 2833687 h 4995862"/>
                <a:gd name="connsiteX48" fmla="*/ 2582862 w 4797424"/>
                <a:gd name="connsiteY48" fmla="*/ 3043237 h 4995862"/>
                <a:gd name="connsiteX49" fmla="*/ 2611437 w 4797424"/>
                <a:gd name="connsiteY49" fmla="*/ 3233737 h 4995862"/>
                <a:gd name="connsiteX50" fmla="*/ 2420937 w 4797424"/>
                <a:gd name="connsiteY50" fmla="*/ 3424237 h 4995862"/>
                <a:gd name="connsiteX51" fmla="*/ 2706687 w 4797424"/>
                <a:gd name="connsiteY51" fmla="*/ 3738562 h 4995862"/>
                <a:gd name="connsiteX52" fmla="*/ 3059112 w 4797424"/>
                <a:gd name="connsiteY52" fmla="*/ 3757612 h 4995862"/>
                <a:gd name="connsiteX53" fmla="*/ 3525837 w 4797424"/>
                <a:gd name="connsiteY53" fmla="*/ 3910012 h 4995862"/>
                <a:gd name="connsiteX54" fmla="*/ 3630612 w 4797424"/>
                <a:gd name="connsiteY54" fmla="*/ 3995737 h 4995862"/>
                <a:gd name="connsiteX55" fmla="*/ 3906837 w 4797424"/>
                <a:gd name="connsiteY55" fmla="*/ 4262437 h 4995862"/>
                <a:gd name="connsiteX56" fmla="*/ 3811587 w 4797424"/>
                <a:gd name="connsiteY56" fmla="*/ 4595812 h 4995862"/>
                <a:gd name="connsiteX57" fmla="*/ 3363912 w 4797424"/>
                <a:gd name="connsiteY57" fmla="*/ 4976812 h 4995862"/>
                <a:gd name="connsiteX0" fmla="*/ 4335462 w 4797424"/>
                <a:gd name="connsiteY0" fmla="*/ 4995862 h 4995862"/>
                <a:gd name="connsiteX1" fmla="*/ 4602162 w 4797424"/>
                <a:gd name="connsiteY1" fmla="*/ 4567237 h 4995862"/>
                <a:gd name="connsiteX2" fmla="*/ 4792662 w 4797424"/>
                <a:gd name="connsiteY2" fmla="*/ 4195762 h 4995862"/>
                <a:gd name="connsiteX3" fmla="*/ 4630737 w 4797424"/>
                <a:gd name="connsiteY3" fmla="*/ 4014787 h 4995862"/>
                <a:gd name="connsiteX4" fmla="*/ 4746316 w 4797424"/>
                <a:gd name="connsiteY4" fmla="*/ 3843337 h 4995862"/>
                <a:gd name="connsiteX5" fmla="*/ 4447454 w 4797424"/>
                <a:gd name="connsiteY5" fmla="*/ 3704790 h 4995862"/>
                <a:gd name="connsiteX6" fmla="*/ 4202112 w 4797424"/>
                <a:gd name="connsiteY6" fmla="*/ 3624262 h 4995862"/>
                <a:gd name="connsiteX7" fmla="*/ 4202111 w 4797424"/>
                <a:gd name="connsiteY7" fmla="*/ 3348037 h 4995862"/>
                <a:gd name="connsiteX8" fmla="*/ 4240060 w 4797424"/>
                <a:gd name="connsiteY8" fmla="*/ 3338795 h 4995862"/>
                <a:gd name="connsiteX9" fmla="*/ 4335462 w 4797424"/>
                <a:gd name="connsiteY9" fmla="*/ 3014662 h 4995862"/>
                <a:gd name="connsiteX10" fmla="*/ 4459287 w 4797424"/>
                <a:gd name="connsiteY10" fmla="*/ 2938462 h 4995862"/>
                <a:gd name="connsiteX11" fmla="*/ 4421187 w 4797424"/>
                <a:gd name="connsiteY11" fmla="*/ 2824162 h 4995862"/>
                <a:gd name="connsiteX12" fmla="*/ 4211637 w 4797424"/>
                <a:gd name="connsiteY12" fmla="*/ 2719387 h 4995862"/>
                <a:gd name="connsiteX13" fmla="*/ 4021137 w 4797424"/>
                <a:gd name="connsiteY13" fmla="*/ 2633662 h 4995862"/>
                <a:gd name="connsiteX14" fmla="*/ 3735387 w 4797424"/>
                <a:gd name="connsiteY14" fmla="*/ 2471737 h 4995862"/>
                <a:gd name="connsiteX15" fmla="*/ 3487737 w 4797424"/>
                <a:gd name="connsiteY15" fmla="*/ 2271712 h 4995862"/>
                <a:gd name="connsiteX16" fmla="*/ 3268662 w 4797424"/>
                <a:gd name="connsiteY16" fmla="*/ 2100262 h 4995862"/>
                <a:gd name="connsiteX17" fmla="*/ 3097212 w 4797424"/>
                <a:gd name="connsiteY17" fmla="*/ 1919287 h 4995862"/>
                <a:gd name="connsiteX18" fmla="*/ 2982912 w 4797424"/>
                <a:gd name="connsiteY18" fmla="*/ 1719262 h 4995862"/>
                <a:gd name="connsiteX19" fmla="*/ 2773362 w 4797424"/>
                <a:gd name="connsiteY19" fmla="*/ 1557337 h 4995862"/>
                <a:gd name="connsiteX20" fmla="*/ 2573337 w 4797424"/>
                <a:gd name="connsiteY20" fmla="*/ 1385887 h 4995862"/>
                <a:gd name="connsiteX21" fmla="*/ 2411412 w 4797424"/>
                <a:gd name="connsiteY21" fmla="*/ 1214437 h 4995862"/>
                <a:gd name="connsiteX22" fmla="*/ 2116137 w 4797424"/>
                <a:gd name="connsiteY22" fmla="*/ 909637 h 4995862"/>
                <a:gd name="connsiteX23" fmla="*/ 2097087 w 4797424"/>
                <a:gd name="connsiteY23" fmla="*/ 642937 h 4995862"/>
                <a:gd name="connsiteX24" fmla="*/ 1830387 w 4797424"/>
                <a:gd name="connsiteY24" fmla="*/ 452437 h 4995862"/>
                <a:gd name="connsiteX25" fmla="*/ 1725612 w 4797424"/>
                <a:gd name="connsiteY25" fmla="*/ 271462 h 4995862"/>
                <a:gd name="connsiteX26" fmla="*/ 1516062 w 4797424"/>
                <a:gd name="connsiteY26" fmla="*/ 214312 h 4995862"/>
                <a:gd name="connsiteX27" fmla="*/ 1268412 w 4797424"/>
                <a:gd name="connsiteY27" fmla="*/ 147637 h 4995862"/>
                <a:gd name="connsiteX28" fmla="*/ 1077912 w 4797424"/>
                <a:gd name="connsiteY28" fmla="*/ 119062 h 4995862"/>
                <a:gd name="connsiteX29" fmla="*/ 801687 w 4797424"/>
                <a:gd name="connsiteY29" fmla="*/ 4762 h 4995862"/>
                <a:gd name="connsiteX30" fmla="*/ 525462 w 4797424"/>
                <a:gd name="connsiteY30" fmla="*/ 90487 h 4995862"/>
                <a:gd name="connsiteX31" fmla="*/ 363537 w 4797424"/>
                <a:gd name="connsiteY31" fmla="*/ 185737 h 4995862"/>
                <a:gd name="connsiteX32" fmla="*/ 201612 w 4797424"/>
                <a:gd name="connsiteY32" fmla="*/ 319087 h 4995862"/>
                <a:gd name="connsiteX33" fmla="*/ 58737 w 4797424"/>
                <a:gd name="connsiteY33" fmla="*/ 452437 h 4995862"/>
                <a:gd name="connsiteX34" fmla="*/ 1587 w 4797424"/>
                <a:gd name="connsiteY34" fmla="*/ 738187 h 4995862"/>
                <a:gd name="connsiteX35" fmla="*/ 68262 w 4797424"/>
                <a:gd name="connsiteY35" fmla="*/ 947737 h 4995862"/>
                <a:gd name="connsiteX36" fmla="*/ 287337 w 4797424"/>
                <a:gd name="connsiteY36" fmla="*/ 947737 h 4995862"/>
                <a:gd name="connsiteX37" fmla="*/ 449262 w 4797424"/>
                <a:gd name="connsiteY37" fmla="*/ 757237 h 4995862"/>
                <a:gd name="connsiteX38" fmla="*/ 668337 w 4797424"/>
                <a:gd name="connsiteY38" fmla="*/ 795337 h 4995862"/>
                <a:gd name="connsiteX39" fmla="*/ 735012 w 4797424"/>
                <a:gd name="connsiteY39" fmla="*/ 938212 h 4995862"/>
                <a:gd name="connsiteX40" fmla="*/ 715962 w 4797424"/>
                <a:gd name="connsiteY40" fmla="*/ 1147762 h 4995862"/>
                <a:gd name="connsiteX41" fmla="*/ 973137 w 4797424"/>
                <a:gd name="connsiteY41" fmla="*/ 1252537 h 4995862"/>
                <a:gd name="connsiteX42" fmla="*/ 1420812 w 4797424"/>
                <a:gd name="connsiteY42" fmla="*/ 1319212 h 4995862"/>
                <a:gd name="connsiteX43" fmla="*/ 1668462 w 4797424"/>
                <a:gd name="connsiteY43" fmla="*/ 1614487 h 4995862"/>
                <a:gd name="connsiteX44" fmla="*/ 1916112 w 4797424"/>
                <a:gd name="connsiteY44" fmla="*/ 2024062 h 4995862"/>
                <a:gd name="connsiteX45" fmla="*/ 2030412 w 4797424"/>
                <a:gd name="connsiteY45" fmla="*/ 2300287 h 4995862"/>
                <a:gd name="connsiteX46" fmla="*/ 2106612 w 4797424"/>
                <a:gd name="connsiteY46" fmla="*/ 2643187 h 4995862"/>
                <a:gd name="connsiteX47" fmla="*/ 2382837 w 4797424"/>
                <a:gd name="connsiteY47" fmla="*/ 2833687 h 4995862"/>
                <a:gd name="connsiteX48" fmla="*/ 2582862 w 4797424"/>
                <a:gd name="connsiteY48" fmla="*/ 3043237 h 4995862"/>
                <a:gd name="connsiteX49" fmla="*/ 2611437 w 4797424"/>
                <a:gd name="connsiteY49" fmla="*/ 3233737 h 4995862"/>
                <a:gd name="connsiteX50" fmla="*/ 2420937 w 4797424"/>
                <a:gd name="connsiteY50" fmla="*/ 3424237 h 4995862"/>
                <a:gd name="connsiteX51" fmla="*/ 2706687 w 4797424"/>
                <a:gd name="connsiteY51" fmla="*/ 3738562 h 4995862"/>
                <a:gd name="connsiteX52" fmla="*/ 3059112 w 4797424"/>
                <a:gd name="connsiteY52" fmla="*/ 3757612 h 4995862"/>
                <a:gd name="connsiteX53" fmla="*/ 3525837 w 4797424"/>
                <a:gd name="connsiteY53" fmla="*/ 3910012 h 4995862"/>
                <a:gd name="connsiteX54" fmla="*/ 3630612 w 4797424"/>
                <a:gd name="connsiteY54" fmla="*/ 3995737 h 4995862"/>
                <a:gd name="connsiteX55" fmla="*/ 3906837 w 4797424"/>
                <a:gd name="connsiteY55" fmla="*/ 4262437 h 4995862"/>
                <a:gd name="connsiteX56" fmla="*/ 3811587 w 4797424"/>
                <a:gd name="connsiteY56" fmla="*/ 4595812 h 4995862"/>
                <a:gd name="connsiteX57" fmla="*/ 3363912 w 4797424"/>
                <a:gd name="connsiteY57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202112 w 4816688"/>
                <a:gd name="connsiteY5" fmla="*/ 3624262 h 4995862"/>
                <a:gd name="connsiteX6" fmla="*/ 4202111 w 4816688"/>
                <a:gd name="connsiteY6" fmla="*/ 3348037 h 4995862"/>
                <a:gd name="connsiteX7" fmla="*/ 4240060 w 4816688"/>
                <a:gd name="connsiteY7" fmla="*/ 3338795 h 4995862"/>
                <a:gd name="connsiteX8" fmla="*/ 4335462 w 4816688"/>
                <a:gd name="connsiteY8" fmla="*/ 3014662 h 4995862"/>
                <a:gd name="connsiteX9" fmla="*/ 4459287 w 4816688"/>
                <a:gd name="connsiteY9" fmla="*/ 2938462 h 4995862"/>
                <a:gd name="connsiteX10" fmla="*/ 4421187 w 4816688"/>
                <a:gd name="connsiteY10" fmla="*/ 2824162 h 4995862"/>
                <a:gd name="connsiteX11" fmla="*/ 4211637 w 4816688"/>
                <a:gd name="connsiteY11" fmla="*/ 2719387 h 4995862"/>
                <a:gd name="connsiteX12" fmla="*/ 4021137 w 4816688"/>
                <a:gd name="connsiteY12" fmla="*/ 2633662 h 4995862"/>
                <a:gd name="connsiteX13" fmla="*/ 3735387 w 4816688"/>
                <a:gd name="connsiteY13" fmla="*/ 2471737 h 4995862"/>
                <a:gd name="connsiteX14" fmla="*/ 3487737 w 4816688"/>
                <a:gd name="connsiteY14" fmla="*/ 2271712 h 4995862"/>
                <a:gd name="connsiteX15" fmla="*/ 3268662 w 4816688"/>
                <a:gd name="connsiteY15" fmla="*/ 2100262 h 4995862"/>
                <a:gd name="connsiteX16" fmla="*/ 3097212 w 4816688"/>
                <a:gd name="connsiteY16" fmla="*/ 1919287 h 4995862"/>
                <a:gd name="connsiteX17" fmla="*/ 2982912 w 4816688"/>
                <a:gd name="connsiteY17" fmla="*/ 1719262 h 4995862"/>
                <a:gd name="connsiteX18" fmla="*/ 2773362 w 4816688"/>
                <a:gd name="connsiteY18" fmla="*/ 1557337 h 4995862"/>
                <a:gd name="connsiteX19" fmla="*/ 2573337 w 4816688"/>
                <a:gd name="connsiteY19" fmla="*/ 1385887 h 4995862"/>
                <a:gd name="connsiteX20" fmla="*/ 2411412 w 4816688"/>
                <a:gd name="connsiteY20" fmla="*/ 1214437 h 4995862"/>
                <a:gd name="connsiteX21" fmla="*/ 2116137 w 4816688"/>
                <a:gd name="connsiteY21" fmla="*/ 909637 h 4995862"/>
                <a:gd name="connsiteX22" fmla="*/ 2097087 w 4816688"/>
                <a:gd name="connsiteY22" fmla="*/ 642937 h 4995862"/>
                <a:gd name="connsiteX23" fmla="*/ 1830387 w 4816688"/>
                <a:gd name="connsiteY23" fmla="*/ 452437 h 4995862"/>
                <a:gd name="connsiteX24" fmla="*/ 1725612 w 4816688"/>
                <a:gd name="connsiteY24" fmla="*/ 271462 h 4995862"/>
                <a:gd name="connsiteX25" fmla="*/ 1516062 w 4816688"/>
                <a:gd name="connsiteY25" fmla="*/ 214312 h 4995862"/>
                <a:gd name="connsiteX26" fmla="*/ 1268412 w 4816688"/>
                <a:gd name="connsiteY26" fmla="*/ 147637 h 4995862"/>
                <a:gd name="connsiteX27" fmla="*/ 1077912 w 4816688"/>
                <a:gd name="connsiteY27" fmla="*/ 119062 h 4995862"/>
                <a:gd name="connsiteX28" fmla="*/ 801687 w 4816688"/>
                <a:gd name="connsiteY28" fmla="*/ 4762 h 4995862"/>
                <a:gd name="connsiteX29" fmla="*/ 525462 w 4816688"/>
                <a:gd name="connsiteY29" fmla="*/ 90487 h 4995862"/>
                <a:gd name="connsiteX30" fmla="*/ 363537 w 4816688"/>
                <a:gd name="connsiteY30" fmla="*/ 185737 h 4995862"/>
                <a:gd name="connsiteX31" fmla="*/ 201612 w 4816688"/>
                <a:gd name="connsiteY31" fmla="*/ 319087 h 4995862"/>
                <a:gd name="connsiteX32" fmla="*/ 58737 w 4816688"/>
                <a:gd name="connsiteY32" fmla="*/ 452437 h 4995862"/>
                <a:gd name="connsiteX33" fmla="*/ 1587 w 4816688"/>
                <a:gd name="connsiteY33" fmla="*/ 738187 h 4995862"/>
                <a:gd name="connsiteX34" fmla="*/ 68262 w 4816688"/>
                <a:gd name="connsiteY34" fmla="*/ 947737 h 4995862"/>
                <a:gd name="connsiteX35" fmla="*/ 287337 w 4816688"/>
                <a:gd name="connsiteY35" fmla="*/ 947737 h 4995862"/>
                <a:gd name="connsiteX36" fmla="*/ 449262 w 4816688"/>
                <a:gd name="connsiteY36" fmla="*/ 757237 h 4995862"/>
                <a:gd name="connsiteX37" fmla="*/ 668337 w 4816688"/>
                <a:gd name="connsiteY37" fmla="*/ 795337 h 4995862"/>
                <a:gd name="connsiteX38" fmla="*/ 735012 w 4816688"/>
                <a:gd name="connsiteY38" fmla="*/ 938212 h 4995862"/>
                <a:gd name="connsiteX39" fmla="*/ 715962 w 4816688"/>
                <a:gd name="connsiteY39" fmla="*/ 1147762 h 4995862"/>
                <a:gd name="connsiteX40" fmla="*/ 973137 w 4816688"/>
                <a:gd name="connsiteY40" fmla="*/ 1252537 h 4995862"/>
                <a:gd name="connsiteX41" fmla="*/ 1420812 w 4816688"/>
                <a:gd name="connsiteY41" fmla="*/ 1319212 h 4995862"/>
                <a:gd name="connsiteX42" fmla="*/ 1668462 w 4816688"/>
                <a:gd name="connsiteY42" fmla="*/ 1614487 h 4995862"/>
                <a:gd name="connsiteX43" fmla="*/ 1916112 w 4816688"/>
                <a:gd name="connsiteY43" fmla="*/ 2024062 h 4995862"/>
                <a:gd name="connsiteX44" fmla="*/ 2030412 w 4816688"/>
                <a:gd name="connsiteY44" fmla="*/ 2300287 h 4995862"/>
                <a:gd name="connsiteX45" fmla="*/ 2106612 w 4816688"/>
                <a:gd name="connsiteY45" fmla="*/ 2643187 h 4995862"/>
                <a:gd name="connsiteX46" fmla="*/ 2382837 w 4816688"/>
                <a:gd name="connsiteY46" fmla="*/ 2833687 h 4995862"/>
                <a:gd name="connsiteX47" fmla="*/ 2582862 w 4816688"/>
                <a:gd name="connsiteY47" fmla="*/ 3043237 h 4995862"/>
                <a:gd name="connsiteX48" fmla="*/ 2611437 w 4816688"/>
                <a:gd name="connsiteY48" fmla="*/ 3233737 h 4995862"/>
                <a:gd name="connsiteX49" fmla="*/ 2420937 w 4816688"/>
                <a:gd name="connsiteY49" fmla="*/ 3424237 h 4995862"/>
                <a:gd name="connsiteX50" fmla="*/ 2706687 w 4816688"/>
                <a:gd name="connsiteY50" fmla="*/ 3738562 h 4995862"/>
                <a:gd name="connsiteX51" fmla="*/ 3059112 w 4816688"/>
                <a:gd name="connsiteY51" fmla="*/ 3757612 h 4995862"/>
                <a:gd name="connsiteX52" fmla="*/ 3525837 w 4816688"/>
                <a:gd name="connsiteY52" fmla="*/ 3910012 h 4995862"/>
                <a:gd name="connsiteX53" fmla="*/ 3630612 w 4816688"/>
                <a:gd name="connsiteY53" fmla="*/ 3995737 h 4995862"/>
                <a:gd name="connsiteX54" fmla="*/ 3906837 w 4816688"/>
                <a:gd name="connsiteY54" fmla="*/ 4262437 h 4995862"/>
                <a:gd name="connsiteX55" fmla="*/ 3811587 w 4816688"/>
                <a:gd name="connsiteY55" fmla="*/ 4595812 h 4995862"/>
                <a:gd name="connsiteX56" fmla="*/ 3363912 w 4816688"/>
                <a:gd name="connsiteY56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202111 w 4816688"/>
                <a:gd name="connsiteY5" fmla="*/ 3348037 h 4995862"/>
                <a:gd name="connsiteX6" fmla="*/ 4240060 w 4816688"/>
                <a:gd name="connsiteY6" fmla="*/ 3338795 h 4995862"/>
                <a:gd name="connsiteX7" fmla="*/ 4335462 w 4816688"/>
                <a:gd name="connsiteY7" fmla="*/ 3014662 h 4995862"/>
                <a:gd name="connsiteX8" fmla="*/ 4459287 w 4816688"/>
                <a:gd name="connsiteY8" fmla="*/ 2938462 h 4995862"/>
                <a:gd name="connsiteX9" fmla="*/ 4421187 w 4816688"/>
                <a:gd name="connsiteY9" fmla="*/ 2824162 h 4995862"/>
                <a:gd name="connsiteX10" fmla="*/ 4211637 w 4816688"/>
                <a:gd name="connsiteY10" fmla="*/ 2719387 h 4995862"/>
                <a:gd name="connsiteX11" fmla="*/ 4021137 w 4816688"/>
                <a:gd name="connsiteY11" fmla="*/ 2633662 h 4995862"/>
                <a:gd name="connsiteX12" fmla="*/ 3735387 w 4816688"/>
                <a:gd name="connsiteY12" fmla="*/ 2471737 h 4995862"/>
                <a:gd name="connsiteX13" fmla="*/ 3487737 w 4816688"/>
                <a:gd name="connsiteY13" fmla="*/ 2271712 h 4995862"/>
                <a:gd name="connsiteX14" fmla="*/ 3268662 w 4816688"/>
                <a:gd name="connsiteY14" fmla="*/ 2100262 h 4995862"/>
                <a:gd name="connsiteX15" fmla="*/ 3097212 w 4816688"/>
                <a:gd name="connsiteY15" fmla="*/ 1919287 h 4995862"/>
                <a:gd name="connsiteX16" fmla="*/ 2982912 w 4816688"/>
                <a:gd name="connsiteY16" fmla="*/ 1719262 h 4995862"/>
                <a:gd name="connsiteX17" fmla="*/ 2773362 w 4816688"/>
                <a:gd name="connsiteY17" fmla="*/ 1557337 h 4995862"/>
                <a:gd name="connsiteX18" fmla="*/ 2573337 w 4816688"/>
                <a:gd name="connsiteY18" fmla="*/ 1385887 h 4995862"/>
                <a:gd name="connsiteX19" fmla="*/ 2411412 w 4816688"/>
                <a:gd name="connsiteY19" fmla="*/ 1214437 h 4995862"/>
                <a:gd name="connsiteX20" fmla="*/ 2116137 w 4816688"/>
                <a:gd name="connsiteY20" fmla="*/ 909637 h 4995862"/>
                <a:gd name="connsiteX21" fmla="*/ 2097087 w 4816688"/>
                <a:gd name="connsiteY21" fmla="*/ 642937 h 4995862"/>
                <a:gd name="connsiteX22" fmla="*/ 1830387 w 4816688"/>
                <a:gd name="connsiteY22" fmla="*/ 452437 h 4995862"/>
                <a:gd name="connsiteX23" fmla="*/ 1725612 w 4816688"/>
                <a:gd name="connsiteY23" fmla="*/ 271462 h 4995862"/>
                <a:gd name="connsiteX24" fmla="*/ 1516062 w 4816688"/>
                <a:gd name="connsiteY24" fmla="*/ 214312 h 4995862"/>
                <a:gd name="connsiteX25" fmla="*/ 1268412 w 4816688"/>
                <a:gd name="connsiteY25" fmla="*/ 147637 h 4995862"/>
                <a:gd name="connsiteX26" fmla="*/ 1077912 w 4816688"/>
                <a:gd name="connsiteY26" fmla="*/ 119062 h 4995862"/>
                <a:gd name="connsiteX27" fmla="*/ 801687 w 4816688"/>
                <a:gd name="connsiteY27" fmla="*/ 4762 h 4995862"/>
                <a:gd name="connsiteX28" fmla="*/ 525462 w 4816688"/>
                <a:gd name="connsiteY28" fmla="*/ 90487 h 4995862"/>
                <a:gd name="connsiteX29" fmla="*/ 363537 w 4816688"/>
                <a:gd name="connsiteY29" fmla="*/ 185737 h 4995862"/>
                <a:gd name="connsiteX30" fmla="*/ 201612 w 4816688"/>
                <a:gd name="connsiteY30" fmla="*/ 319087 h 4995862"/>
                <a:gd name="connsiteX31" fmla="*/ 58737 w 4816688"/>
                <a:gd name="connsiteY31" fmla="*/ 452437 h 4995862"/>
                <a:gd name="connsiteX32" fmla="*/ 1587 w 4816688"/>
                <a:gd name="connsiteY32" fmla="*/ 738187 h 4995862"/>
                <a:gd name="connsiteX33" fmla="*/ 68262 w 4816688"/>
                <a:gd name="connsiteY33" fmla="*/ 947737 h 4995862"/>
                <a:gd name="connsiteX34" fmla="*/ 287337 w 4816688"/>
                <a:gd name="connsiteY34" fmla="*/ 947737 h 4995862"/>
                <a:gd name="connsiteX35" fmla="*/ 449262 w 4816688"/>
                <a:gd name="connsiteY35" fmla="*/ 757237 h 4995862"/>
                <a:gd name="connsiteX36" fmla="*/ 668337 w 4816688"/>
                <a:gd name="connsiteY36" fmla="*/ 795337 h 4995862"/>
                <a:gd name="connsiteX37" fmla="*/ 735012 w 4816688"/>
                <a:gd name="connsiteY37" fmla="*/ 938212 h 4995862"/>
                <a:gd name="connsiteX38" fmla="*/ 715962 w 4816688"/>
                <a:gd name="connsiteY38" fmla="*/ 1147762 h 4995862"/>
                <a:gd name="connsiteX39" fmla="*/ 973137 w 4816688"/>
                <a:gd name="connsiteY39" fmla="*/ 1252537 h 4995862"/>
                <a:gd name="connsiteX40" fmla="*/ 1420812 w 4816688"/>
                <a:gd name="connsiteY40" fmla="*/ 1319212 h 4995862"/>
                <a:gd name="connsiteX41" fmla="*/ 1668462 w 4816688"/>
                <a:gd name="connsiteY41" fmla="*/ 1614487 h 4995862"/>
                <a:gd name="connsiteX42" fmla="*/ 1916112 w 4816688"/>
                <a:gd name="connsiteY42" fmla="*/ 2024062 h 4995862"/>
                <a:gd name="connsiteX43" fmla="*/ 2030412 w 4816688"/>
                <a:gd name="connsiteY43" fmla="*/ 2300287 h 4995862"/>
                <a:gd name="connsiteX44" fmla="*/ 2106612 w 4816688"/>
                <a:gd name="connsiteY44" fmla="*/ 2643187 h 4995862"/>
                <a:gd name="connsiteX45" fmla="*/ 2382837 w 4816688"/>
                <a:gd name="connsiteY45" fmla="*/ 2833687 h 4995862"/>
                <a:gd name="connsiteX46" fmla="*/ 2582862 w 4816688"/>
                <a:gd name="connsiteY46" fmla="*/ 3043237 h 4995862"/>
                <a:gd name="connsiteX47" fmla="*/ 2611437 w 4816688"/>
                <a:gd name="connsiteY47" fmla="*/ 3233737 h 4995862"/>
                <a:gd name="connsiteX48" fmla="*/ 2420937 w 4816688"/>
                <a:gd name="connsiteY48" fmla="*/ 3424237 h 4995862"/>
                <a:gd name="connsiteX49" fmla="*/ 2706687 w 4816688"/>
                <a:gd name="connsiteY49" fmla="*/ 3738562 h 4995862"/>
                <a:gd name="connsiteX50" fmla="*/ 3059112 w 4816688"/>
                <a:gd name="connsiteY50" fmla="*/ 3757612 h 4995862"/>
                <a:gd name="connsiteX51" fmla="*/ 3525837 w 4816688"/>
                <a:gd name="connsiteY51" fmla="*/ 3910012 h 4995862"/>
                <a:gd name="connsiteX52" fmla="*/ 3630612 w 4816688"/>
                <a:gd name="connsiteY52" fmla="*/ 3995737 h 4995862"/>
                <a:gd name="connsiteX53" fmla="*/ 3906837 w 4816688"/>
                <a:gd name="connsiteY53" fmla="*/ 4262437 h 4995862"/>
                <a:gd name="connsiteX54" fmla="*/ 3811587 w 4816688"/>
                <a:gd name="connsiteY54" fmla="*/ 4595812 h 4995862"/>
                <a:gd name="connsiteX55" fmla="*/ 3363912 w 4816688"/>
                <a:gd name="connsiteY55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202111 w 4816688"/>
                <a:gd name="connsiteY5" fmla="*/ 3348037 h 4995862"/>
                <a:gd name="connsiteX6" fmla="*/ 4335462 w 4816688"/>
                <a:gd name="connsiteY6" fmla="*/ 3014662 h 4995862"/>
                <a:gd name="connsiteX7" fmla="*/ 4459287 w 4816688"/>
                <a:gd name="connsiteY7" fmla="*/ 2938462 h 4995862"/>
                <a:gd name="connsiteX8" fmla="*/ 4421187 w 4816688"/>
                <a:gd name="connsiteY8" fmla="*/ 2824162 h 4995862"/>
                <a:gd name="connsiteX9" fmla="*/ 4211637 w 4816688"/>
                <a:gd name="connsiteY9" fmla="*/ 2719387 h 4995862"/>
                <a:gd name="connsiteX10" fmla="*/ 4021137 w 4816688"/>
                <a:gd name="connsiteY10" fmla="*/ 2633662 h 4995862"/>
                <a:gd name="connsiteX11" fmla="*/ 3735387 w 4816688"/>
                <a:gd name="connsiteY11" fmla="*/ 2471737 h 4995862"/>
                <a:gd name="connsiteX12" fmla="*/ 3487737 w 4816688"/>
                <a:gd name="connsiteY12" fmla="*/ 2271712 h 4995862"/>
                <a:gd name="connsiteX13" fmla="*/ 3268662 w 4816688"/>
                <a:gd name="connsiteY13" fmla="*/ 2100262 h 4995862"/>
                <a:gd name="connsiteX14" fmla="*/ 3097212 w 4816688"/>
                <a:gd name="connsiteY14" fmla="*/ 1919287 h 4995862"/>
                <a:gd name="connsiteX15" fmla="*/ 2982912 w 4816688"/>
                <a:gd name="connsiteY15" fmla="*/ 1719262 h 4995862"/>
                <a:gd name="connsiteX16" fmla="*/ 2773362 w 4816688"/>
                <a:gd name="connsiteY16" fmla="*/ 1557337 h 4995862"/>
                <a:gd name="connsiteX17" fmla="*/ 2573337 w 4816688"/>
                <a:gd name="connsiteY17" fmla="*/ 1385887 h 4995862"/>
                <a:gd name="connsiteX18" fmla="*/ 2411412 w 4816688"/>
                <a:gd name="connsiteY18" fmla="*/ 1214437 h 4995862"/>
                <a:gd name="connsiteX19" fmla="*/ 2116137 w 4816688"/>
                <a:gd name="connsiteY19" fmla="*/ 909637 h 4995862"/>
                <a:gd name="connsiteX20" fmla="*/ 2097087 w 4816688"/>
                <a:gd name="connsiteY20" fmla="*/ 642937 h 4995862"/>
                <a:gd name="connsiteX21" fmla="*/ 1830387 w 4816688"/>
                <a:gd name="connsiteY21" fmla="*/ 452437 h 4995862"/>
                <a:gd name="connsiteX22" fmla="*/ 1725612 w 4816688"/>
                <a:gd name="connsiteY22" fmla="*/ 271462 h 4995862"/>
                <a:gd name="connsiteX23" fmla="*/ 1516062 w 4816688"/>
                <a:gd name="connsiteY23" fmla="*/ 214312 h 4995862"/>
                <a:gd name="connsiteX24" fmla="*/ 1268412 w 4816688"/>
                <a:gd name="connsiteY24" fmla="*/ 147637 h 4995862"/>
                <a:gd name="connsiteX25" fmla="*/ 1077912 w 4816688"/>
                <a:gd name="connsiteY25" fmla="*/ 119062 h 4995862"/>
                <a:gd name="connsiteX26" fmla="*/ 801687 w 4816688"/>
                <a:gd name="connsiteY26" fmla="*/ 4762 h 4995862"/>
                <a:gd name="connsiteX27" fmla="*/ 525462 w 4816688"/>
                <a:gd name="connsiteY27" fmla="*/ 90487 h 4995862"/>
                <a:gd name="connsiteX28" fmla="*/ 363537 w 4816688"/>
                <a:gd name="connsiteY28" fmla="*/ 185737 h 4995862"/>
                <a:gd name="connsiteX29" fmla="*/ 201612 w 4816688"/>
                <a:gd name="connsiteY29" fmla="*/ 319087 h 4995862"/>
                <a:gd name="connsiteX30" fmla="*/ 58737 w 4816688"/>
                <a:gd name="connsiteY30" fmla="*/ 452437 h 4995862"/>
                <a:gd name="connsiteX31" fmla="*/ 1587 w 4816688"/>
                <a:gd name="connsiteY31" fmla="*/ 738187 h 4995862"/>
                <a:gd name="connsiteX32" fmla="*/ 68262 w 4816688"/>
                <a:gd name="connsiteY32" fmla="*/ 947737 h 4995862"/>
                <a:gd name="connsiteX33" fmla="*/ 287337 w 4816688"/>
                <a:gd name="connsiteY33" fmla="*/ 947737 h 4995862"/>
                <a:gd name="connsiteX34" fmla="*/ 449262 w 4816688"/>
                <a:gd name="connsiteY34" fmla="*/ 757237 h 4995862"/>
                <a:gd name="connsiteX35" fmla="*/ 668337 w 4816688"/>
                <a:gd name="connsiteY35" fmla="*/ 795337 h 4995862"/>
                <a:gd name="connsiteX36" fmla="*/ 735012 w 4816688"/>
                <a:gd name="connsiteY36" fmla="*/ 938212 h 4995862"/>
                <a:gd name="connsiteX37" fmla="*/ 715962 w 4816688"/>
                <a:gd name="connsiteY37" fmla="*/ 1147762 h 4995862"/>
                <a:gd name="connsiteX38" fmla="*/ 973137 w 4816688"/>
                <a:gd name="connsiteY38" fmla="*/ 1252537 h 4995862"/>
                <a:gd name="connsiteX39" fmla="*/ 1420812 w 4816688"/>
                <a:gd name="connsiteY39" fmla="*/ 1319212 h 4995862"/>
                <a:gd name="connsiteX40" fmla="*/ 1668462 w 4816688"/>
                <a:gd name="connsiteY40" fmla="*/ 1614487 h 4995862"/>
                <a:gd name="connsiteX41" fmla="*/ 1916112 w 4816688"/>
                <a:gd name="connsiteY41" fmla="*/ 2024062 h 4995862"/>
                <a:gd name="connsiteX42" fmla="*/ 2030412 w 4816688"/>
                <a:gd name="connsiteY42" fmla="*/ 2300287 h 4995862"/>
                <a:gd name="connsiteX43" fmla="*/ 2106612 w 4816688"/>
                <a:gd name="connsiteY43" fmla="*/ 2643187 h 4995862"/>
                <a:gd name="connsiteX44" fmla="*/ 2382837 w 4816688"/>
                <a:gd name="connsiteY44" fmla="*/ 2833687 h 4995862"/>
                <a:gd name="connsiteX45" fmla="*/ 2582862 w 4816688"/>
                <a:gd name="connsiteY45" fmla="*/ 3043237 h 4995862"/>
                <a:gd name="connsiteX46" fmla="*/ 2611437 w 4816688"/>
                <a:gd name="connsiteY46" fmla="*/ 3233737 h 4995862"/>
                <a:gd name="connsiteX47" fmla="*/ 2420937 w 4816688"/>
                <a:gd name="connsiteY47" fmla="*/ 3424237 h 4995862"/>
                <a:gd name="connsiteX48" fmla="*/ 2706687 w 4816688"/>
                <a:gd name="connsiteY48" fmla="*/ 3738562 h 4995862"/>
                <a:gd name="connsiteX49" fmla="*/ 3059112 w 4816688"/>
                <a:gd name="connsiteY49" fmla="*/ 3757612 h 4995862"/>
                <a:gd name="connsiteX50" fmla="*/ 3525837 w 4816688"/>
                <a:gd name="connsiteY50" fmla="*/ 3910012 h 4995862"/>
                <a:gd name="connsiteX51" fmla="*/ 3630612 w 4816688"/>
                <a:gd name="connsiteY51" fmla="*/ 3995737 h 4995862"/>
                <a:gd name="connsiteX52" fmla="*/ 3906837 w 4816688"/>
                <a:gd name="connsiteY52" fmla="*/ 4262437 h 4995862"/>
                <a:gd name="connsiteX53" fmla="*/ 3811587 w 4816688"/>
                <a:gd name="connsiteY53" fmla="*/ 4595812 h 4995862"/>
                <a:gd name="connsiteX54" fmla="*/ 3363912 w 4816688"/>
                <a:gd name="connsiteY54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335462 w 4816688"/>
                <a:gd name="connsiteY5" fmla="*/ 3014662 h 4995862"/>
                <a:gd name="connsiteX6" fmla="*/ 4459287 w 4816688"/>
                <a:gd name="connsiteY6" fmla="*/ 2938462 h 4995862"/>
                <a:gd name="connsiteX7" fmla="*/ 4421187 w 4816688"/>
                <a:gd name="connsiteY7" fmla="*/ 2824162 h 4995862"/>
                <a:gd name="connsiteX8" fmla="*/ 4211637 w 4816688"/>
                <a:gd name="connsiteY8" fmla="*/ 2719387 h 4995862"/>
                <a:gd name="connsiteX9" fmla="*/ 4021137 w 4816688"/>
                <a:gd name="connsiteY9" fmla="*/ 2633662 h 4995862"/>
                <a:gd name="connsiteX10" fmla="*/ 3735387 w 4816688"/>
                <a:gd name="connsiteY10" fmla="*/ 2471737 h 4995862"/>
                <a:gd name="connsiteX11" fmla="*/ 3487737 w 4816688"/>
                <a:gd name="connsiteY11" fmla="*/ 2271712 h 4995862"/>
                <a:gd name="connsiteX12" fmla="*/ 3268662 w 4816688"/>
                <a:gd name="connsiteY12" fmla="*/ 2100262 h 4995862"/>
                <a:gd name="connsiteX13" fmla="*/ 3097212 w 4816688"/>
                <a:gd name="connsiteY13" fmla="*/ 1919287 h 4995862"/>
                <a:gd name="connsiteX14" fmla="*/ 2982912 w 4816688"/>
                <a:gd name="connsiteY14" fmla="*/ 1719262 h 4995862"/>
                <a:gd name="connsiteX15" fmla="*/ 2773362 w 4816688"/>
                <a:gd name="connsiteY15" fmla="*/ 1557337 h 4995862"/>
                <a:gd name="connsiteX16" fmla="*/ 2573337 w 4816688"/>
                <a:gd name="connsiteY16" fmla="*/ 1385887 h 4995862"/>
                <a:gd name="connsiteX17" fmla="*/ 2411412 w 4816688"/>
                <a:gd name="connsiteY17" fmla="*/ 1214437 h 4995862"/>
                <a:gd name="connsiteX18" fmla="*/ 2116137 w 4816688"/>
                <a:gd name="connsiteY18" fmla="*/ 909637 h 4995862"/>
                <a:gd name="connsiteX19" fmla="*/ 2097087 w 4816688"/>
                <a:gd name="connsiteY19" fmla="*/ 642937 h 4995862"/>
                <a:gd name="connsiteX20" fmla="*/ 1830387 w 4816688"/>
                <a:gd name="connsiteY20" fmla="*/ 452437 h 4995862"/>
                <a:gd name="connsiteX21" fmla="*/ 1725612 w 4816688"/>
                <a:gd name="connsiteY21" fmla="*/ 271462 h 4995862"/>
                <a:gd name="connsiteX22" fmla="*/ 1516062 w 4816688"/>
                <a:gd name="connsiteY22" fmla="*/ 214312 h 4995862"/>
                <a:gd name="connsiteX23" fmla="*/ 1268412 w 4816688"/>
                <a:gd name="connsiteY23" fmla="*/ 147637 h 4995862"/>
                <a:gd name="connsiteX24" fmla="*/ 1077912 w 4816688"/>
                <a:gd name="connsiteY24" fmla="*/ 119062 h 4995862"/>
                <a:gd name="connsiteX25" fmla="*/ 801687 w 4816688"/>
                <a:gd name="connsiteY25" fmla="*/ 4762 h 4995862"/>
                <a:gd name="connsiteX26" fmla="*/ 525462 w 4816688"/>
                <a:gd name="connsiteY26" fmla="*/ 90487 h 4995862"/>
                <a:gd name="connsiteX27" fmla="*/ 363537 w 4816688"/>
                <a:gd name="connsiteY27" fmla="*/ 185737 h 4995862"/>
                <a:gd name="connsiteX28" fmla="*/ 201612 w 4816688"/>
                <a:gd name="connsiteY28" fmla="*/ 319087 h 4995862"/>
                <a:gd name="connsiteX29" fmla="*/ 58737 w 4816688"/>
                <a:gd name="connsiteY29" fmla="*/ 452437 h 4995862"/>
                <a:gd name="connsiteX30" fmla="*/ 1587 w 4816688"/>
                <a:gd name="connsiteY30" fmla="*/ 738187 h 4995862"/>
                <a:gd name="connsiteX31" fmla="*/ 68262 w 4816688"/>
                <a:gd name="connsiteY31" fmla="*/ 947737 h 4995862"/>
                <a:gd name="connsiteX32" fmla="*/ 287337 w 4816688"/>
                <a:gd name="connsiteY32" fmla="*/ 947737 h 4995862"/>
                <a:gd name="connsiteX33" fmla="*/ 449262 w 4816688"/>
                <a:gd name="connsiteY33" fmla="*/ 757237 h 4995862"/>
                <a:gd name="connsiteX34" fmla="*/ 668337 w 4816688"/>
                <a:gd name="connsiteY34" fmla="*/ 795337 h 4995862"/>
                <a:gd name="connsiteX35" fmla="*/ 735012 w 4816688"/>
                <a:gd name="connsiteY35" fmla="*/ 938212 h 4995862"/>
                <a:gd name="connsiteX36" fmla="*/ 715962 w 4816688"/>
                <a:gd name="connsiteY36" fmla="*/ 1147762 h 4995862"/>
                <a:gd name="connsiteX37" fmla="*/ 973137 w 4816688"/>
                <a:gd name="connsiteY37" fmla="*/ 1252537 h 4995862"/>
                <a:gd name="connsiteX38" fmla="*/ 1420812 w 4816688"/>
                <a:gd name="connsiteY38" fmla="*/ 1319212 h 4995862"/>
                <a:gd name="connsiteX39" fmla="*/ 1668462 w 4816688"/>
                <a:gd name="connsiteY39" fmla="*/ 1614487 h 4995862"/>
                <a:gd name="connsiteX40" fmla="*/ 1916112 w 4816688"/>
                <a:gd name="connsiteY40" fmla="*/ 2024062 h 4995862"/>
                <a:gd name="connsiteX41" fmla="*/ 2030412 w 4816688"/>
                <a:gd name="connsiteY41" fmla="*/ 2300287 h 4995862"/>
                <a:gd name="connsiteX42" fmla="*/ 2106612 w 4816688"/>
                <a:gd name="connsiteY42" fmla="*/ 2643187 h 4995862"/>
                <a:gd name="connsiteX43" fmla="*/ 2382837 w 4816688"/>
                <a:gd name="connsiteY43" fmla="*/ 2833687 h 4995862"/>
                <a:gd name="connsiteX44" fmla="*/ 2582862 w 4816688"/>
                <a:gd name="connsiteY44" fmla="*/ 3043237 h 4995862"/>
                <a:gd name="connsiteX45" fmla="*/ 2611437 w 4816688"/>
                <a:gd name="connsiteY45" fmla="*/ 3233737 h 4995862"/>
                <a:gd name="connsiteX46" fmla="*/ 2420937 w 4816688"/>
                <a:gd name="connsiteY46" fmla="*/ 3424237 h 4995862"/>
                <a:gd name="connsiteX47" fmla="*/ 2706687 w 4816688"/>
                <a:gd name="connsiteY47" fmla="*/ 3738562 h 4995862"/>
                <a:gd name="connsiteX48" fmla="*/ 3059112 w 4816688"/>
                <a:gd name="connsiteY48" fmla="*/ 3757612 h 4995862"/>
                <a:gd name="connsiteX49" fmla="*/ 3525837 w 4816688"/>
                <a:gd name="connsiteY49" fmla="*/ 3910012 h 4995862"/>
                <a:gd name="connsiteX50" fmla="*/ 3630612 w 4816688"/>
                <a:gd name="connsiteY50" fmla="*/ 3995737 h 4995862"/>
                <a:gd name="connsiteX51" fmla="*/ 3906837 w 4816688"/>
                <a:gd name="connsiteY51" fmla="*/ 4262437 h 4995862"/>
                <a:gd name="connsiteX52" fmla="*/ 3811587 w 4816688"/>
                <a:gd name="connsiteY52" fmla="*/ 4595812 h 4995862"/>
                <a:gd name="connsiteX53" fmla="*/ 3363912 w 4816688"/>
                <a:gd name="connsiteY53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335462 w 4816688"/>
                <a:gd name="connsiteY5" fmla="*/ 3014662 h 4995862"/>
                <a:gd name="connsiteX6" fmla="*/ 4459287 w 4816688"/>
                <a:gd name="connsiteY6" fmla="*/ 2938462 h 4995862"/>
                <a:gd name="connsiteX7" fmla="*/ 4421187 w 4816688"/>
                <a:gd name="connsiteY7" fmla="*/ 2824162 h 4995862"/>
                <a:gd name="connsiteX8" fmla="*/ 4211637 w 4816688"/>
                <a:gd name="connsiteY8" fmla="*/ 2719387 h 4995862"/>
                <a:gd name="connsiteX9" fmla="*/ 4177289 w 4816688"/>
                <a:gd name="connsiteY9" fmla="*/ 2709284 h 4995862"/>
                <a:gd name="connsiteX10" fmla="*/ 4021137 w 4816688"/>
                <a:gd name="connsiteY10" fmla="*/ 2633662 h 4995862"/>
                <a:gd name="connsiteX11" fmla="*/ 3735387 w 4816688"/>
                <a:gd name="connsiteY11" fmla="*/ 2471737 h 4995862"/>
                <a:gd name="connsiteX12" fmla="*/ 3487737 w 4816688"/>
                <a:gd name="connsiteY12" fmla="*/ 2271712 h 4995862"/>
                <a:gd name="connsiteX13" fmla="*/ 3268662 w 4816688"/>
                <a:gd name="connsiteY13" fmla="*/ 2100262 h 4995862"/>
                <a:gd name="connsiteX14" fmla="*/ 3097212 w 4816688"/>
                <a:gd name="connsiteY14" fmla="*/ 1919287 h 4995862"/>
                <a:gd name="connsiteX15" fmla="*/ 2982912 w 4816688"/>
                <a:gd name="connsiteY15" fmla="*/ 1719262 h 4995862"/>
                <a:gd name="connsiteX16" fmla="*/ 2773362 w 4816688"/>
                <a:gd name="connsiteY16" fmla="*/ 1557337 h 4995862"/>
                <a:gd name="connsiteX17" fmla="*/ 2573337 w 4816688"/>
                <a:gd name="connsiteY17" fmla="*/ 1385887 h 4995862"/>
                <a:gd name="connsiteX18" fmla="*/ 2411412 w 4816688"/>
                <a:gd name="connsiteY18" fmla="*/ 1214437 h 4995862"/>
                <a:gd name="connsiteX19" fmla="*/ 2116137 w 4816688"/>
                <a:gd name="connsiteY19" fmla="*/ 909637 h 4995862"/>
                <a:gd name="connsiteX20" fmla="*/ 2097087 w 4816688"/>
                <a:gd name="connsiteY20" fmla="*/ 642937 h 4995862"/>
                <a:gd name="connsiteX21" fmla="*/ 1830387 w 4816688"/>
                <a:gd name="connsiteY21" fmla="*/ 452437 h 4995862"/>
                <a:gd name="connsiteX22" fmla="*/ 1725612 w 4816688"/>
                <a:gd name="connsiteY22" fmla="*/ 271462 h 4995862"/>
                <a:gd name="connsiteX23" fmla="*/ 1516062 w 4816688"/>
                <a:gd name="connsiteY23" fmla="*/ 214312 h 4995862"/>
                <a:gd name="connsiteX24" fmla="*/ 1268412 w 4816688"/>
                <a:gd name="connsiteY24" fmla="*/ 147637 h 4995862"/>
                <a:gd name="connsiteX25" fmla="*/ 1077912 w 4816688"/>
                <a:gd name="connsiteY25" fmla="*/ 119062 h 4995862"/>
                <a:gd name="connsiteX26" fmla="*/ 801687 w 4816688"/>
                <a:gd name="connsiteY26" fmla="*/ 4762 h 4995862"/>
                <a:gd name="connsiteX27" fmla="*/ 525462 w 4816688"/>
                <a:gd name="connsiteY27" fmla="*/ 90487 h 4995862"/>
                <a:gd name="connsiteX28" fmla="*/ 363537 w 4816688"/>
                <a:gd name="connsiteY28" fmla="*/ 185737 h 4995862"/>
                <a:gd name="connsiteX29" fmla="*/ 201612 w 4816688"/>
                <a:gd name="connsiteY29" fmla="*/ 319087 h 4995862"/>
                <a:gd name="connsiteX30" fmla="*/ 58737 w 4816688"/>
                <a:gd name="connsiteY30" fmla="*/ 452437 h 4995862"/>
                <a:gd name="connsiteX31" fmla="*/ 1587 w 4816688"/>
                <a:gd name="connsiteY31" fmla="*/ 738187 h 4995862"/>
                <a:gd name="connsiteX32" fmla="*/ 68262 w 4816688"/>
                <a:gd name="connsiteY32" fmla="*/ 947737 h 4995862"/>
                <a:gd name="connsiteX33" fmla="*/ 287337 w 4816688"/>
                <a:gd name="connsiteY33" fmla="*/ 947737 h 4995862"/>
                <a:gd name="connsiteX34" fmla="*/ 449262 w 4816688"/>
                <a:gd name="connsiteY34" fmla="*/ 757237 h 4995862"/>
                <a:gd name="connsiteX35" fmla="*/ 668337 w 4816688"/>
                <a:gd name="connsiteY35" fmla="*/ 795337 h 4995862"/>
                <a:gd name="connsiteX36" fmla="*/ 735012 w 4816688"/>
                <a:gd name="connsiteY36" fmla="*/ 938212 h 4995862"/>
                <a:gd name="connsiteX37" fmla="*/ 715962 w 4816688"/>
                <a:gd name="connsiteY37" fmla="*/ 1147762 h 4995862"/>
                <a:gd name="connsiteX38" fmla="*/ 973137 w 4816688"/>
                <a:gd name="connsiteY38" fmla="*/ 1252537 h 4995862"/>
                <a:gd name="connsiteX39" fmla="*/ 1420812 w 4816688"/>
                <a:gd name="connsiteY39" fmla="*/ 1319212 h 4995862"/>
                <a:gd name="connsiteX40" fmla="*/ 1668462 w 4816688"/>
                <a:gd name="connsiteY40" fmla="*/ 1614487 h 4995862"/>
                <a:gd name="connsiteX41" fmla="*/ 1916112 w 4816688"/>
                <a:gd name="connsiteY41" fmla="*/ 2024062 h 4995862"/>
                <a:gd name="connsiteX42" fmla="*/ 2030412 w 4816688"/>
                <a:gd name="connsiteY42" fmla="*/ 2300287 h 4995862"/>
                <a:gd name="connsiteX43" fmla="*/ 2106612 w 4816688"/>
                <a:gd name="connsiteY43" fmla="*/ 2643187 h 4995862"/>
                <a:gd name="connsiteX44" fmla="*/ 2382837 w 4816688"/>
                <a:gd name="connsiteY44" fmla="*/ 2833687 h 4995862"/>
                <a:gd name="connsiteX45" fmla="*/ 2582862 w 4816688"/>
                <a:gd name="connsiteY45" fmla="*/ 3043237 h 4995862"/>
                <a:gd name="connsiteX46" fmla="*/ 2611437 w 4816688"/>
                <a:gd name="connsiteY46" fmla="*/ 3233737 h 4995862"/>
                <a:gd name="connsiteX47" fmla="*/ 2420937 w 4816688"/>
                <a:gd name="connsiteY47" fmla="*/ 3424237 h 4995862"/>
                <a:gd name="connsiteX48" fmla="*/ 2706687 w 4816688"/>
                <a:gd name="connsiteY48" fmla="*/ 3738562 h 4995862"/>
                <a:gd name="connsiteX49" fmla="*/ 3059112 w 4816688"/>
                <a:gd name="connsiteY49" fmla="*/ 3757612 h 4995862"/>
                <a:gd name="connsiteX50" fmla="*/ 3525837 w 4816688"/>
                <a:gd name="connsiteY50" fmla="*/ 3910012 h 4995862"/>
                <a:gd name="connsiteX51" fmla="*/ 3630612 w 4816688"/>
                <a:gd name="connsiteY51" fmla="*/ 3995737 h 4995862"/>
                <a:gd name="connsiteX52" fmla="*/ 3906837 w 4816688"/>
                <a:gd name="connsiteY52" fmla="*/ 4262437 h 4995862"/>
                <a:gd name="connsiteX53" fmla="*/ 3811587 w 4816688"/>
                <a:gd name="connsiteY53" fmla="*/ 4595812 h 4995862"/>
                <a:gd name="connsiteX54" fmla="*/ 3363912 w 4816688"/>
                <a:gd name="connsiteY54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335462 w 4816688"/>
                <a:gd name="connsiteY5" fmla="*/ 3014662 h 4995862"/>
                <a:gd name="connsiteX6" fmla="*/ 4459287 w 4816688"/>
                <a:gd name="connsiteY6" fmla="*/ 2938462 h 4995862"/>
                <a:gd name="connsiteX7" fmla="*/ 4421187 w 4816688"/>
                <a:gd name="connsiteY7" fmla="*/ 2824162 h 4995862"/>
                <a:gd name="connsiteX8" fmla="*/ 4211637 w 4816688"/>
                <a:gd name="connsiteY8" fmla="*/ 2719387 h 4995862"/>
                <a:gd name="connsiteX9" fmla="*/ 4177289 w 4816688"/>
                <a:gd name="connsiteY9" fmla="*/ 2709284 h 4995862"/>
                <a:gd name="connsiteX10" fmla="*/ 4021137 w 4816688"/>
                <a:gd name="connsiteY10" fmla="*/ 2633662 h 4995862"/>
                <a:gd name="connsiteX11" fmla="*/ 3735387 w 4816688"/>
                <a:gd name="connsiteY11" fmla="*/ 2471737 h 4995862"/>
                <a:gd name="connsiteX12" fmla="*/ 3487737 w 4816688"/>
                <a:gd name="connsiteY12" fmla="*/ 2271712 h 4995862"/>
                <a:gd name="connsiteX13" fmla="*/ 3268662 w 4816688"/>
                <a:gd name="connsiteY13" fmla="*/ 2100262 h 4995862"/>
                <a:gd name="connsiteX14" fmla="*/ 3097212 w 4816688"/>
                <a:gd name="connsiteY14" fmla="*/ 1919287 h 4995862"/>
                <a:gd name="connsiteX15" fmla="*/ 2982912 w 4816688"/>
                <a:gd name="connsiteY15" fmla="*/ 1719262 h 4995862"/>
                <a:gd name="connsiteX16" fmla="*/ 2773362 w 4816688"/>
                <a:gd name="connsiteY16" fmla="*/ 1557337 h 4995862"/>
                <a:gd name="connsiteX17" fmla="*/ 2573337 w 4816688"/>
                <a:gd name="connsiteY17" fmla="*/ 1385887 h 4995862"/>
                <a:gd name="connsiteX18" fmla="*/ 2411412 w 4816688"/>
                <a:gd name="connsiteY18" fmla="*/ 1214437 h 4995862"/>
                <a:gd name="connsiteX19" fmla="*/ 2116137 w 4816688"/>
                <a:gd name="connsiteY19" fmla="*/ 909637 h 4995862"/>
                <a:gd name="connsiteX20" fmla="*/ 2097087 w 4816688"/>
                <a:gd name="connsiteY20" fmla="*/ 642937 h 4995862"/>
                <a:gd name="connsiteX21" fmla="*/ 1830387 w 4816688"/>
                <a:gd name="connsiteY21" fmla="*/ 452437 h 4995862"/>
                <a:gd name="connsiteX22" fmla="*/ 1725612 w 4816688"/>
                <a:gd name="connsiteY22" fmla="*/ 271462 h 4995862"/>
                <a:gd name="connsiteX23" fmla="*/ 1516062 w 4816688"/>
                <a:gd name="connsiteY23" fmla="*/ 214312 h 4995862"/>
                <a:gd name="connsiteX24" fmla="*/ 1268412 w 4816688"/>
                <a:gd name="connsiteY24" fmla="*/ 147637 h 4995862"/>
                <a:gd name="connsiteX25" fmla="*/ 1077912 w 4816688"/>
                <a:gd name="connsiteY25" fmla="*/ 119062 h 4995862"/>
                <a:gd name="connsiteX26" fmla="*/ 801687 w 4816688"/>
                <a:gd name="connsiteY26" fmla="*/ 4762 h 4995862"/>
                <a:gd name="connsiteX27" fmla="*/ 525462 w 4816688"/>
                <a:gd name="connsiteY27" fmla="*/ 90487 h 4995862"/>
                <a:gd name="connsiteX28" fmla="*/ 363537 w 4816688"/>
                <a:gd name="connsiteY28" fmla="*/ 185737 h 4995862"/>
                <a:gd name="connsiteX29" fmla="*/ 201612 w 4816688"/>
                <a:gd name="connsiteY29" fmla="*/ 319087 h 4995862"/>
                <a:gd name="connsiteX30" fmla="*/ 58737 w 4816688"/>
                <a:gd name="connsiteY30" fmla="*/ 452437 h 4995862"/>
                <a:gd name="connsiteX31" fmla="*/ 1587 w 4816688"/>
                <a:gd name="connsiteY31" fmla="*/ 738187 h 4995862"/>
                <a:gd name="connsiteX32" fmla="*/ 68262 w 4816688"/>
                <a:gd name="connsiteY32" fmla="*/ 947737 h 4995862"/>
                <a:gd name="connsiteX33" fmla="*/ 287337 w 4816688"/>
                <a:gd name="connsiteY33" fmla="*/ 947737 h 4995862"/>
                <a:gd name="connsiteX34" fmla="*/ 449262 w 4816688"/>
                <a:gd name="connsiteY34" fmla="*/ 757237 h 4995862"/>
                <a:gd name="connsiteX35" fmla="*/ 668337 w 4816688"/>
                <a:gd name="connsiteY35" fmla="*/ 795337 h 4995862"/>
                <a:gd name="connsiteX36" fmla="*/ 735012 w 4816688"/>
                <a:gd name="connsiteY36" fmla="*/ 938212 h 4995862"/>
                <a:gd name="connsiteX37" fmla="*/ 715962 w 4816688"/>
                <a:gd name="connsiteY37" fmla="*/ 1147762 h 4995862"/>
                <a:gd name="connsiteX38" fmla="*/ 973137 w 4816688"/>
                <a:gd name="connsiteY38" fmla="*/ 1252537 h 4995862"/>
                <a:gd name="connsiteX39" fmla="*/ 1420812 w 4816688"/>
                <a:gd name="connsiteY39" fmla="*/ 1319212 h 4995862"/>
                <a:gd name="connsiteX40" fmla="*/ 1668462 w 4816688"/>
                <a:gd name="connsiteY40" fmla="*/ 1614487 h 4995862"/>
                <a:gd name="connsiteX41" fmla="*/ 1916112 w 4816688"/>
                <a:gd name="connsiteY41" fmla="*/ 2024062 h 4995862"/>
                <a:gd name="connsiteX42" fmla="*/ 2030412 w 4816688"/>
                <a:gd name="connsiteY42" fmla="*/ 2300287 h 4995862"/>
                <a:gd name="connsiteX43" fmla="*/ 2106612 w 4816688"/>
                <a:gd name="connsiteY43" fmla="*/ 2643187 h 4995862"/>
                <a:gd name="connsiteX44" fmla="*/ 2382837 w 4816688"/>
                <a:gd name="connsiteY44" fmla="*/ 2833687 h 4995862"/>
                <a:gd name="connsiteX45" fmla="*/ 2582862 w 4816688"/>
                <a:gd name="connsiteY45" fmla="*/ 3043237 h 4995862"/>
                <a:gd name="connsiteX46" fmla="*/ 2611437 w 4816688"/>
                <a:gd name="connsiteY46" fmla="*/ 3233737 h 4995862"/>
                <a:gd name="connsiteX47" fmla="*/ 2420937 w 4816688"/>
                <a:gd name="connsiteY47" fmla="*/ 3424237 h 4995862"/>
                <a:gd name="connsiteX48" fmla="*/ 2706687 w 4816688"/>
                <a:gd name="connsiteY48" fmla="*/ 3738562 h 4995862"/>
                <a:gd name="connsiteX49" fmla="*/ 3059112 w 4816688"/>
                <a:gd name="connsiteY49" fmla="*/ 3757612 h 4995862"/>
                <a:gd name="connsiteX50" fmla="*/ 3525837 w 4816688"/>
                <a:gd name="connsiteY50" fmla="*/ 3910012 h 4995862"/>
                <a:gd name="connsiteX51" fmla="*/ 3630612 w 4816688"/>
                <a:gd name="connsiteY51" fmla="*/ 3995737 h 4995862"/>
                <a:gd name="connsiteX52" fmla="*/ 3906837 w 4816688"/>
                <a:gd name="connsiteY52" fmla="*/ 4262437 h 4995862"/>
                <a:gd name="connsiteX53" fmla="*/ 3811587 w 4816688"/>
                <a:gd name="connsiteY53" fmla="*/ 4595812 h 4995862"/>
                <a:gd name="connsiteX54" fmla="*/ 3363912 w 4816688"/>
                <a:gd name="connsiteY54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335462 w 4816688"/>
                <a:gd name="connsiteY5" fmla="*/ 3014662 h 4995862"/>
                <a:gd name="connsiteX6" fmla="*/ 4459287 w 4816688"/>
                <a:gd name="connsiteY6" fmla="*/ 2938462 h 4995862"/>
                <a:gd name="connsiteX7" fmla="*/ 4211637 w 4816688"/>
                <a:gd name="connsiteY7" fmla="*/ 2719387 h 4995862"/>
                <a:gd name="connsiteX8" fmla="*/ 4177289 w 4816688"/>
                <a:gd name="connsiteY8" fmla="*/ 2709284 h 4995862"/>
                <a:gd name="connsiteX9" fmla="*/ 4021137 w 4816688"/>
                <a:gd name="connsiteY9" fmla="*/ 2633662 h 4995862"/>
                <a:gd name="connsiteX10" fmla="*/ 3735387 w 4816688"/>
                <a:gd name="connsiteY10" fmla="*/ 2471737 h 4995862"/>
                <a:gd name="connsiteX11" fmla="*/ 3487737 w 4816688"/>
                <a:gd name="connsiteY11" fmla="*/ 2271712 h 4995862"/>
                <a:gd name="connsiteX12" fmla="*/ 3268662 w 4816688"/>
                <a:gd name="connsiteY12" fmla="*/ 2100262 h 4995862"/>
                <a:gd name="connsiteX13" fmla="*/ 3097212 w 4816688"/>
                <a:gd name="connsiteY13" fmla="*/ 1919287 h 4995862"/>
                <a:gd name="connsiteX14" fmla="*/ 2982912 w 4816688"/>
                <a:gd name="connsiteY14" fmla="*/ 1719262 h 4995862"/>
                <a:gd name="connsiteX15" fmla="*/ 2773362 w 4816688"/>
                <a:gd name="connsiteY15" fmla="*/ 1557337 h 4995862"/>
                <a:gd name="connsiteX16" fmla="*/ 2573337 w 4816688"/>
                <a:gd name="connsiteY16" fmla="*/ 1385887 h 4995862"/>
                <a:gd name="connsiteX17" fmla="*/ 2411412 w 4816688"/>
                <a:gd name="connsiteY17" fmla="*/ 1214437 h 4995862"/>
                <a:gd name="connsiteX18" fmla="*/ 2116137 w 4816688"/>
                <a:gd name="connsiteY18" fmla="*/ 909637 h 4995862"/>
                <a:gd name="connsiteX19" fmla="*/ 2097087 w 4816688"/>
                <a:gd name="connsiteY19" fmla="*/ 642937 h 4995862"/>
                <a:gd name="connsiteX20" fmla="*/ 1830387 w 4816688"/>
                <a:gd name="connsiteY20" fmla="*/ 452437 h 4995862"/>
                <a:gd name="connsiteX21" fmla="*/ 1725612 w 4816688"/>
                <a:gd name="connsiteY21" fmla="*/ 271462 h 4995862"/>
                <a:gd name="connsiteX22" fmla="*/ 1516062 w 4816688"/>
                <a:gd name="connsiteY22" fmla="*/ 214312 h 4995862"/>
                <a:gd name="connsiteX23" fmla="*/ 1268412 w 4816688"/>
                <a:gd name="connsiteY23" fmla="*/ 147637 h 4995862"/>
                <a:gd name="connsiteX24" fmla="*/ 1077912 w 4816688"/>
                <a:gd name="connsiteY24" fmla="*/ 119062 h 4995862"/>
                <a:gd name="connsiteX25" fmla="*/ 801687 w 4816688"/>
                <a:gd name="connsiteY25" fmla="*/ 4762 h 4995862"/>
                <a:gd name="connsiteX26" fmla="*/ 525462 w 4816688"/>
                <a:gd name="connsiteY26" fmla="*/ 90487 h 4995862"/>
                <a:gd name="connsiteX27" fmla="*/ 363537 w 4816688"/>
                <a:gd name="connsiteY27" fmla="*/ 185737 h 4995862"/>
                <a:gd name="connsiteX28" fmla="*/ 201612 w 4816688"/>
                <a:gd name="connsiteY28" fmla="*/ 319087 h 4995862"/>
                <a:gd name="connsiteX29" fmla="*/ 58737 w 4816688"/>
                <a:gd name="connsiteY29" fmla="*/ 452437 h 4995862"/>
                <a:gd name="connsiteX30" fmla="*/ 1587 w 4816688"/>
                <a:gd name="connsiteY30" fmla="*/ 738187 h 4995862"/>
                <a:gd name="connsiteX31" fmla="*/ 68262 w 4816688"/>
                <a:gd name="connsiteY31" fmla="*/ 947737 h 4995862"/>
                <a:gd name="connsiteX32" fmla="*/ 287337 w 4816688"/>
                <a:gd name="connsiteY32" fmla="*/ 947737 h 4995862"/>
                <a:gd name="connsiteX33" fmla="*/ 449262 w 4816688"/>
                <a:gd name="connsiteY33" fmla="*/ 757237 h 4995862"/>
                <a:gd name="connsiteX34" fmla="*/ 668337 w 4816688"/>
                <a:gd name="connsiteY34" fmla="*/ 795337 h 4995862"/>
                <a:gd name="connsiteX35" fmla="*/ 735012 w 4816688"/>
                <a:gd name="connsiteY35" fmla="*/ 938212 h 4995862"/>
                <a:gd name="connsiteX36" fmla="*/ 715962 w 4816688"/>
                <a:gd name="connsiteY36" fmla="*/ 1147762 h 4995862"/>
                <a:gd name="connsiteX37" fmla="*/ 973137 w 4816688"/>
                <a:gd name="connsiteY37" fmla="*/ 1252537 h 4995862"/>
                <a:gd name="connsiteX38" fmla="*/ 1420812 w 4816688"/>
                <a:gd name="connsiteY38" fmla="*/ 1319212 h 4995862"/>
                <a:gd name="connsiteX39" fmla="*/ 1668462 w 4816688"/>
                <a:gd name="connsiteY39" fmla="*/ 1614487 h 4995862"/>
                <a:gd name="connsiteX40" fmla="*/ 1916112 w 4816688"/>
                <a:gd name="connsiteY40" fmla="*/ 2024062 h 4995862"/>
                <a:gd name="connsiteX41" fmla="*/ 2030412 w 4816688"/>
                <a:gd name="connsiteY41" fmla="*/ 2300287 h 4995862"/>
                <a:gd name="connsiteX42" fmla="*/ 2106612 w 4816688"/>
                <a:gd name="connsiteY42" fmla="*/ 2643187 h 4995862"/>
                <a:gd name="connsiteX43" fmla="*/ 2382837 w 4816688"/>
                <a:gd name="connsiteY43" fmla="*/ 2833687 h 4995862"/>
                <a:gd name="connsiteX44" fmla="*/ 2582862 w 4816688"/>
                <a:gd name="connsiteY44" fmla="*/ 3043237 h 4995862"/>
                <a:gd name="connsiteX45" fmla="*/ 2611437 w 4816688"/>
                <a:gd name="connsiteY45" fmla="*/ 3233737 h 4995862"/>
                <a:gd name="connsiteX46" fmla="*/ 2420937 w 4816688"/>
                <a:gd name="connsiteY46" fmla="*/ 3424237 h 4995862"/>
                <a:gd name="connsiteX47" fmla="*/ 2706687 w 4816688"/>
                <a:gd name="connsiteY47" fmla="*/ 3738562 h 4995862"/>
                <a:gd name="connsiteX48" fmla="*/ 3059112 w 4816688"/>
                <a:gd name="connsiteY48" fmla="*/ 3757612 h 4995862"/>
                <a:gd name="connsiteX49" fmla="*/ 3525837 w 4816688"/>
                <a:gd name="connsiteY49" fmla="*/ 3910012 h 4995862"/>
                <a:gd name="connsiteX50" fmla="*/ 3630612 w 4816688"/>
                <a:gd name="connsiteY50" fmla="*/ 3995737 h 4995862"/>
                <a:gd name="connsiteX51" fmla="*/ 3906837 w 4816688"/>
                <a:gd name="connsiteY51" fmla="*/ 4262437 h 4995862"/>
                <a:gd name="connsiteX52" fmla="*/ 3811587 w 4816688"/>
                <a:gd name="connsiteY52" fmla="*/ 4595812 h 4995862"/>
                <a:gd name="connsiteX53" fmla="*/ 3363912 w 4816688"/>
                <a:gd name="connsiteY53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335462 w 4816688"/>
                <a:gd name="connsiteY5" fmla="*/ 3014662 h 4995862"/>
                <a:gd name="connsiteX6" fmla="*/ 4459287 w 4816688"/>
                <a:gd name="connsiteY6" fmla="*/ 2938462 h 4995862"/>
                <a:gd name="connsiteX7" fmla="*/ 4177289 w 4816688"/>
                <a:gd name="connsiteY7" fmla="*/ 2709284 h 4995862"/>
                <a:gd name="connsiteX8" fmla="*/ 4021137 w 4816688"/>
                <a:gd name="connsiteY8" fmla="*/ 2633662 h 4995862"/>
                <a:gd name="connsiteX9" fmla="*/ 3735387 w 4816688"/>
                <a:gd name="connsiteY9" fmla="*/ 2471737 h 4995862"/>
                <a:gd name="connsiteX10" fmla="*/ 3487737 w 4816688"/>
                <a:gd name="connsiteY10" fmla="*/ 2271712 h 4995862"/>
                <a:gd name="connsiteX11" fmla="*/ 3268662 w 4816688"/>
                <a:gd name="connsiteY11" fmla="*/ 2100262 h 4995862"/>
                <a:gd name="connsiteX12" fmla="*/ 3097212 w 4816688"/>
                <a:gd name="connsiteY12" fmla="*/ 1919287 h 4995862"/>
                <a:gd name="connsiteX13" fmla="*/ 2982912 w 4816688"/>
                <a:gd name="connsiteY13" fmla="*/ 1719262 h 4995862"/>
                <a:gd name="connsiteX14" fmla="*/ 2773362 w 4816688"/>
                <a:gd name="connsiteY14" fmla="*/ 1557337 h 4995862"/>
                <a:gd name="connsiteX15" fmla="*/ 2573337 w 4816688"/>
                <a:gd name="connsiteY15" fmla="*/ 1385887 h 4995862"/>
                <a:gd name="connsiteX16" fmla="*/ 2411412 w 4816688"/>
                <a:gd name="connsiteY16" fmla="*/ 1214437 h 4995862"/>
                <a:gd name="connsiteX17" fmla="*/ 2116137 w 4816688"/>
                <a:gd name="connsiteY17" fmla="*/ 909637 h 4995862"/>
                <a:gd name="connsiteX18" fmla="*/ 2097087 w 4816688"/>
                <a:gd name="connsiteY18" fmla="*/ 642937 h 4995862"/>
                <a:gd name="connsiteX19" fmla="*/ 1830387 w 4816688"/>
                <a:gd name="connsiteY19" fmla="*/ 452437 h 4995862"/>
                <a:gd name="connsiteX20" fmla="*/ 1725612 w 4816688"/>
                <a:gd name="connsiteY20" fmla="*/ 271462 h 4995862"/>
                <a:gd name="connsiteX21" fmla="*/ 1516062 w 4816688"/>
                <a:gd name="connsiteY21" fmla="*/ 214312 h 4995862"/>
                <a:gd name="connsiteX22" fmla="*/ 1268412 w 4816688"/>
                <a:gd name="connsiteY22" fmla="*/ 147637 h 4995862"/>
                <a:gd name="connsiteX23" fmla="*/ 1077912 w 4816688"/>
                <a:gd name="connsiteY23" fmla="*/ 119062 h 4995862"/>
                <a:gd name="connsiteX24" fmla="*/ 801687 w 4816688"/>
                <a:gd name="connsiteY24" fmla="*/ 4762 h 4995862"/>
                <a:gd name="connsiteX25" fmla="*/ 525462 w 4816688"/>
                <a:gd name="connsiteY25" fmla="*/ 90487 h 4995862"/>
                <a:gd name="connsiteX26" fmla="*/ 363537 w 4816688"/>
                <a:gd name="connsiteY26" fmla="*/ 185737 h 4995862"/>
                <a:gd name="connsiteX27" fmla="*/ 201612 w 4816688"/>
                <a:gd name="connsiteY27" fmla="*/ 319087 h 4995862"/>
                <a:gd name="connsiteX28" fmla="*/ 58737 w 4816688"/>
                <a:gd name="connsiteY28" fmla="*/ 452437 h 4995862"/>
                <a:gd name="connsiteX29" fmla="*/ 1587 w 4816688"/>
                <a:gd name="connsiteY29" fmla="*/ 738187 h 4995862"/>
                <a:gd name="connsiteX30" fmla="*/ 68262 w 4816688"/>
                <a:gd name="connsiteY30" fmla="*/ 947737 h 4995862"/>
                <a:gd name="connsiteX31" fmla="*/ 287337 w 4816688"/>
                <a:gd name="connsiteY31" fmla="*/ 947737 h 4995862"/>
                <a:gd name="connsiteX32" fmla="*/ 449262 w 4816688"/>
                <a:gd name="connsiteY32" fmla="*/ 757237 h 4995862"/>
                <a:gd name="connsiteX33" fmla="*/ 668337 w 4816688"/>
                <a:gd name="connsiteY33" fmla="*/ 795337 h 4995862"/>
                <a:gd name="connsiteX34" fmla="*/ 735012 w 4816688"/>
                <a:gd name="connsiteY34" fmla="*/ 938212 h 4995862"/>
                <a:gd name="connsiteX35" fmla="*/ 715962 w 4816688"/>
                <a:gd name="connsiteY35" fmla="*/ 1147762 h 4995862"/>
                <a:gd name="connsiteX36" fmla="*/ 973137 w 4816688"/>
                <a:gd name="connsiteY36" fmla="*/ 1252537 h 4995862"/>
                <a:gd name="connsiteX37" fmla="*/ 1420812 w 4816688"/>
                <a:gd name="connsiteY37" fmla="*/ 1319212 h 4995862"/>
                <a:gd name="connsiteX38" fmla="*/ 1668462 w 4816688"/>
                <a:gd name="connsiteY38" fmla="*/ 1614487 h 4995862"/>
                <a:gd name="connsiteX39" fmla="*/ 1916112 w 4816688"/>
                <a:gd name="connsiteY39" fmla="*/ 2024062 h 4995862"/>
                <a:gd name="connsiteX40" fmla="*/ 2030412 w 4816688"/>
                <a:gd name="connsiteY40" fmla="*/ 2300287 h 4995862"/>
                <a:gd name="connsiteX41" fmla="*/ 2106612 w 4816688"/>
                <a:gd name="connsiteY41" fmla="*/ 2643187 h 4995862"/>
                <a:gd name="connsiteX42" fmla="*/ 2382837 w 4816688"/>
                <a:gd name="connsiteY42" fmla="*/ 2833687 h 4995862"/>
                <a:gd name="connsiteX43" fmla="*/ 2582862 w 4816688"/>
                <a:gd name="connsiteY43" fmla="*/ 3043237 h 4995862"/>
                <a:gd name="connsiteX44" fmla="*/ 2611437 w 4816688"/>
                <a:gd name="connsiteY44" fmla="*/ 3233737 h 4995862"/>
                <a:gd name="connsiteX45" fmla="*/ 2420937 w 4816688"/>
                <a:gd name="connsiteY45" fmla="*/ 3424237 h 4995862"/>
                <a:gd name="connsiteX46" fmla="*/ 2706687 w 4816688"/>
                <a:gd name="connsiteY46" fmla="*/ 3738562 h 4995862"/>
                <a:gd name="connsiteX47" fmla="*/ 3059112 w 4816688"/>
                <a:gd name="connsiteY47" fmla="*/ 3757612 h 4995862"/>
                <a:gd name="connsiteX48" fmla="*/ 3525837 w 4816688"/>
                <a:gd name="connsiteY48" fmla="*/ 3910012 h 4995862"/>
                <a:gd name="connsiteX49" fmla="*/ 3630612 w 4816688"/>
                <a:gd name="connsiteY49" fmla="*/ 3995737 h 4995862"/>
                <a:gd name="connsiteX50" fmla="*/ 3906837 w 4816688"/>
                <a:gd name="connsiteY50" fmla="*/ 4262437 h 4995862"/>
                <a:gd name="connsiteX51" fmla="*/ 3811587 w 4816688"/>
                <a:gd name="connsiteY51" fmla="*/ 4595812 h 4995862"/>
                <a:gd name="connsiteX52" fmla="*/ 3363912 w 4816688"/>
                <a:gd name="connsiteY52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335462 w 4816688"/>
                <a:gd name="connsiteY5" fmla="*/ 3014662 h 4995862"/>
                <a:gd name="connsiteX6" fmla="*/ 4459287 w 4816688"/>
                <a:gd name="connsiteY6" fmla="*/ 2938462 h 4995862"/>
                <a:gd name="connsiteX7" fmla="*/ 4177289 w 4816688"/>
                <a:gd name="connsiteY7" fmla="*/ 2709284 h 4995862"/>
                <a:gd name="connsiteX8" fmla="*/ 4021137 w 4816688"/>
                <a:gd name="connsiteY8" fmla="*/ 2633662 h 4995862"/>
                <a:gd name="connsiteX9" fmla="*/ 3735387 w 4816688"/>
                <a:gd name="connsiteY9" fmla="*/ 2471737 h 4995862"/>
                <a:gd name="connsiteX10" fmla="*/ 3487737 w 4816688"/>
                <a:gd name="connsiteY10" fmla="*/ 2271712 h 4995862"/>
                <a:gd name="connsiteX11" fmla="*/ 3268662 w 4816688"/>
                <a:gd name="connsiteY11" fmla="*/ 2100262 h 4995862"/>
                <a:gd name="connsiteX12" fmla="*/ 3097212 w 4816688"/>
                <a:gd name="connsiteY12" fmla="*/ 1919287 h 4995862"/>
                <a:gd name="connsiteX13" fmla="*/ 2982912 w 4816688"/>
                <a:gd name="connsiteY13" fmla="*/ 1719262 h 4995862"/>
                <a:gd name="connsiteX14" fmla="*/ 2773362 w 4816688"/>
                <a:gd name="connsiteY14" fmla="*/ 1557337 h 4995862"/>
                <a:gd name="connsiteX15" fmla="*/ 2573337 w 4816688"/>
                <a:gd name="connsiteY15" fmla="*/ 1385887 h 4995862"/>
                <a:gd name="connsiteX16" fmla="*/ 2411412 w 4816688"/>
                <a:gd name="connsiteY16" fmla="*/ 1214437 h 4995862"/>
                <a:gd name="connsiteX17" fmla="*/ 2116137 w 4816688"/>
                <a:gd name="connsiteY17" fmla="*/ 909637 h 4995862"/>
                <a:gd name="connsiteX18" fmla="*/ 2097087 w 4816688"/>
                <a:gd name="connsiteY18" fmla="*/ 642937 h 4995862"/>
                <a:gd name="connsiteX19" fmla="*/ 1830387 w 4816688"/>
                <a:gd name="connsiteY19" fmla="*/ 452437 h 4995862"/>
                <a:gd name="connsiteX20" fmla="*/ 1725612 w 4816688"/>
                <a:gd name="connsiteY20" fmla="*/ 271462 h 4995862"/>
                <a:gd name="connsiteX21" fmla="*/ 1516062 w 4816688"/>
                <a:gd name="connsiteY21" fmla="*/ 214312 h 4995862"/>
                <a:gd name="connsiteX22" fmla="*/ 1268412 w 4816688"/>
                <a:gd name="connsiteY22" fmla="*/ 147637 h 4995862"/>
                <a:gd name="connsiteX23" fmla="*/ 1077912 w 4816688"/>
                <a:gd name="connsiteY23" fmla="*/ 119062 h 4995862"/>
                <a:gd name="connsiteX24" fmla="*/ 801687 w 4816688"/>
                <a:gd name="connsiteY24" fmla="*/ 4762 h 4995862"/>
                <a:gd name="connsiteX25" fmla="*/ 525462 w 4816688"/>
                <a:gd name="connsiteY25" fmla="*/ 90487 h 4995862"/>
                <a:gd name="connsiteX26" fmla="*/ 363537 w 4816688"/>
                <a:gd name="connsiteY26" fmla="*/ 185737 h 4995862"/>
                <a:gd name="connsiteX27" fmla="*/ 201612 w 4816688"/>
                <a:gd name="connsiteY27" fmla="*/ 319087 h 4995862"/>
                <a:gd name="connsiteX28" fmla="*/ 58737 w 4816688"/>
                <a:gd name="connsiteY28" fmla="*/ 452437 h 4995862"/>
                <a:gd name="connsiteX29" fmla="*/ 1587 w 4816688"/>
                <a:gd name="connsiteY29" fmla="*/ 738187 h 4995862"/>
                <a:gd name="connsiteX30" fmla="*/ 68262 w 4816688"/>
                <a:gd name="connsiteY30" fmla="*/ 947737 h 4995862"/>
                <a:gd name="connsiteX31" fmla="*/ 287337 w 4816688"/>
                <a:gd name="connsiteY31" fmla="*/ 947737 h 4995862"/>
                <a:gd name="connsiteX32" fmla="*/ 449262 w 4816688"/>
                <a:gd name="connsiteY32" fmla="*/ 757237 h 4995862"/>
                <a:gd name="connsiteX33" fmla="*/ 668337 w 4816688"/>
                <a:gd name="connsiteY33" fmla="*/ 795337 h 4995862"/>
                <a:gd name="connsiteX34" fmla="*/ 735012 w 4816688"/>
                <a:gd name="connsiteY34" fmla="*/ 938212 h 4995862"/>
                <a:gd name="connsiteX35" fmla="*/ 715962 w 4816688"/>
                <a:gd name="connsiteY35" fmla="*/ 1147762 h 4995862"/>
                <a:gd name="connsiteX36" fmla="*/ 973137 w 4816688"/>
                <a:gd name="connsiteY36" fmla="*/ 1252537 h 4995862"/>
                <a:gd name="connsiteX37" fmla="*/ 1420812 w 4816688"/>
                <a:gd name="connsiteY37" fmla="*/ 1319212 h 4995862"/>
                <a:gd name="connsiteX38" fmla="*/ 1668462 w 4816688"/>
                <a:gd name="connsiteY38" fmla="*/ 1614487 h 4995862"/>
                <a:gd name="connsiteX39" fmla="*/ 1916112 w 4816688"/>
                <a:gd name="connsiteY39" fmla="*/ 2024062 h 4995862"/>
                <a:gd name="connsiteX40" fmla="*/ 2030412 w 4816688"/>
                <a:gd name="connsiteY40" fmla="*/ 2300287 h 4995862"/>
                <a:gd name="connsiteX41" fmla="*/ 2106612 w 4816688"/>
                <a:gd name="connsiteY41" fmla="*/ 2643187 h 4995862"/>
                <a:gd name="connsiteX42" fmla="*/ 2382837 w 4816688"/>
                <a:gd name="connsiteY42" fmla="*/ 2833687 h 4995862"/>
                <a:gd name="connsiteX43" fmla="*/ 2582862 w 4816688"/>
                <a:gd name="connsiteY43" fmla="*/ 3043237 h 4995862"/>
                <a:gd name="connsiteX44" fmla="*/ 2611437 w 4816688"/>
                <a:gd name="connsiteY44" fmla="*/ 3233737 h 4995862"/>
                <a:gd name="connsiteX45" fmla="*/ 2420937 w 4816688"/>
                <a:gd name="connsiteY45" fmla="*/ 3424237 h 4995862"/>
                <a:gd name="connsiteX46" fmla="*/ 2706687 w 4816688"/>
                <a:gd name="connsiteY46" fmla="*/ 3738562 h 4995862"/>
                <a:gd name="connsiteX47" fmla="*/ 3059112 w 4816688"/>
                <a:gd name="connsiteY47" fmla="*/ 3757612 h 4995862"/>
                <a:gd name="connsiteX48" fmla="*/ 3525837 w 4816688"/>
                <a:gd name="connsiteY48" fmla="*/ 3910012 h 4995862"/>
                <a:gd name="connsiteX49" fmla="*/ 3630612 w 4816688"/>
                <a:gd name="connsiteY49" fmla="*/ 3995737 h 4995862"/>
                <a:gd name="connsiteX50" fmla="*/ 3906837 w 4816688"/>
                <a:gd name="connsiteY50" fmla="*/ 4262437 h 4995862"/>
                <a:gd name="connsiteX51" fmla="*/ 3811587 w 4816688"/>
                <a:gd name="connsiteY51" fmla="*/ 4595812 h 4995862"/>
                <a:gd name="connsiteX52" fmla="*/ 3363912 w 4816688"/>
                <a:gd name="connsiteY52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459287 w 4816688"/>
                <a:gd name="connsiteY5" fmla="*/ 2938462 h 4995862"/>
                <a:gd name="connsiteX6" fmla="*/ 4177289 w 4816688"/>
                <a:gd name="connsiteY6" fmla="*/ 2709284 h 4995862"/>
                <a:gd name="connsiteX7" fmla="*/ 4021137 w 4816688"/>
                <a:gd name="connsiteY7" fmla="*/ 2633662 h 4995862"/>
                <a:gd name="connsiteX8" fmla="*/ 3735387 w 4816688"/>
                <a:gd name="connsiteY8" fmla="*/ 2471737 h 4995862"/>
                <a:gd name="connsiteX9" fmla="*/ 3487737 w 4816688"/>
                <a:gd name="connsiteY9" fmla="*/ 2271712 h 4995862"/>
                <a:gd name="connsiteX10" fmla="*/ 3268662 w 4816688"/>
                <a:gd name="connsiteY10" fmla="*/ 2100262 h 4995862"/>
                <a:gd name="connsiteX11" fmla="*/ 3097212 w 4816688"/>
                <a:gd name="connsiteY11" fmla="*/ 1919287 h 4995862"/>
                <a:gd name="connsiteX12" fmla="*/ 2982912 w 4816688"/>
                <a:gd name="connsiteY12" fmla="*/ 1719262 h 4995862"/>
                <a:gd name="connsiteX13" fmla="*/ 2773362 w 4816688"/>
                <a:gd name="connsiteY13" fmla="*/ 1557337 h 4995862"/>
                <a:gd name="connsiteX14" fmla="*/ 2573337 w 4816688"/>
                <a:gd name="connsiteY14" fmla="*/ 1385887 h 4995862"/>
                <a:gd name="connsiteX15" fmla="*/ 2411412 w 4816688"/>
                <a:gd name="connsiteY15" fmla="*/ 1214437 h 4995862"/>
                <a:gd name="connsiteX16" fmla="*/ 2116137 w 4816688"/>
                <a:gd name="connsiteY16" fmla="*/ 909637 h 4995862"/>
                <a:gd name="connsiteX17" fmla="*/ 2097087 w 4816688"/>
                <a:gd name="connsiteY17" fmla="*/ 642937 h 4995862"/>
                <a:gd name="connsiteX18" fmla="*/ 1830387 w 4816688"/>
                <a:gd name="connsiteY18" fmla="*/ 452437 h 4995862"/>
                <a:gd name="connsiteX19" fmla="*/ 1725612 w 4816688"/>
                <a:gd name="connsiteY19" fmla="*/ 271462 h 4995862"/>
                <a:gd name="connsiteX20" fmla="*/ 1516062 w 4816688"/>
                <a:gd name="connsiteY20" fmla="*/ 214312 h 4995862"/>
                <a:gd name="connsiteX21" fmla="*/ 1268412 w 4816688"/>
                <a:gd name="connsiteY21" fmla="*/ 147637 h 4995862"/>
                <a:gd name="connsiteX22" fmla="*/ 1077912 w 4816688"/>
                <a:gd name="connsiteY22" fmla="*/ 119062 h 4995862"/>
                <a:gd name="connsiteX23" fmla="*/ 801687 w 4816688"/>
                <a:gd name="connsiteY23" fmla="*/ 4762 h 4995862"/>
                <a:gd name="connsiteX24" fmla="*/ 525462 w 4816688"/>
                <a:gd name="connsiteY24" fmla="*/ 90487 h 4995862"/>
                <a:gd name="connsiteX25" fmla="*/ 363537 w 4816688"/>
                <a:gd name="connsiteY25" fmla="*/ 185737 h 4995862"/>
                <a:gd name="connsiteX26" fmla="*/ 201612 w 4816688"/>
                <a:gd name="connsiteY26" fmla="*/ 319087 h 4995862"/>
                <a:gd name="connsiteX27" fmla="*/ 58737 w 4816688"/>
                <a:gd name="connsiteY27" fmla="*/ 452437 h 4995862"/>
                <a:gd name="connsiteX28" fmla="*/ 1587 w 4816688"/>
                <a:gd name="connsiteY28" fmla="*/ 738187 h 4995862"/>
                <a:gd name="connsiteX29" fmla="*/ 68262 w 4816688"/>
                <a:gd name="connsiteY29" fmla="*/ 947737 h 4995862"/>
                <a:gd name="connsiteX30" fmla="*/ 287337 w 4816688"/>
                <a:gd name="connsiteY30" fmla="*/ 947737 h 4995862"/>
                <a:gd name="connsiteX31" fmla="*/ 449262 w 4816688"/>
                <a:gd name="connsiteY31" fmla="*/ 757237 h 4995862"/>
                <a:gd name="connsiteX32" fmla="*/ 668337 w 4816688"/>
                <a:gd name="connsiteY32" fmla="*/ 795337 h 4995862"/>
                <a:gd name="connsiteX33" fmla="*/ 735012 w 4816688"/>
                <a:gd name="connsiteY33" fmla="*/ 938212 h 4995862"/>
                <a:gd name="connsiteX34" fmla="*/ 715962 w 4816688"/>
                <a:gd name="connsiteY34" fmla="*/ 1147762 h 4995862"/>
                <a:gd name="connsiteX35" fmla="*/ 973137 w 4816688"/>
                <a:gd name="connsiteY35" fmla="*/ 1252537 h 4995862"/>
                <a:gd name="connsiteX36" fmla="*/ 1420812 w 4816688"/>
                <a:gd name="connsiteY36" fmla="*/ 1319212 h 4995862"/>
                <a:gd name="connsiteX37" fmla="*/ 1668462 w 4816688"/>
                <a:gd name="connsiteY37" fmla="*/ 1614487 h 4995862"/>
                <a:gd name="connsiteX38" fmla="*/ 1916112 w 4816688"/>
                <a:gd name="connsiteY38" fmla="*/ 2024062 h 4995862"/>
                <a:gd name="connsiteX39" fmla="*/ 2030412 w 4816688"/>
                <a:gd name="connsiteY39" fmla="*/ 2300287 h 4995862"/>
                <a:gd name="connsiteX40" fmla="*/ 2106612 w 4816688"/>
                <a:gd name="connsiteY40" fmla="*/ 2643187 h 4995862"/>
                <a:gd name="connsiteX41" fmla="*/ 2382837 w 4816688"/>
                <a:gd name="connsiteY41" fmla="*/ 2833687 h 4995862"/>
                <a:gd name="connsiteX42" fmla="*/ 2582862 w 4816688"/>
                <a:gd name="connsiteY42" fmla="*/ 3043237 h 4995862"/>
                <a:gd name="connsiteX43" fmla="*/ 2611437 w 4816688"/>
                <a:gd name="connsiteY43" fmla="*/ 3233737 h 4995862"/>
                <a:gd name="connsiteX44" fmla="*/ 2420937 w 4816688"/>
                <a:gd name="connsiteY44" fmla="*/ 3424237 h 4995862"/>
                <a:gd name="connsiteX45" fmla="*/ 2706687 w 4816688"/>
                <a:gd name="connsiteY45" fmla="*/ 3738562 h 4995862"/>
                <a:gd name="connsiteX46" fmla="*/ 3059112 w 4816688"/>
                <a:gd name="connsiteY46" fmla="*/ 3757612 h 4995862"/>
                <a:gd name="connsiteX47" fmla="*/ 3525837 w 4816688"/>
                <a:gd name="connsiteY47" fmla="*/ 3910012 h 4995862"/>
                <a:gd name="connsiteX48" fmla="*/ 3630612 w 4816688"/>
                <a:gd name="connsiteY48" fmla="*/ 3995737 h 4995862"/>
                <a:gd name="connsiteX49" fmla="*/ 3906837 w 4816688"/>
                <a:gd name="connsiteY49" fmla="*/ 4262437 h 4995862"/>
                <a:gd name="connsiteX50" fmla="*/ 3811587 w 4816688"/>
                <a:gd name="connsiteY50" fmla="*/ 4595812 h 4995862"/>
                <a:gd name="connsiteX51" fmla="*/ 3363912 w 4816688"/>
                <a:gd name="connsiteY51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459287 w 4816688"/>
                <a:gd name="connsiteY5" fmla="*/ 2938462 h 4995862"/>
                <a:gd name="connsiteX6" fmla="*/ 4177289 w 4816688"/>
                <a:gd name="connsiteY6" fmla="*/ 2709284 h 4995862"/>
                <a:gd name="connsiteX7" fmla="*/ 4021137 w 4816688"/>
                <a:gd name="connsiteY7" fmla="*/ 2633662 h 4995862"/>
                <a:gd name="connsiteX8" fmla="*/ 3735387 w 4816688"/>
                <a:gd name="connsiteY8" fmla="*/ 2471737 h 4995862"/>
                <a:gd name="connsiteX9" fmla="*/ 3487737 w 4816688"/>
                <a:gd name="connsiteY9" fmla="*/ 2271712 h 4995862"/>
                <a:gd name="connsiteX10" fmla="*/ 3268662 w 4816688"/>
                <a:gd name="connsiteY10" fmla="*/ 2100262 h 4995862"/>
                <a:gd name="connsiteX11" fmla="*/ 3097212 w 4816688"/>
                <a:gd name="connsiteY11" fmla="*/ 1919287 h 4995862"/>
                <a:gd name="connsiteX12" fmla="*/ 2982912 w 4816688"/>
                <a:gd name="connsiteY12" fmla="*/ 1719262 h 4995862"/>
                <a:gd name="connsiteX13" fmla="*/ 2773362 w 4816688"/>
                <a:gd name="connsiteY13" fmla="*/ 1557337 h 4995862"/>
                <a:gd name="connsiteX14" fmla="*/ 2573337 w 4816688"/>
                <a:gd name="connsiteY14" fmla="*/ 1385887 h 4995862"/>
                <a:gd name="connsiteX15" fmla="*/ 2411412 w 4816688"/>
                <a:gd name="connsiteY15" fmla="*/ 1214437 h 4995862"/>
                <a:gd name="connsiteX16" fmla="*/ 2116137 w 4816688"/>
                <a:gd name="connsiteY16" fmla="*/ 909637 h 4995862"/>
                <a:gd name="connsiteX17" fmla="*/ 2097087 w 4816688"/>
                <a:gd name="connsiteY17" fmla="*/ 642937 h 4995862"/>
                <a:gd name="connsiteX18" fmla="*/ 1830387 w 4816688"/>
                <a:gd name="connsiteY18" fmla="*/ 452437 h 4995862"/>
                <a:gd name="connsiteX19" fmla="*/ 1725612 w 4816688"/>
                <a:gd name="connsiteY19" fmla="*/ 271462 h 4995862"/>
                <a:gd name="connsiteX20" fmla="*/ 1516062 w 4816688"/>
                <a:gd name="connsiteY20" fmla="*/ 214312 h 4995862"/>
                <a:gd name="connsiteX21" fmla="*/ 1268412 w 4816688"/>
                <a:gd name="connsiteY21" fmla="*/ 147637 h 4995862"/>
                <a:gd name="connsiteX22" fmla="*/ 1077912 w 4816688"/>
                <a:gd name="connsiteY22" fmla="*/ 119062 h 4995862"/>
                <a:gd name="connsiteX23" fmla="*/ 801687 w 4816688"/>
                <a:gd name="connsiteY23" fmla="*/ 4762 h 4995862"/>
                <a:gd name="connsiteX24" fmla="*/ 525462 w 4816688"/>
                <a:gd name="connsiteY24" fmla="*/ 90487 h 4995862"/>
                <a:gd name="connsiteX25" fmla="*/ 363537 w 4816688"/>
                <a:gd name="connsiteY25" fmla="*/ 185737 h 4995862"/>
                <a:gd name="connsiteX26" fmla="*/ 201612 w 4816688"/>
                <a:gd name="connsiteY26" fmla="*/ 319087 h 4995862"/>
                <a:gd name="connsiteX27" fmla="*/ 58737 w 4816688"/>
                <a:gd name="connsiteY27" fmla="*/ 452437 h 4995862"/>
                <a:gd name="connsiteX28" fmla="*/ 1587 w 4816688"/>
                <a:gd name="connsiteY28" fmla="*/ 738187 h 4995862"/>
                <a:gd name="connsiteX29" fmla="*/ 68262 w 4816688"/>
                <a:gd name="connsiteY29" fmla="*/ 947737 h 4995862"/>
                <a:gd name="connsiteX30" fmla="*/ 287337 w 4816688"/>
                <a:gd name="connsiteY30" fmla="*/ 947737 h 4995862"/>
                <a:gd name="connsiteX31" fmla="*/ 449262 w 4816688"/>
                <a:gd name="connsiteY31" fmla="*/ 757237 h 4995862"/>
                <a:gd name="connsiteX32" fmla="*/ 735012 w 4816688"/>
                <a:gd name="connsiteY32" fmla="*/ 938212 h 4995862"/>
                <a:gd name="connsiteX33" fmla="*/ 715962 w 4816688"/>
                <a:gd name="connsiteY33" fmla="*/ 1147762 h 4995862"/>
                <a:gd name="connsiteX34" fmla="*/ 973137 w 4816688"/>
                <a:gd name="connsiteY34" fmla="*/ 1252537 h 4995862"/>
                <a:gd name="connsiteX35" fmla="*/ 1420812 w 4816688"/>
                <a:gd name="connsiteY35" fmla="*/ 1319212 h 4995862"/>
                <a:gd name="connsiteX36" fmla="*/ 1668462 w 4816688"/>
                <a:gd name="connsiteY36" fmla="*/ 1614487 h 4995862"/>
                <a:gd name="connsiteX37" fmla="*/ 1916112 w 4816688"/>
                <a:gd name="connsiteY37" fmla="*/ 2024062 h 4995862"/>
                <a:gd name="connsiteX38" fmla="*/ 2030412 w 4816688"/>
                <a:gd name="connsiteY38" fmla="*/ 2300287 h 4995862"/>
                <a:gd name="connsiteX39" fmla="*/ 2106612 w 4816688"/>
                <a:gd name="connsiteY39" fmla="*/ 2643187 h 4995862"/>
                <a:gd name="connsiteX40" fmla="*/ 2382837 w 4816688"/>
                <a:gd name="connsiteY40" fmla="*/ 2833687 h 4995862"/>
                <a:gd name="connsiteX41" fmla="*/ 2582862 w 4816688"/>
                <a:gd name="connsiteY41" fmla="*/ 3043237 h 4995862"/>
                <a:gd name="connsiteX42" fmla="*/ 2611437 w 4816688"/>
                <a:gd name="connsiteY42" fmla="*/ 3233737 h 4995862"/>
                <a:gd name="connsiteX43" fmla="*/ 2420937 w 4816688"/>
                <a:gd name="connsiteY43" fmla="*/ 3424237 h 4995862"/>
                <a:gd name="connsiteX44" fmla="*/ 2706687 w 4816688"/>
                <a:gd name="connsiteY44" fmla="*/ 3738562 h 4995862"/>
                <a:gd name="connsiteX45" fmla="*/ 3059112 w 4816688"/>
                <a:gd name="connsiteY45" fmla="*/ 3757612 h 4995862"/>
                <a:gd name="connsiteX46" fmla="*/ 3525837 w 4816688"/>
                <a:gd name="connsiteY46" fmla="*/ 3910012 h 4995862"/>
                <a:gd name="connsiteX47" fmla="*/ 3630612 w 4816688"/>
                <a:gd name="connsiteY47" fmla="*/ 3995737 h 4995862"/>
                <a:gd name="connsiteX48" fmla="*/ 3906837 w 4816688"/>
                <a:gd name="connsiteY48" fmla="*/ 4262437 h 4995862"/>
                <a:gd name="connsiteX49" fmla="*/ 3811587 w 4816688"/>
                <a:gd name="connsiteY49" fmla="*/ 4595812 h 4995862"/>
                <a:gd name="connsiteX50" fmla="*/ 3363912 w 4816688"/>
                <a:gd name="connsiteY50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459287 w 4816688"/>
                <a:gd name="connsiteY5" fmla="*/ 2938462 h 4995862"/>
                <a:gd name="connsiteX6" fmla="*/ 4177289 w 4816688"/>
                <a:gd name="connsiteY6" fmla="*/ 2709284 h 4995862"/>
                <a:gd name="connsiteX7" fmla="*/ 4021137 w 4816688"/>
                <a:gd name="connsiteY7" fmla="*/ 2633662 h 4995862"/>
                <a:gd name="connsiteX8" fmla="*/ 3735387 w 4816688"/>
                <a:gd name="connsiteY8" fmla="*/ 2471737 h 4995862"/>
                <a:gd name="connsiteX9" fmla="*/ 3487737 w 4816688"/>
                <a:gd name="connsiteY9" fmla="*/ 2271712 h 4995862"/>
                <a:gd name="connsiteX10" fmla="*/ 3268662 w 4816688"/>
                <a:gd name="connsiteY10" fmla="*/ 2100262 h 4995862"/>
                <a:gd name="connsiteX11" fmla="*/ 3097212 w 4816688"/>
                <a:gd name="connsiteY11" fmla="*/ 1919287 h 4995862"/>
                <a:gd name="connsiteX12" fmla="*/ 2982912 w 4816688"/>
                <a:gd name="connsiteY12" fmla="*/ 1719262 h 4995862"/>
                <a:gd name="connsiteX13" fmla="*/ 2773362 w 4816688"/>
                <a:gd name="connsiteY13" fmla="*/ 1557337 h 4995862"/>
                <a:gd name="connsiteX14" fmla="*/ 2573337 w 4816688"/>
                <a:gd name="connsiteY14" fmla="*/ 1385887 h 4995862"/>
                <a:gd name="connsiteX15" fmla="*/ 2411412 w 4816688"/>
                <a:gd name="connsiteY15" fmla="*/ 1214437 h 4995862"/>
                <a:gd name="connsiteX16" fmla="*/ 2116137 w 4816688"/>
                <a:gd name="connsiteY16" fmla="*/ 909637 h 4995862"/>
                <a:gd name="connsiteX17" fmla="*/ 2097087 w 4816688"/>
                <a:gd name="connsiteY17" fmla="*/ 642937 h 4995862"/>
                <a:gd name="connsiteX18" fmla="*/ 1830387 w 4816688"/>
                <a:gd name="connsiteY18" fmla="*/ 452437 h 4995862"/>
                <a:gd name="connsiteX19" fmla="*/ 1725612 w 4816688"/>
                <a:gd name="connsiteY19" fmla="*/ 271462 h 4995862"/>
                <a:gd name="connsiteX20" fmla="*/ 1516062 w 4816688"/>
                <a:gd name="connsiteY20" fmla="*/ 214312 h 4995862"/>
                <a:gd name="connsiteX21" fmla="*/ 1268412 w 4816688"/>
                <a:gd name="connsiteY21" fmla="*/ 147637 h 4995862"/>
                <a:gd name="connsiteX22" fmla="*/ 1077912 w 4816688"/>
                <a:gd name="connsiteY22" fmla="*/ 119062 h 4995862"/>
                <a:gd name="connsiteX23" fmla="*/ 801687 w 4816688"/>
                <a:gd name="connsiteY23" fmla="*/ 4762 h 4995862"/>
                <a:gd name="connsiteX24" fmla="*/ 525462 w 4816688"/>
                <a:gd name="connsiteY24" fmla="*/ 90487 h 4995862"/>
                <a:gd name="connsiteX25" fmla="*/ 363537 w 4816688"/>
                <a:gd name="connsiteY25" fmla="*/ 185737 h 4995862"/>
                <a:gd name="connsiteX26" fmla="*/ 201612 w 4816688"/>
                <a:gd name="connsiteY26" fmla="*/ 319087 h 4995862"/>
                <a:gd name="connsiteX27" fmla="*/ 58737 w 4816688"/>
                <a:gd name="connsiteY27" fmla="*/ 452437 h 4995862"/>
                <a:gd name="connsiteX28" fmla="*/ 1587 w 4816688"/>
                <a:gd name="connsiteY28" fmla="*/ 738187 h 4995862"/>
                <a:gd name="connsiteX29" fmla="*/ 68262 w 4816688"/>
                <a:gd name="connsiteY29" fmla="*/ 947737 h 4995862"/>
                <a:gd name="connsiteX30" fmla="*/ 287337 w 4816688"/>
                <a:gd name="connsiteY30" fmla="*/ 947737 h 4995862"/>
                <a:gd name="connsiteX31" fmla="*/ 735012 w 4816688"/>
                <a:gd name="connsiteY31" fmla="*/ 938212 h 4995862"/>
                <a:gd name="connsiteX32" fmla="*/ 715962 w 4816688"/>
                <a:gd name="connsiteY32" fmla="*/ 1147762 h 4995862"/>
                <a:gd name="connsiteX33" fmla="*/ 973137 w 4816688"/>
                <a:gd name="connsiteY33" fmla="*/ 1252537 h 4995862"/>
                <a:gd name="connsiteX34" fmla="*/ 1420812 w 4816688"/>
                <a:gd name="connsiteY34" fmla="*/ 1319212 h 4995862"/>
                <a:gd name="connsiteX35" fmla="*/ 1668462 w 4816688"/>
                <a:gd name="connsiteY35" fmla="*/ 1614487 h 4995862"/>
                <a:gd name="connsiteX36" fmla="*/ 1916112 w 4816688"/>
                <a:gd name="connsiteY36" fmla="*/ 2024062 h 4995862"/>
                <a:gd name="connsiteX37" fmla="*/ 2030412 w 4816688"/>
                <a:gd name="connsiteY37" fmla="*/ 2300287 h 4995862"/>
                <a:gd name="connsiteX38" fmla="*/ 2106612 w 4816688"/>
                <a:gd name="connsiteY38" fmla="*/ 2643187 h 4995862"/>
                <a:gd name="connsiteX39" fmla="*/ 2382837 w 4816688"/>
                <a:gd name="connsiteY39" fmla="*/ 2833687 h 4995862"/>
                <a:gd name="connsiteX40" fmla="*/ 2582862 w 4816688"/>
                <a:gd name="connsiteY40" fmla="*/ 3043237 h 4995862"/>
                <a:gd name="connsiteX41" fmla="*/ 2611437 w 4816688"/>
                <a:gd name="connsiteY41" fmla="*/ 3233737 h 4995862"/>
                <a:gd name="connsiteX42" fmla="*/ 2420937 w 4816688"/>
                <a:gd name="connsiteY42" fmla="*/ 3424237 h 4995862"/>
                <a:gd name="connsiteX43" fmla="*/ 2706687 w 4816688"/>
                <a:gd name="connsiteY43" fmla="*/ 3738562 h 4995862"/>
                <a:gd name="connsiteX44" fmla="*/ 3059112 w 4816688"/>
                <a:gd name="connsiteY44" fmla="*/ 3757612 h 4995862"/>
                <a:gd name="connsiteX45" fmla="*/ 3525837 w 4816688"/>
                <a:gd name="connsiteY45" fmla="*/ 3910012 h 4995862"/>
                <a:gd name="connsiteX46" fmla="*/ 3630612 w 4816688"/>
                <a:gd name="connsiteY46" fmla="*/ 3995737 h 4995862"/>
                <a:gd name="connsiteX47" fmla="*/ 3906837 w 4816688"/>
                <a:gd name="connsiteY47" fmla="*/ 4262437 h 4995862"/>
                <a:gd name="connsiteX48" fmla="*/ 3811587 w 4816688"/>
                <a:gd name="connsiteY48" fmla="*/ 4595812 h 4995862"/>
                <a:gd name="connsiteX49" fmla="*/ 3363912 w 4816688"/>
                <a:gd name="connsiteY49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459287 w 4816688"/>
                <a:gd name="connsiteY5" fmla="*/ 2938462 h 4995862"/>
                <a:gd name="connsiteX6" fmla="*/ 4177289 w 4816688"/>
                <a:gd name="connsiteY6" fmla="*/ 2709284 h 4995862"/>
                <a:gd name="connsiteX7" fmla="*/ 4021137 w 4816688"/>
                <a:gd name="connsiteY7" fmla="*/ 2633662 h 4995862"/>
                <a:gd name="connsiteX8" fmla="*/ 3735387 w 4816688"/>
                <a:gd name="connsiteY8" fmla="*/ 2471737 h 4995862"/>
                <a:gd name="connsiteX9" fmla="*/ 3487737 w 4816688"/>
                <a:gd name="connsiteY9" fmla="*/ 2271712 h 4995862"/>
                <a:gd name="connsiteX10" fmla="*/ 3268662 w 4816688"/>
                <a:gd name="connsiteY10" fmla="*/ 2100262 h 4995862"/>
                <a:gd name="connsiteX11" fmla="*/ 3097212 w 4816688"/>
                <a:gd name="connsiteY11" fmla="*/ 1919287 h 4995862"/>
                <a:gd name="connsiteX12" fmla="*/ 2982912 w 4816688"/>
                <a:gd name="connsiteY12" fmla="*/ 1719262 h 4995862"/>
                <a:gd name="connsiteX13" fmla="*/ 2773362 w 4816688"/>
                <a:gd name="connsiteY13" fmla="*/ 1557337 h 4995862"/>
                <a:gd name="connsiteX14" fmla="*/ 2573337 w 4816688"/>
                <a:gd name="connsiteY14" fmla="*/ 1385887 h 4995862"/>
                <a:gd name="connsiteX15" fmla="*/ 2411412 w 4816688"/>
                <a:gd name="connsiteY15" fmla="*/ 1214437 h 4995862"/>
                <a:gd name="connsiteX16" fmla="*/ 2116137 w 4816688"/>
                <a:gd name="connsiteY16" fmla="*/ 909637 h 4995862"/>
                <a:gd name="connsiteX17" fmla="*/ 2097087 w 4816688"/>
                <a:gd name="connsiteY17" fmla="*/ 642937 h 4995862"/>
                <a:gd name="connsiteX18" fmla="*/ 1830387 w 4816688"/>
                <a:gd name="connsiteY18" fmla="*/ 452437 h 4995862"/>
                <a:gd name="connsiteX19" fmla="*/ 1725612 w 4816688"/>
                <a:gd name="connsiteY19" fmla="*/ 271462 h 4995862"/>
                <a:gd name="connsiteX20" fmla="*/ 1516062 w 4816688"/>
                <a:gd name="connsiteY20" fmla="*/ 214312 h 4995862"/>
                <a:gd name="connsiteX21" fmla="*/ 1268412 w 4816688"/>
                <a:gd name="connsiteY21" fmla="*/ 147637 h 4995862"/>
                <a:gd name="connsiteX22" fmla="*/ 1077912 w 4816688"/>
                <a:gd name="connsiteY22" fmla="*/ 119062 h 4995862"/>
                <a:gd name="connsiteX23" fmla="*/ 801687 w 4816688"/>
                <a:gd name="connsiteY23" fmla="*/ 4762 h 4995862"/>
                <a:gd name="connsiteX24" fmla="*/ 525462 w 4816688"/>
                <a:gd name="connsiteY24" fmla="*/ 90487 h 4995862"/>
                <a:gd name="connsiteX25" fmla="*/ 363537 w 4816688"/>
                <a:gd name="connsiteY25" fmla="*/ 185737 h 4995862"/>
                <a:gd name="connsiteX26" fmla="*/ 201612 w 4816688"/>
                <a:gd name="connsiteY26" fmla="*/ 319087 h 4995862"/>
                <a:gd name="connsiteX27" fmla="*/ 58737 w 4816688"/>
                <a:gd name="connsiteY27" fmla="*/ 452437 h 4995862"/>
                <a:gd name="connsiteX28" fmla="*/ 1587 w 4816688"/>
                <a:gd name="connsiteY28" fmla="*/ 738187 h 4995862"/>
                <a:gd name="connsiteX29" fmla="*/ 68262 w 4816688"/>
                <a:gd name="connsiteY29" fmla="*/ 947737 h 4995862"/>
                <a:gd name="connsiteX30" fmla="*/ 287337 w 4816688"/>
                <a:gd name="connsiteY30" fmla="*/ 947737 h 4995862"/>
                <a:gd name="connsiteX31" fmla="*/ 715962 w 4816688"/>
                <a:gd name="connsiteY31" fmla="*/ 1147762 h 4995862"/>
                <a:gd name="connsiteX32" fmla="*/ 973137 w 4816688"/>
                <a:gd name="connsiteY32" fmla="*/ 1252537 h 4995862"/>
                <a:gd name="connsiteX33" fmla="*/ 1420812 w 4816688"/>
                <a:gd name="connsiteY33" fmla="*/ 1319212 h 4995862"/>
                <a:gd name="connsiteX34" fmla="*/ 1668462 w 4816688"/>
                <a:gd name="connsiteY34" fmla="*/ 1614487 h 4995862"/>
                <a:gd name="connsiteX35" fmla="*/ 1916112 w 4816688"/>
                <a:gd name="connsiteY35" fmla="*/ 2024062 h 4995862"/>
                <a:gd name="connsiteX36" fmla="*/ 2030412 w 4816688"/>
                <a:gd name="connsiteY36" fmla="*/ 2300287 h 4995862"/>
                <a:gd name="connsiteX37" fmla="*/ 2106612 w 4816688"/>
                <a:gd name="connsiteY37" fmla="*/ 2643187 h 4995862"/>
                <a:gd name="connsiteX38" fmla="*/ 2382837 w 4816688"/>
                <a:gd name="connsiteY38" fmla="*/ 2833687 h 4995862"/>
                <a:gd name="connsiteX39" fmla="*/ 2582862 w 4816688"/>
                <a:gd name="connsiteY39" fmla="*/ 3043237 h 4995862"/>
                <a:gd name="connsiteX40" fmla="*/ 2611437 w 4816688"/>
                <a:gd name="connsiteY40" fmla="*/ 3233737 h 4995862"/>
                <a:gd name="connsiteX41" fmla="*/ 2420937 w 4816688"/>
                <a:gd name="connsiteY41" fmla="*/ 3424237 h 4995862"/>
                <a:gd name="connsiteX42" fmla="*/ 2706687 w 4816688"/>
                <a:gd name="connsiteY42" fmla="*/ 3738562 h 4995862"/>
                <a:gd name="connsiteX43" fmla="*/ 3059112 w 4816688"/>
                <a:gd name="connsiteY43" fmla="*/ 3757612 h 4995862"/>
                <a:gd name="connsiteX44" fmla="*/ 3525837 w 4816688"/>
                <a:gd name="connsiteY44" fmla="*/ 3910012 h 4995862"/>
                <a:gd name="connsiteX45" fmla="*/ 3630612 w 4816688"/>
                <a:gd name="connsiteY45" fmla="*/ 3995737 h 4995862"/>
                <a:gd name="connsiteX46" fmla="*/ 3906837 w 4816688"/>
                <a:gd name="connsiteY46" fmla="*/ 4262437 h 4995862"/>
                <a:gd name="connsiteX47" fmla="*/ 3811587 w 4816688"/>
                <a:gd name="connsiteY47" fmla="*/ 4595812 h 4995862"/>
                <a:gd name="connsiteX48" fmla="*/ 3363912 w 4816688"/>
                <a:gd name="connsiteY48" fmla="*/ 4976812 h 4995862"/>
                <a:gd name="connsiteX0" fmla="*/ 4335462 w 4816688"/>
                <a:gd name="connsiteY0" fmla="*/ 4995862 h 4995862"/>
                <a:gd name="connsiteX1" fmla="*/ 4602162 w 4816688"/>
                <a:gd name="connsiteY1" fmla="*/ 4567237 h 4995862"/>
                <a:gd name="connsiteX2" fmla="*/ 4792662 w 4816688"/>
                <a:gd name="connsiteY2" fmla="*/ 4195762 h 4995862"/>
                <a:gd name="connsiteX3" fmla="*/ 4746316 w 4816688"/>
                <a:gd name="connsiteY3" fmla="*/ 3843337 h 4995862"/>
                <a:gd name="connsiteX4" fmla="*/ 4447454 w 4816688"/>
                <a:gd name="connsiteY4" fmla="*/ 3704790 h 4995862"/>
                <a:gd name="connsiteX5" fmla="*/ 4459287 w 4816688"/>
                <a:gd name="connsiteY5" fmla="*/ 2938462 h 4995862"/>
                <a:gd name="connsiteX6" fmla="*/ 4177289 w 4816688"/>
                <a:gd name="connsiteY6" fmla="*/ 2709284 h 4995862"/>
                <a:gd name="connsiteX7" fmla="*/ 4021137 w 4816688"/>
                <a:gd name="connsiteY7" fmla="*/ 2633662 h 4995862"/>
                <a:gd name="connsiteX8" fmla="*/ 3735387 w 4816688"/>
                <a:gd name="connsiteY8" fmla="*/ 2471737 h 4995862"/>
                <a:gd name="connsiteX9" fmla="*/ 3487737 w 4816688"/>
                <a:gd name="connsiteY9" fmla="*/ 2271712 h 4995862"/>
                <a:gd name="connsiteX10" fmla="*/ 3268662 w 4816688"/>
                <a:gd name="connsiteY10" fmla="*/ 2100262 h 4995862"/>
                <a:gd name="connsiteX11" fmla="*/ 3097212 w 4816688"/>
                <a:gd name="connsiteY11" fmla="*/ 1919287 h 4995862"/>
                <a:gd name="connsiteX12" fmla="*/ 2982912 w 4816688"/>
                <a:gd name="connsiteY12" fmla="*/ 1719262 h 4995862"/>
                <a:gd name="connsiteX13" fmla="*/ 2773362 w 4816688"/>
                <a:gd name="connsiteY13" fmla="*/ 1557337 h 4995862"/>
                <a:gd name="connsiteX14" fmla="*/ 2573337 w 4816688"/>
                <a:gd name="connsiteY14" fmla="*/ 1385887 h 4995862"/>
                <a:gd name="connsiteX15" fmla="*/ 2411412 w 4816688"/>
                <a:gd name="connsiteY15" fmla="*/ 1214437 h 4995862"/>
                <a:gd name="connsiteX16" fmla="*/ 2116137 w 4816688"/>
                <a:gd name="connsiteY16" fmla="*/ 909637 h 4995862"/>
                <a:gd name="connsiteX17" fmla="*/ 2097087 w 4816688"/>
                <a:gd name="connsiteY17" fmla="*/ 642937 h 4995862"/>
                <a:gd name="connsiteX18" fmla="*/ 1830387 w 4816688"/>
                <a:gd name="connsiteY18" fmla="*/ 452437 h 4995862"/>
                <a:gd name="connsiteX19" fmla="*/ 1725612 w 4816688"/>
                <a:gd name="connsiteY19" fmla="*/ 271462 h 4995862"/>
                <a:gd name="connsiteX20" fmla="*/ 1516062 w 4816688"/>
                <a:gd name="connsiteY20" fmla="*/ 214312 h 4995862"/>
                <a:gd name="connsiteX21" fmla="*/ 1268412 w 4816688"/>
                <a:gd name="connsiteY21" fmla="*/ 147637 h 4995862"/>
                <a:gd name="connsiteX22" fmla="*/ 1077912 w 4816688"/>
                <a:gd name="connsiteY22" fmla="*/ 119062 h 4995862"/>
                <a:gd name="connsiteX23" fmla="*/ 801687 w 4816688"/>
                <a:gd name="connsiteY23" fmla="*/ 4762 h 4995862"/>
                <a:gd name="connsiteX24" fmla="*/ 525462 w 4816688"/>
                <a:gd name="connsiteY24" fmla="*/ 90487 h 4995862"/>
                <a:gd name="connsiteX25" fmla="*/ 363537 w 4816688"/>
                <a:gd name="connsiteY25" fmla="*/ 185737 h 4995862"/>
                <a:gd name="connsiteX26" fmla="*/ 201612 w 4816688"/>
                <a:gd name="connsiteY26" fmla="*/ 319087 h 4995862"/>
                <a:gd name="connsiteX27" fmla="*/ 58737 w 4816688"/>
                <a:gd name="connsiteY27" fmla="*/ 452437 h 4995862"/>
                <a:gd name="connsiteX28" fmla="*/ 1587 w 4816688"/>
                <a:gd name="connsiteY28" fmla="*/ 738187 h 4995862"/>
                <a:gd name="connsiteX29" fmla="*/ 68262 w 4816688"/>
                <a:gd name="connsiteY29" fmla="*/ 947737 h 4995862"/>
                <a:gd name="connsiteX30" fmla="*/ 287338 w 4816688"/>
                <a:gd name="connsiteY30" fmla="*/ 739541 h 4995862"/>
                <a:gd name="connsiteX31" fmla="*/ 715962 w 4816688"/>
                <a:gd name="connsiteY31" fmla="*/ 1147762 h 4995862"/>
                <a:gd name="connsiteX32" fmla="*/ 973137 w 4816688"/>
                <a:gd name="connsiteY32" fmla="*/ 1252537 h 4995862"/>
                <a:gd name="connsiteX33" fmla="*/ 1420812 w 4816688"/>
                <a:gd name="connsiteY33" fmla="*/ 1319212 h 4995862"/>
                <a:gd name="connsiteX34" fmla="*/ 1668462 w 4816688"/>
                <a:gd name="connsiteY34" fmla="*/ 1614487 h 4995862"/>
                <a:gd name="connsiteX35" fmla="*/ 1916112 w 4816688"/>
                <a:gd name="connsiteY35" fmla="*/ 2024062 h 4995862"/>
                <a:gd name="connsiteX36" fmla="*/ 2030412 w 4816688"/>
                <a:gd name="connsiteY36" fmla="*/ 2300287 h 4995862"/>
                <a:gd name="connsiteX37" fmla="*/ 2106612 w 4816688"/>
                <a:gd name="connsiteY37" fmla="*/ 2643187 h 4995862"/>
                <a:gd name="connsiteX38" fmla="*/ 2382837 w 4816688"/>
                <a:gd name="connsiteY38" fmla="*/ 2833687 h 4995862"/>
                <a:gd name="connsiteX39" fmla="*/ 2582862 w 4816688"/>
                <a:gd name="connsiteY39" fmla="*/ 3043237 h 4995862"/>
                <a:gd name="connsiteX40" fmla="*/ 2611437 w 4816688"/>
                <a:gd name="connsiteY40" fmla="*/ 3233737 h 4995862"/>
                <a:gd name="connsiteX41" fmla="*/ 2420937 w 4816688"/>
                <a:gd name="connsiteY41" fmla="*/ 3424237 h 4995862"/>
                <a:gd name="connsiteX42" fmla="*/ 2706687 w 4816688"/>
                <a:gd name="connsiteY42" fmla="*/ 3738562 h 4995862"/>
                <a:gd name="connsiteX43" fmla="*/ 3059112 w 4816688"/>
                <a:gd name="connsiteY43" fmla="*/ 3757612 h 4995862"/>
                <a:gd name="connsiteX44" fmla="*/ 3525837 w 4816688"/>
                <a:gd name="connsiteY44" fmla="*/ 3910012 h 4995862"/>
                <a:gd name="connsiteX45" fmla="*/ 3630612 w 4816688"/>
                <a:gd name="connsiteY45" fmla="*/ 3995737 h 4995862"/>
                <a:gd name="connsiteX46" fmla="*/ 3906837 w 4816688"/>
                <a:gd name="connsiteY46" fmla="*/ 4262437 h 4995862"/>
                <a:gd name="connsiteX47" fmla="*/ 3811587 w 4816688"/>
                <a:gd name="connsiteY47" fmla="*/ 4595812 h 4995862"/>
                <a:gd name="connsiteX48" fmla="*/ 3363912 w 4816688"/>
                <a:gd name="connsiteY48" fmla="*/ 4976812 h 4995862"/>
                <a:gd name="connsiteX0" fmla="*/ 4371976 w 4853202"/>
                <a:gd name="connsiteY0" fmla="*/ 4995862 h 4995862"/>
                <a:gd name="connsiteX1" fmla="*/ 4638676 w 4853202"/>
                <a:gd name="connsiteY1" fmla="*/ 4567237 h 4995862"/>
                <a:gd name="connsiteX2" fmla="*/ 4829176 w 4853202"/>
                <a:gd name="connsiteY2" fmla="*/ 4195762 h 4995862"/>
                <a:gd name="connsiteX3" fmla="*/ 4782830 w 4853202"/>
                <a:gd name="connsiteY3" fmla="*/ 3843337 h 4995862"/>
                <a:gd name="connsiteX4" fmla="*/ 4483968 w 4853202"/>
                <a:gd name="connsiteY4" fmla="*/ 3704790 h 4995862"/>
                <a:gd name="connsiteX5" fmla="*/ 4495801 w 4853202"/>
                <a:gd name="connsiteY5" fmla="*/ 2938462 h 4995862"/>
                <a:gd name="connsiteX6" fmla="*/ 4213803 w 4853202"/>
                <a:gd name="connsiteY6" fmla="*/ 2709284 h 4995862"/>
                <a:gd name="connsiteX7" fmla="*/ 4057651 w 4853202"/>
                <a:gd name="connsiteY7" fmla="*/ 2633662 h 4995862"/>
                <a:gd name="connsiteX8" fmla="*/ 3771901 w 4853202"/>
                <a:gd name="connsiteY8" fmla="*/ 2471737 h 4995862"/>
                <a:gd name="connsiteX9" fmla="*/ 3524251 w 4853202"/>
                <a:gd name="connsiteY9" fmla="*/ 2271712 h 4995862"/>
                <a:gd name="connsiteX10" fmla="*/ 3305176 w 4853202"/>
                <a:gd name="connsiteY10" fmla="*/ 2100262 h 4995862"/>
                <a:gd name="connsiteX11" fmla="*/ 3133726 w 4853202"/>
                <a:gd name="connsiteY11" fmla="*/ 1919287 h 4995862"/>
                <a:gd name="connsiteX12" fmla="*/ 3019426 w 4853202"/>
                <a:gd name="connsiteY12" fmla="*/ 1719262 h 4995862"/>
                <a:gd name="connsiteX13" fmla="*/ 2809876 w 4853202"/>
                <a:gd name="connsiteY13" fmla="*/ 1557337 h 4995862"/>
                <a:gd name="connsiteX14" fmla="*/ 2609851 w 4853202"/>
                <a:gd name="connsiteY14" fmla="*/ 1385887 h 4995862"/>
                <a:gd name="connsiteX15" fmla="*/ 2447926 w 4853202"/>
                <a:gd name="connsiteY15" fmla="*/ 1214437 h 4995862"/>
                <a:gd name="connsiteX16" fmla="*/ 2152651 w 4853202"/>
                <a:gd name="connsiteY16" fmla="*/ 909637 h 4995862"/>
                <a:gd name="connsiteX17" fmla="*/ 2133601 w 4853202"/>
                <a:gd name="connsiteY17" fmla="*/ 642937 h 4995862"/>
                <a:gd name="connsiteX18" fmla="*/ 1866901 w 4853202"/>
                <a:gd name="connsiteY18" fmla="*/ 452437 h 4995862"/>
                <a:gd name="connsiteX19" fmla="*/ 1762126 w 4853202"/>
                <a:gd name="connsiteY19" fmla="*/ 271462 h 4995862"/>
                <a:gd name="connsiteX20" fmla="*/ 1552576 w 4853202"/>
                <a:gd name="connsiteY20" fmla="*/ 214312 h 4995862"/>
                <a:gd name="connsiteX21" fmla="*/ 1304926 w 4853202"/>
                <a:gd name="connsiteY21" fmla="*/ 147637 h 4995862"/>
                <a:gd name="connsiteX22" fmla="*/ 1114426 w 4853202"/>
                <a:gd name="connsiteY22" fmla="*/ 119062 h 4995862"/>
                <a:gd name="connsiteX23" fmla="*/ 838201 w 4853202"/>
                <a:gd name="connsiteY23" fmla="*/ 4762 h 4995862"/>
                <a:gd name="connsiteX24" fmla="*/ 561976 w 4853202"/>
                <a:gd name="connsiteY24" fmla="*/ 90487 h 4995862"/>
                <a:gd name="connsiteX25" fmla="*/ 400051 w 4853202"/>
                <a:gd name="connsiteY25" fmla="*/ 185737 h 4995862"/>
                <a:gd name="connsiteX26" fmla="*/ 238126 w 4853202"/>
                <a:gd name="connsiteY26" fmla="*/ 319087 h 4995862"/>
                <a:gd name="connsiteX27" fmla="*/ 95251 w 4853202"/>
                <a:gd name="connsiteY27" fmla="*/ 452437 h 4995862"/>
                <a:gd name="connsiteX28" fmla="*/ 38101 w 4853202"/>
                <a:gd name="connsiteY28" fmla="*/ 738187 h 4995862"/>
                <a:gd name="connsiteX29" fmla="*/ 323852 w 4853202"/>
                <a:gd name="connsiteY29" fmla="*/ 739541 h 4995862"/>
                <a:gd name="connsiteX30" fmla="*/ 752476 w 4853202"/>
                <a:gd name="connsiteY30" fmla="*/ 1147762 h 4995862"/>
                <a:gd name="connsiteX31" fmla="*/ 1009651 w 4853202"/>
                <a:gd name="connsiteY31" fmla="*/ 1252537 h 4995862"/>
                <a:gd name="connsiteX32" fmla="*/ 1457326 w 4853202"/>
                <a:gd name="connsiteY32" fmla="*/ 1319212 h 4995862"/>
                <a:gd name="connsiteX33" fmla="*/ 1704976 w 4853202"/>
                <a:gd name="connsiteY33" fmla="*/ 1614487 h 4995862"/>
                <a:gd name="connsiteX34" fmla="*/ 1952626 w 4853202"/>
                <a:gd name="connsiteY34" fmla="*/ 2024062 h 4995862"/>
                <a:gd name="connsiteX35" fmla="*/ 2066926 w 4853202"/>
                <a:gd name="connsiteY35" fmla="*/ 2300287 h 4995862"/>
                <a:gd name="connsiteX36" fmla="*/ 2143126 w 4853202"/>
                <a:gd name="connsiteY36" fmla="*/ 2643187 h 4995862"/>
                <a:gd name="connsiteX37" fmla="*/ 2419351 w 4853202"/>
                <a:gd name="connsiteY37" fmla="*/ 2833687 h 4995862"/>
                <a:gd name="connsiteX38" fmla="*/ 2619376 w 4853202"/>
                <a:gd name="connsiteY38" fmla="*/ 3043237 h 4995862"/>
                <a:gd name="connsiteX39" fmla="*/ 2647951 w 4853202"/>
                <a:gd name="connsiteY39" fmla="*/ 3233737 h 4995862"/>
                <a:gd name="connsiteX40" fmla="*/ 2457451 w 4853202"/>
                <a:gd name="connsiteY40" fmla="*/ 3424237 h 4995862"/>
                <a:gd name="connsiteX41" fmla="*/ 2743201 w 4853202"/>
                <a:gd name="connsiteY41" fmla="*/ 3738562 h 4995862"/>
                <a:gd name="connsiteX42" fmla="*/ 3095626 w 4853202"/>
                <a:gd name="connsiteY42" fmla="*/ 3757612 h 4995862"/>
                <a:gd name="connsiteX43" fmla="*/ 3562351 w 4853202"/>
                <a:gd name="connsiteY43" fmla="*/ 3910012 h 4995862"/>
                <a:gd name="connsiteX44" fmla="*/ 3667126 w 4853202"/>
                <a:gd name="connsiteY44" fmla="*/ 3995737 h 4995862"/>
                <a:gd name="connsiteX45" fmla="*/ 3943351 w 4853202"/>
                <a:gd name="connsiteY45" fmla="*/ 4262437 h 4995862"/>
                <a:gd name="connsiteX46" fmla="*/ 3848101 w 4853202"/>
                <a:gd name="connsiteY46" fmla="*/ 4595812 h 4995862"/>
                <a:gd name="connsiteX47" fmla="*/ 3400426 w 4853202"/>
                <a:gd name="connsiteY47" fmla="*/ 4976812 h 4995862"/>
                <a:gd name="connsiteX0" fmla="*/ 4291014 w 4772240"/>
                <a:gd name="connsiteY0" fmla="*/ 4995862 h 4995862"/>
                <a:gd name="connsiteX1" fmla="*/ 4557714 w 4772240"/>
                <a:gd name="connsiteY1" fmla="*/ 4567237 h 4995862"/>
                <a:gd name="connsiteX2" fmla="*/ 4748214 w 4772240"/>
                <a:gd name="connsiteY2" fmla="*/ 4195762 h 4995862"/>
                <a:gd name="connsiteX3" fmla="*/ 4701868 w 4772240"/>
                <a:gd name="connsiteY3" fmla="*/ 3843337 h 4995862"/>
                <a:gd name="connsiteX4" fmla="*/ 4403006 w 4772240"/>
                <a:gd name="connsiteY4" fmla="*/ 3704790 h 4995862"/>
                <a:gd name="connsiteX5" fmla="*/ 4414839 w 4772240"/>
                <a:gd name="connsiteY5" fmla="*/ 2938462 h 4995862"/>
                <a:gd name="connsiteX6" fmla="*/ 4132841 w 4772240"/>
                <a:gd name="connsiteY6" fmla="*/ 2709284 h 4995862"/>
                <a:gd name="connsiteX7" fmla="*/ 3976689 w 4772240"/>
                <a:gd name="connsiteY7" fmla="*/ 2633662 h 4995862"/>
                <a:gd name="connsiteX8" fmla="*/ 3690939 w 4772240"/>
                <a:gd name="connsiteY8" fmla="*/ 2471737 h 4995862"/>
                <a:gd name="connsiteX9" fmla="*/ 3443289 w 4772240"/>
                <a:gd name="connsiteY9" fmla="*/ 2271712 h 4995862"/>
                <a:gd name="connsiteX10" fmla="*/ 3224214 w 4772240"/>
                <a:gd name="connsiteY10" fmla="*/ 2100262 h 4995862"/>
                <a:gd name="connsiteX11" fmla="*/ 3052764 w 4772240"/>
                <a:gd name="connsiteY11" fmla="*/ 1919287 h 4995862"/>
                <a:gd name="connsiteX12" fmla="*/ 2938464 w 4772240"/>
                <a:gd name="connsiteY12" fmla="*/ 1719262 h 4995862"/>
                <a:gd name="connsiteX13" fmla="*/ 2728914 w 4772240"/>
                <a:gd name="connsiteY13" fmla="*/ 1557337 h 4995862"/>
                <a:gd name="connsiteX14" fmla="*/ 2528889 w 4772240"/>
                <a:gd name="connsiteY14" fmla="*/ 1385887 h 4995862"/>
                <a:gd name="connsiteX15" fmla="*/ 2366964 w 4772240"/>
                <a:gd name="connsiteY15" fmla="*/ 1214437 h 4995862"/>
                <a:gd name="connsiteX16" fmla="*/ 2071689 w 4772240"/>
                <a:gd name="connsiteY16" fmla="*/ 909637 h 4995862"/>
                <a:gd name="connsiteX17" fmla="*/ 2052639 w 4772240"/>
                <a:gd name="connsiteY17" fmla="*/ 642937 h 4995862"/>
                <a:gd name="connsiteX18" fmla="*/ 1785939 w 4772240"/>
                <a:gd name="connsiteY18" fmla="*/ 452437 h 4995862"/>
                <a:gd name="connsiteX19" fmla="*/ 1681164 w 4772240"/>
                <a:gd name="connsiteY19" fmla="*/ 271462 h 4995862"/>
                <a:gd name="connsiteX20" fmla="*/ 1471614 w 4772240"/>
                <a:gd name="connsiteY20" fmla="*/ 214312 h 4995862"/>
                <a:gd name="connsiteX21" fmla="*/ 1223964 w 4772240"/>
                <a:gd name="connsiteY21" fmla="*/ 147637 h 4995862"/>
                <a:gd name="connsiteX22" fmla="*/ 1033464 w 4772240"/>
                <a:gd name="connsiteY22" fmla="*/ 119062 h 4995862"/>
                <a:gd name="connsiteX23" fmla="*/ 757239 w 4772240"/>
                <a:gd name="connsiteY23" fmla="*/ 4762 h 4995862"/>
                <a:gd name="connsiteX24" fmla="*/ 481014 w 4772240"/>
                <a:gd name="connsiteY24" fmla="*/ 90487 h 4995862"/>
                <a:gd name="connsiteX25" fmla="*/ 319089 w 4772240"/>
                <a:gd name="connsiteY25" fmla="*/ 185737 h 4995862"/>
                <a:gd name="connsiteX26" fmla="*/ 157164 w 4772240"/>
                <a:gd name="connsiteY26" fmla="*/ 319087 h 4995862"/>
                <a:gd name="connsiteX27" fmla="*/ 14289 w 4772240"/>
                <a:gd name="connsiteY27" fmla="*/ 452437 h 4995862"/>
                <a:gd name="connsiteX28" fmla="*/ 242890 w 4772240"/>
                <a:gd name="connsiteY28" fmla="*/ 739541 h 4995862"/>
                <a:gd name="connsiteX29" fmla="*/ 671514 w 4772240"/>
                <a:gd name="connsiteY29" fmla="*/ 1147762 h 4995862"/>
                <a:gd name="connsiteX30" fmla="*/ 928689 w 4772240"/>
                <a:gd name="connsiteY30" fmla="*/ 1252537 h 4995862"/>
                <a:gd name="connsiteX31" fmla="*/ 1376364 w 4772240"/>
                <a:gd name="connsiteY31" fmla="*/ 1319212 h 4995862"/>
                <a:gd name="connsiteX32" fmla="*/ 1624014 w 4772240"/>
                <a:gd name="connsiteY32" fmla="*/ 1614487 h 4995862"/>
                <a:gd name="connsiteX33" fmla="*/ 1871664 w 4772240"/>
                <a:gd name="connsiteY33" fmla="*/ 2024062 h 4995862"/>
                <a:gd name="connsiteX34" fmla="*/ 1985964 w 4772240"/>
                <a:gd name="connsiteY34" fmla="*/ 2300287 h 4995862"/>
                <a:gd name="connsiteX35" fmla="*/ 2062164 w 4772240"/>
                <a:gd name="connsiteY35" fmla="*/ 2643187 h 4995862"/>
                <a:gd name="connsiteX36" fmla="*/ 2338389 w 4772240"/>
                <a:gd name="connsiteY36" fmla="*/ 2833687 h 4995862"/>
                <a:gd name="connsiteX37" fmla="*/ 2538414 w 4772240"/>
                <a:gd name="connsiteY37" fmla="*/ 3043237 h 4995862"/>
                <a:gd name="connsiteX38" fmla="*/ 2566989 w 4772240"/>
                <a:gd name="connsiteY38" fmla="*/ 3233737 h 4995862"/>
                <a:gd name="connsiteX39" fmla="*/ 2376489 w 4772240"/>
                <a:gd name="connsiteY39" fmla="*/ 3424237 h 4995862"/>
                <a:gd name="connsiteX40" fmla="*/ 2662239 w 4772240"/>
                <a:gd name="connsiteY40" fmla="*/ 3738562 h 4995862"/>
                <a:gd name="connsiteX41" fmla="*/ 3014664 w 4772240"/>
                <a:gd name="connsiteY41" fmla="*/ 3757612 h 4995862"/>
                <a:gd name="connsiteX42" fmla="*/ 3481389 w 4772240"/>
                <a:gd name="connsiteY42" fmla="*/ 3910012 h 4995862"/>
                <a:gd name="connsiteX43" fmla="*/ 3586164 w 4772240"/>
                <a:gd name="connsiteY43" fmla="*/ 3995737 h 4995862"/>
                <a:gd name="connsiteX44" fmla="*/ 3862389 w 4772240"/>
                <a:gd name="connsiteY44" fmla="*/ 4262437 h 4995862"/>
                <a:gd name="connsiteX45" fmla="*/ 3767139 w 4772240"/>
                <a:gd name="connsiteY45" fmla="*/ 4595812 h 4995862"/>
                <a:gd name="connsiteX46" fmla="*/ 3319464 w 4772240"/>
                <a:gd name="connsiteY46" fmla="*/ 4976812 h 4995862"/>
                <a:gd name="connsiteX0" fmla="*/ 4146549 w 4627775"/>
                <a:gd name="connsiteY0" fmla="*/ 4995862 h 4995862"/>
                <a:gd name="connsiteX1" fmla="*/ 4413249 w 4627775"/>
                <a:gd name="connsiteY1" fmla="*/ 4567237 h 4995862"/>
                <a:gd name="connsiteX2" fmla="*/ 4603749 w 4627775"/>
                <a:gd name="connsiteY2" fmla="*/ 4195762 h 4995862"/>
                <a:gd name="connsiteX3" fmla="*/ 4557403 w 4627775"/>
                <a:gd name="connsiteY3" fmla="*/ 3843337 h 4995862"/>
                <a:gd name="connsiteX4" fmla="*/ 4258541 w 4627775"/>
                <a:gd name="connsiteY4" fmla="*/ 3704790 h 4995862"/>
                <a:gd name="connsiteX5" fmla="*/ 4270374 w 4627775"/>
                <a:gd name="connsiteY5" fmla="*/ 2938462 h 4995862"/>
                <a:gd name="connsiteX6" fmla="*/ 3988376 w 4627775"/>
                <a:gd name="connsiteY6" fmla="*/ 2709284 h 4995862"/>
                <a:gd name="connsiteX7" fmla="*/ 3832224 w 4627775"/>
                <a:gd name="connsiteY7" fmla="*/ 2633662 h 4995862"/>
                <a:gd name="connsiteX8" fmla="*/ 3546474 w 4627775"/>
                <a:gd name="connsiteY8" fmla="*/ 2471737 h 4995862"/>
                <a:gd name="connsiteX9" fmla="*/ 3298824 w 4627775"/>
                <a:gd name="connsiteY9" fmla="*/ 2271712 h 4995862"/>
                <a:gd name="connsiteX10" fmla="*/ 3079749 w 4627775"/>
                <a:gd name="connsiteY10" fmla="*/ 2100262 h 4995862"/>
                <a:gd name="connsiteX11" fmla="*/ 2908299 w 4627775"/>
                <a:gd name="connsiteY11" fmla="*/ 1919287 h 4995862"/>
                <a:gd name="connsiteX12" fmla="*/ 2793999 w 4627775"/>
                <a:gd name="connsiteY12" fmla="*/ 1719262 h 4995862"/>
                <a:gd name="connsiteX13" fmla="*/ 2584449 w 4627775"/>
                <a:gd name="connsiteY13" fmla="*/ 1557337 h 4995862"/>
                <a:gd name="connsiteX14" fmla="*/ 2384424 w 4627775"/>
                <a:gd name="connsiteY14" fmla="*/ 1385887 h 4995862"/>
                <a:gd name="connsiteX15" fmla="*/ 2222499 w 4627775"/>
                <a:gd name="connsiteY15" fmla="*/ 1214437 h 4995862"/>
                <a:gd name="connsiteX16" fmla="*/ 1927224 w 4627775"/>
                <a:gd name="connsiteY16" fmla="*/ 909637 h 4995862"/>
                <a:gd name="connsiteX17" fmla="*/ 1908174 w 4627775"/>
                <a:gd name="connsiteY17" fmla="*/ 642937 h 4995862"/>
                <a:gd name="connsiteX18" fmla="*/ 1641474 w 4627775"/>
                <a:gd name="connsiteY18" fmla="*/ 452437 h 4995862"/>
                <a:gd name="connsiteX19" fmla="*/ 1536699 w 4627775"/>
                <a:gd name="connsiteY19" fmla="*/ 271462 h 4995862"/>
                <a:gd name="connsiteX20" fmla="*/ 1327149 w 4627775"/>
                <a:gd name="connsiteY20" fmla="*/ 214312 h 4995862"/>
                <a:gd name="connsiteX21" fmla="*/ 1079499 w 4627775"/>
                <a:gd name="connsiteY21" fmla="*/ 147637 h 4995862"/>
                <a:gd name="connsiteX22" fmla="*/ 888999 w 4627775"/>
                <a:gd name="connsiteY22" fmla="*/ 119062 h 4995862"/>
                <a:gd name="connsiteX23" fmla="*/ 612774 w 4627775"/>
                <a:gd name="connsiteY23" fmla="*/ 4762 h 4995862"/>
                <a:gd name="connsiteX24" fmla="*/ 336549 w 4627775"/>
                <a:gd name="connsiteY24" fmla="*/ 90487 h 4995862"/>
                <a:gd name="connsiteX25" fmla="*/ 174624 w 4627775"/>
                <a:gd name="connsiteY25" fmla="*/ 185737 h 4995862"/>
                <a:gd name="connsiteX26" fmla="*/ 12699 w 4627775"/>
                <a:gd name="connsiteY26" fmla="*/ 319087 h 4995862"/>
                <a:gd name="connsiteX27" fmla="*/ 98425 w 4627775"/>
                <a:gd name="connsiteY27" fmla="*/ 739541 h 4995862"/>
                <a:gd name="connsiteX28" fmla="*/ 527049 w 4627775"/>
                <a:gd name="connsiteY28" fmla="*/ 1147762 h 4995862"/>
                <a:gd name="connsiteX29" fmla="*/ 784224 w 4627775"/>
                <a:gd name="connsiteY29" fmla="*/ 1252537 h 4995862"/>
                <a:gd name="connsiteX30" fmla="*/ 1231899 w 4627775"/>
                <a:gd name="connsiteY30" fmla="*/ 1319212 h 4995862"/>
                <a:gd name="connsiteX31" fmla="*/ 1479549 w 4627775"/>
                <a:gd name="connsiteY31" fmla="*/ 1614487 h 4995862"/>
                <a:gd name="connsiteX32" fmla="*/ 1727199 w 4627775"/>
                <a:gd name="connsiteY32" fmla="*/ 2024062 h 4995862"/>
                <a:gd name="connsiteX33" fmla="*/ 1841499 w 4627775"/>
                <a:gd name="connsiteY33" fmla="*/ 2300287 h 4995862"/>
                <a:gd name="connsiteX34" fmla="*/ 1917699 w 4627775"/>
                <a:gd name="connsiteY34" fmla="*/ 2643187 h 4995862"/>
                <a:gd name="connsiteX35" fmla="*/ 2193924 w 4627775"/>
                <a:gd name="connsiteY35" fmla="*/ 2833687 h 4995862"/>
                <a:gd name="connsiteX36" fmla="*/ 2393949 w 4627775"/>
                <a:gd name="connsiteY36" fmla="*/ 3043237 h 4995862"/>
                <a:gd name="connsiteX37" fmla="*/ 2422524 w 4627775"/>
                <a:gd name="connsiteY37" fmla="*/ 3233737 h 4995862"/>
                <a:gd name="connsiteX38" fmla="*/ 2232024 w 4627775"/>
                <a:gd name="connsiteY38" fmla="*/ 3424237 h 4995862"/>
                <a:gd name="connsiteX39" fmla="*/ 2517774 w 4627775"/>
                <a:gd name="connsiteY39" fmla="*/ 3738562 h 4995862"/>
                <a:gd name="connsiteX40" fmla="*/ 2870199 w 4627775"/>
                <a:gd name="connsiteY40" fmla="*/ 3757612 h 4995862"/>
                <a:gd name="connsiteX41" fmla="*/ 3336924 w 4627775"/>
                <a:gd name="connsiteY41" fmla="*/ 3910012 h 4995862"/>
                <a:gd name="connsiteX42" fmla="*/ 3441699 w 4627775"/>
                <a:gd name="connsiteY42" fmla="*/ 3995737 h 4995862"/>
                <a:gd name="connsiteX43" fmla="*/ 3717924 w 4627775"/>
                <a:gd name="connsiteY43" fmla="*/ 4262437 h 4995862"/>
                <a:gd name="connsiteX44" fmla="*/ 3622674 w 4627775"/>
                <a:gd name="connsiteY44" fmla="*/ 4595812 h 4995862"/>
                <a:gd name="connsiteX45" fmla="*/ 3174999 w 4627775"/>
                <a:gd name="connsiteY45" fmla="*/ 4976812 h 4995862"/>
                <a:gd name="connsiteX0" fmla="*/ 4146551 w 4627777"/>
                <a:gd name="connsiteY0" fmla="*/ 4995862 h 4995862"/>
                <a:gd name="connsiteX1" fmla="*/ 4413251 w 4627777"/>
                <a:gd name="connsiteY1" fmla="*/ 4567237 h 4995862"/>
                <a:gd name="connsiteX2" fmla="*/ 4603751 w 4627777"/>
                <a:gd name="connsiteY2" fmla="*/ 4195762 h 4995862"/>
                <a:gd name="connsiteX3" fmla="*/ 4557405 w 4627777"/>
                <a:gd name="connsiteY3" fmla="*/ 3843337 h 4995862"/>
                <a:gd name="connsiteX4" fmla="*/ 4258543 w 4627777"/>
                <a:gd name="connsiteY4" fmla="*/ 3704790 h 4995862"/>
                <a:gd name="connsiteX5" fmla="*/ 4270376 w 4627777"/>
                <a:gd name="connsiteY5" fmla="*/ 2938462 h 4995862"/>
                <a:gd name="connsiteX6" fmla="*/ 3988378 w 4627777"/>
                <a:gd name="connsiteY6" fmla="*/ 2709284 h 4995862"/>
                <a:gd name="connsiteX7" fmla="*/ 3832226 w 4627777"/>
                <a:gd name="connsiteY7" fmla="*/ 2633662 h 4995862"/>
                <a:gd name="connsiteX8" fmla="*/ 3546476 w 4627777"/>
                <a:gd name="connsiteY8" fmla="*/ 2471737 h 4995862"/>
                <a:gd name="connsiteX9" fmla="*/ 3298826 w 4627777"/>
                <a:gd name="connsiteY9" fmla="*/ 2271712 h 4995862"/>
                <a:gd name="connsiteX10" fmla="*/ 3079751 w 4627777"/>
                <a:gd name="connsiteY10" fmla="*/ 2100262 h 4995862"/>
                <a:gd name="connsiteX11" fmla="*/ 2908301 w 4627777"/>
                <a:gd name="connsiteY11" fmla="*/ 1919287 h 4995862"/>
                <a:gd name="connsiteX12" fmla="*/ 2794001 w 4627777"/>
                <a:gd name="connsiteY12" fmla="*/ 1719262 h 4995862"/>
                <a:gd name="connsiteX13" fmla="*/ 2584451 w 4627777"/>
                <a:gd name="connsiteY13" fmla="*/ 1557337 h 4995862"/>
                <a:gd name="connsiteX14" fmla="*/ 2384426 w 4627777"/>
                <a:gd name="connsiteY14" fmla="*/ 1385887 h 4995862"/>
                <a:gd name="connsiteX15" fmla="*/ 2222501 w 4627777"/>
                <a:gd name="connsiteY15" fmla="*/ 1214437 h 4995862"/>
                <a:gd name="connsiteX16" fmla="*/ 1927226 w 4627777"/>
                <a:gd name="connsiteY16" fmla="*/ 909637 h 4995862"/>
                <a:gd name="connsiteX17" fmla="*/ 1908176 w 4627777"/>
                <a:gd name="connsiteY17" fmla="*/ 642937 h 4995862"/>
                <a:gd name="connsiteX18" fmla="*/ 1641476 w 4627777"/>
                <a:gd name="connsiteY18" fmla="*/ 452437 h 4995862"/>
                <a:gd name="connsiteX19" fmla="*/ 1536701 w 4627777"/>
                <a:gd name="connsiteY19" fmla="*/ 271462 h 4995862"/>
                <a:gd name="connsiteX20" fmla="*/ 1327151 w 4627777"/>
                <a:gd name="connsiteY20" fmla="*/ 214312 h 4995862"/>
                <a:gd name="connsiteX21" fmla="*/ 1079501 w 4627777"/>
                <a:gd name="connsiteY21" fmla="*/ 147637 h 4995862"/>
                <a:gd name="connsiteX22" fmla="*/ 889001 w 4627777"/>
                <a:gd name="connsiteY22" fmla="*/ 119062 h 4995862"/>
                <a:gd name="connsiteX23" fmla="*/ 612776 w 4627777"/>
                <a:gd name="connsiteY23" fmla="*/ 4762 h 4995862"/>
                <a:gd name="connsiteX24" fmla="*/ 336551 w 4627777"/>
                <a:gd name="connsiteY24" fmla="*/ 90487 h 4995862"/>
                <a:gd name="connsiteX25" fmla="*/ 174626 w 4627777"/>
                <a:gd name="connsiteY25" fmla="*/ 185737 h 4995862"/>
                <a:gd name="connsiteX26" fmla="*/ 12701 w 4627777"/>
                <a:gd name="connsiteY26" fmla="*/ 319087 h 4995862"/>
                <a:gd name="connsiteX27" fmla="*/ 98427 w 4627777"/>
                <a:gd name="connsiteY27" fmla="*/ 739541 h 4995862"/>
                <a:gd name="connsiteX28" fmla="*/ 527051 w 4627777"/>
                <a:gd name="connsiteY28" fmla="*/ 1147762 h 4995862"/>
                <a:gd name="connsiteX29" fmla="*/ 784226 w 4627777"/>
                <a:gd name="connsiteY29" fmla="*/ 1252537 h 4995862"/>
                <a:gd name="connsiteX30" fmla="*/ 1231901 w 4627777"/>
                <a:gd name="connsiteY30" fmla="*/ 1319212 h 4995862"/>
                <a:gd name="connsiteX31" fmla="*/ 1479551 w 4627777"/>
                <a:gd name="connsiteY31" fmla="*/ 1614487 h 4995862"/>
                <a:gd name="connsiteX32" fmla="*/ 1727201 w 4627777"/>
                <a:gd name="connsiteY32" fmla="*/ 2024062 h 4995862"/>
                <a:gd name="connsiteX33" fmla="*/ 1841501 w 4627777"/>
                <a:gd name="connsiteY33" fmla="*/ 2300287 h 4995862"/>
                <a:gd name="connsiteX34" fmla="*/ 1917701 w 4627777"/>
                <a:gd name="connsiteY34" fmla="*/ 2643187 h 4995862"/>
                <a:gd name="connsiteX35" fmla="*/ 2193926 w 4627777"/>
                <a:gd name="connsiteY35" fmla="*/ 2833687 h 4995862"/>
                <a:gd name="connsiteX36" fmla="*/ 2393951 w 4627777"/>
                <a:gd name="connsiteY36" fmla="*/ 3043237 h 4995862"/>
                <a:gd name="connsiteX37" fmla="*/ 2422526 w 4627777"/>
                <a:gd name="connsiteY37" fmla="*/ 3233737 h 4995862"/>
                <a:gd name="connsiteX38" fmla="*/ 2371999 w 4627777"/>
                <a:gd name="connsiteY38" fmla="*/ 3236317 h 4995862"/>
                <a:gd name="connsiteX39" fmla="*/ 2232026 w 4627777"/>
                <a:gd name="connsiteY39" fmla="*/ 3424237 h 4995862"/>
                <a:gd name="connsiteX40" fmla="*/ 2517776 w 4627777"/>
                <a:gd name="connsiteY40" fmla="*/ 3738562 h 4995862"/>
                <a:gd name="connsiteX41" fmla="*/ 2870201 w 4627777"/>
                <a:gd name="connsiteY41" fmla="*/ 3757612 h 4995862"/>
                <a:gd name="connsiteX42" fmla="*/ 3336926 w 4627777"/>
                <a:gd name="connsiteY42" fmla="*/ 3910012 h 4995862"/>
                <a:gd name="connsiteX43" fmla="*/ 3441701 w 4627777"/>
                <a:gd name="connsiteY43" fmla="*/ 3995737 h 4995862"/>
                <a:gd name="connsiteX44" fmla="*/ 3717926 w 4627777"/>
                <a:gd name="connsiteY44" fmla="*/ 4262437 h 4995862"/>
                <a:gd name="connsiteX45" fmla="*/ 3622676 w 4627777"/>
                <a:gd name="connsiteY45" fmla="*/ 4595812 h 4995862"/>
                <a:gd name="connsiteX46" fmla="*/ 3175001 w 4627777"/>
                <a:gd name="connsiteY46" fmla="*/ 4976812 h 4995862"/>
                <a:gd name="connsiteX0" fmla="*/ 4146549 w 4627775"/>
                <a:gd name="connsiteY0" fmla="*/ 4995862 h 4995862"/>
                <a:gd name="connsiteX1" fmla="*/ 4413249 w 4627775"/>
                <a:gd name="connsiteY1" fmla="*/ 4567237 h 4995862"/>
                <a:gd name="connsiteX2" fmla="*/ 4603749 w 4627775"/>
                <a:gd name="connsiteY2" fmla="*/ 4195762 h 4995862"/>
                <a:gd name="connsiteX3" fmla="*/ 4557403 w 4627775"/>
                <a:gd name="connsiteY3" fmla="*/ 3843337 h 4995862"/>
                <a:gd name="connsiteX4" fmla="*/ 4258541 w 4627775"/>
                <a:gd name="connsiteY4" fmla="*/ 3704790 h 4995862"/>
                <a:gd name="connsiteX5" fmla="*/ 4270374 w 4627775"/>
                <a:gd name="connsiteY5" fmla="*/ 2938462 h 4995862"/>
                <a:gd name="connsiteX6" fmla="*/ 3988376 w 4627775"/>
                <a:gd name="connsiteY6" fmla="*/ 2709284 h 4995862"/>
                <a:gd name="connsiteX7" fmla="*/ 3832224 w 4627775"/>
                <a:gd name="connsiteY7" fmla="*/ 2633662 h 4995862"/>
                <a:gd name="connsiteX8" fmla="*/ 3546474 w 4627775"/>
                <a:gd name="connsiteY8" fmla="*/ 2471737 h 4995862"/>
                <a:gd name="connsiteX9" fmla="*/ 3298824 w 4627775"/>
                <a:gd name="connsiteY9" fmla="*/ 2271712 h 4995862"/>
                <a:gd name="connsiteX10" fmla="*/ 3079749 w 4627775"/>
                <a:gd name="connsiteY10" fmla="*/ 2100262 h 4995862"/>
                <a:gd name="connsiteX11" fmla="*/ 2908299 w 4627775"/>
                <a:gd name="connsiteY11" fmla="*/ 1919287 h 4995862"/>
                <a:gd name="connsiteX12" fmla="*/ 2793999 w 4627775"/>
                <a:gd name="connsiteY12" fmla="*/ 1719262 h 4995862"/>
                <a:gd name="connsiteX13" fmla="*/ 2584449 w 4627775"/>
                <a:gd name="connsiteY13" fmla="*/ 1557337 h 4995862"/>
                <a:gd name="connsiteX14" fmla="*/ 2384424 w 4627775"/>
                <a:gd name="connsiteY14" fmla="*/ 1385887 h 4995862"/>
                <a:gd name="connsiteX15" fmla="*/ 2222499 w 4627775"/>
                <a:gd name="connsiteY15" fmla="*/ 1214437 h 4995862"/>
                <a:gd name="connsiteX16" fmla="*/ 1927224 w 4627775"/>
                <a:gd name="connsiteY16" fmla="*/ 909637 h 4995862"/>
                <a:gd name="connsiteX17" fmla="*/ 1908174 w 4627775"/>
                <a:gd name="connsiteY17" fmla="*/ 642937 h 4995862"/>
                <a:gd name="connsiteX18" fmla="*/ 1641474 w 4627775"/>
                <a:gd name="connsiteY18" fmla="*/ 452437 h 4995862"/>
                <a:gd name="connsiteX19" fmla="*/ 1536699 w 4627775"/>
                <a:gd name="connsiteY19" fmla="*/ 271462 h 4995862"/>
                <a:gd name="connsiteX20" fmla="*/ 1327149 w 4627775"/>
                <a:gd name="connsiteY20" fmla="*/ 214312 h 4995862"/>
                <a:gd name="connsiteX21" fmla="*/ 1079499 w 4627775"/>
                <a:gd name="connsiteY21" fmla="*/ 147637 h 4995862"/>
                <a:gd name="connsiteX22" fmla="*/ 888999 w 4627775"/>
                <a:gd name="connsiteY22" fmla="*/ 119062 h 4995862"/>
                <a:gd name="connsiteX23" fmla="*/ 612774 w 4627775"/>
                <a:gd name="connsiteY23" fmla="*/ 4762 h 4995862"/>
                <a:gd name="connsiteX24" fmla="*/ 336549 w 4627775"/>
                <a:gd name="connsiteY24" fmla="*/ 90487 h 4995862"/>
                <a:gd name="connsiteX25" fmla="*/ 174624 w 4627775"/>
                <a:gd name="connsiteY25" fmla="*/ 185737 h 4995862"/>
                <a:gd name="connsiteX26" fmla="*/ 12699 w 4627775"/>
                <a:gd name="connsiteY26" fmla="*/ 319087 h 4995862"/>
                <a:gd name="connsiteX27" fmla="*/ 98425 w 4627775"/>
                <a:gd name="connsiteY27" fmla="*/ 739541 h 4995862"/>
                <a:gd name="connsiteX28" fmla="*/ 527049 w 4627775"/>
                <a:gd name="connsiteY28" fmla="*/ 1147762 h 4995862"/>
                <a:gd name="connsiteX29" fmla="*/ 784224 w 4627775"/>
                <a:gd name="connsiteY29" fmla="*/ 1252537 h 4995862"/>
                <a:gd name="connsiteX30" fmla="*/ 1231899 w 4627775"/>
                <a:gd name="connsiteY30" fmla="*/ 1319212 h 4995862"/>
                <a:gd name="connsiteX31" fmla="*/ 1479549 w 4627775"/>
                <a:gd name="connsiteY31" fmla="*/ 1614487 h 4995862"/>
                <a:gd name="connsiteX32" fmla="*/ 1727199 w 4627775"/>
                <a:gd name="connsiteY32" fmla="*/ 2024062 h 4995862"/>
                <a:gd name="connsiteX33" fmla="*/ 1841499 w 4627775"/>
                <a:gd name="connsiteY33" fmla="*/ 2300287 h 4995862"/>
                <a:gd name="connsiteX34" fmla="*/ 1917699 w 4627775"/>
                <a:gd name="connsiteY34" fmla="*/ 2643187 h 4995862"/>
                <a:gd name="connsiteX35" fmla="*/ 2193924 w 4627775"/>
                <a:gd name="connsiteY35" fmla="*/ 2833687 h 4995862"/>
                <a:gd name="connsiteX36" fmla="*/ 2393949 w 4627775"/>
                <a:gd name="connsiteY36" fmla="*/ 3043237 h 4995862"/>
                <a:gd name="connsiteX37" fmla="*/ 2422524 w 4627775"/>
                <a:gd name="connsiteY37" fmla="*/ 3233737 h 4995862"/>
                <a:gd name="connsiteX38" fmla="*/ 2371997 w 4627775"/>
                <a:gd name="connsiteY38" fmla="*/ 3236317 h 4995862"/>
                <a:gd name="connsiteX39" fmla="*/ 2232024 w 4627775"/>
                <a:gd name="connsiteY39" fmla="*/ 3424237 h 4995862"/>
                <a:gd name="connsiteX40" fmla="*/ 2517774 w 4627775"/>
                <a:gd name="connsiteY40" fmla="*/ 3738562 h 4995862"/>
                <a:gd name="connsiteX41" fmla="*/ 2870199 w 4627775"/>
                <a:gd name="connsiteY41" fmla="*/ 3757612 h 4995862"/>
                <a:gd name="connsiteX42" fmla="*/ 3336924 w 4627775"/>
                <a:gd name="connsiteY42" fmla="*/ 3910012 h 4995862"/>
                <a:gd name="connsiteX43" fmla="*/ 3441699 w 4627775"/>
                <a:gd name="connsiteY43" fmla="*/ 3995737 h 4995862"/>
                <a:gd name="connsiteX44" fmla="*/ 3717924 w 4627775"/>
                <a:gd name="connsiteY44" fmla="*/ 4262437 h 4995862"/>
                <a:gd name="connsiteX45" fmla="*/ 3622674 w 4627775"/>
                <a:gd name="connsiteY45" fmla="*/ 4595812 h 4995862"/>
                <a:gd name="connsiteX46" fmla="*/ 3174999 w 4627775"/>
                <a:gd name="connsiteY46" fmla="*/ 4976812 h 4995862"/>
                <a:gd name="connsiteX0" fmla="*/ 4146551 w 4627777"/>
                <a:gd name="connsiteY0" fmla="*/ 4995862 h 4995862"/>
                <a:gd name="connsiteX1" fmla="*/ 4413251 w 4627777"/>
                <a:gd name="connsiteY1" fmla="*/ 4567237 h 4995862"/>
                <a:gd name="connsiteX2" fmla="*/ 4603751 w 4627777"/>
                <a:gd name="connsiteY2" fmla="*/ 4195762 h 4995862"/>
                <a:gd name="connsiteX3" fmla="*/ 4557405 w 4627777"/>
                <a:gd name="connsiteY3" fmla="*/ 3843337 h 4995862"/>
                <a:gd name="connsiteX4" fmla="*/ 4258543 w 4627777"/>
                <a:gd name="connsiteY4" fmla="*/ 3704790 h 4995862"/>
                <a:gd name="connsiteX5" fmla="*/ 4270376 w 4627777"/>
                <a:gd name="connsiteY5" fmla="*/ 2938462 h 4995862"/>
                <a:gd name="connsiteX6" fmla="*/ 3988378 w 4627777"/>
                <a:gd name="connsiteY6" fmla="*/ 2709284 h 4995862"/>
                <a:gd name="connsiteX7" fmla="*/ 3832226 w 4627777"/>
                <a:gd name="connsiteY7" fmla="*/ 2633662 h 4995862"/>
                <a:gd name="connsiteX8" fmla="*/ 3546476 w 4627777"/>
                <a:gd name="connsiteY8" fmla="*/ 2471737 h 4995862"/>
                <a:gd name="connsiteX9" fmla="*/ 3298826 w 4627777"/>
                <a:gd name="connsiteY9" fmla="*/ 2271712 h 4995862"/>
                <a:gd name="connsiteX10" fmla="*/ 3079751 w 4627777"/>
                <a:gd name="connsiteY10" fmla="*/ 2100262 h 4995862"/>
                <a:gd name="connsiteX11" fmla="*/ 2908301 w 4627777"/>
                <a:gd name="connsiteY11" fmla="*/ 1919287 h 4995862"/>
                <a:gd name="connsiteX12" fmla="*/ 2794001 w 4627777"/>
                <a:gd name="connsiteY12" fmla="*/ 1719262 h 4995862"/>
                <a:gd name="connsiteX13" fmla="*/ 2584451 w 4627777"/>
                <a:gd name="connsiteY13" fmla="*/ 1557337 h 4995862"/>
                <a:gd name="connsiteX14" fmla="*/ 2384426 w 4627777"/>
                <a:gd name="connsiteY14" fmla="*/ 1385887 h 4995862"/>
                <a:gd name="connsiteX15" fmla="*/ 2222501 w 4627777"/>
                <a:gd name="connsiteY15" fmla="*/ 1214437 h 4995862"/>
                <a:gd name="connsiteX16" fmla="*/ 1927226 w 4627777"/>
                <a:gd name="connsiteY16" fmla="*/ 909637 h 4995862"/>
                <a:gd name="connsiteX17" fmla="*/ 1908176 w 4627777"/>
                <a:gd name="connsiteY17" fmla="*/ 642937 h 4995862"/>
                <a:gd name="connsiteX18" fmla="*/ 1641476 w 4627777"/>
                <a:gd name="connsiteY18" fmla="*/ 452437 h 4995862"/>
                <a:gd name="connsiteX19" fmla="*/ 1536701 w 4627777"/>
                <a:gd name="connsiteY19" fmla="*/ 271462 h 4995862"/>
                <a:gd name="connsiteX20" fmla="*/ 1327151 w 4627777"/>
                <a:gd name="connsiteY20" fmla="*/ 214312 h 4995862"/>
                <a:gd name="connsiteX21" fmla="*/ 1079501 w 4627777"/>
                <a:gd name="connsiteY21" fmla="*/ 147637 h 4995862"/>
                <a:gd name="connsiteX22" fmla="*/ 889001 w 4627777"/>
                <a:gd name="connsiteY22" fmla="*/ 119062 h 4995862"/>
                <a:gd name="connsiteX23" fmla="*/ 612776 w 4627777"/>
                <a:gd name="connsiteY23" fmla="*/ 4762 h 4995862"/>
                <a:gd name="connsiteX24" fmla="*/ 336551 w 4627777"/>
                <a:gd name="connsiteY24" fmla="*/ 90487 h 4995862"/>
                <a:gd name="connsiteX25" fmla="*/ 174626 w 4627777"/>
                <a:gd name="connsiteY25" fmla="*/ 185737 h 4995862"/>
                <a:gd name="connsiteX26" fmla="*/ 12701 w 4627777"/>
                <a:gd name="connsiteY26" fmla="*/ 319087 h 4995862"/>
                <a:gd name="connsiteX27" fmla="*/ 98427 w 4627777"/>
                <a:gd name="connsiteY27" fmla="*/ 739541 h 4995862"/>
                <a:gd name="connsiteX28" fmla="*/ 527051 w 4627777"/>
                <a:gd name="connsiteY28" fmla="*/ 1147762 h 4995862"/>
                <a:gd name="connsiteX29" fmla="*/ 784226 w 4627777"/>
                <a:gd name="connsiteY29" fmla="*/ 1252537 h 4995862"/>
                <a:gd name="connsiteX30" fmla="*/ 1231901 w 4627777"/>
                <a:gd name="connsiteY30" fmla="*/ 1319212 h 4995862"/>
                <a:gd name="connsiteX31" fmla="*/ 1479551 w 4627777"/>
                <a:gd name="connsiteY31" fmla="*/ 1614487 h 4995862"/>
                <a:gd name="connsiteX32" fmla="*/ 1727201 w 4627777"/>
                <a:gd name="connsiteY32" fmla="*/ 2024062 h 4995862"/>
                <a:gd name="connsiteX33" fmla="*/ 1841501 w 4627777"/>
                <a:gd name="connsiteY33" fmla="*/ 2300287 h 4995862"/>
                <a:gd name="connsiteX34" fmla="*/ 1917701 w 4627777"/>
                <a:gd name="connsiteY34" fmla="*/ 2643187 h 4995862"/>
                <a:gd name="connsiteX35" fmla="*/ 2193926 w 4627777"/>
                <a:gd name="connsiteY35" fmla="*/ 2833687 h 4995862"/>
                <a:gd name="connsiteX36" fmla="*/ 2393951 w 4627777"/>
                <a:gd name="connsiteY36" fmla="*/ 3043237 h 4995862"/>
                <a:gd name="connsiteX37" fmla="*/ 2422526 w 4627777"/>
                <a:gd name="connsiteY37" fmla="*/ 3233737 h 4995862"/>
                <a:gd name="connsiteX38" fmla="*/ 2232026 w 4627777"/>
                <a:gd name="connsiteY38" fmla="*/ 3424237 h 4995862"/>
                <a:gd name="connsiteX39" fmla="*/ 2517776 w 4627777"/>
                <a:gd name="connsiteY39" fmla="*/ 3738562 h 4995862"/>
                <a:gd name="connsiteX40" fmla="*/ 2870201 w 4627777"/>
                <a:gd name="connsiteY40" fmla="*/ 3757612 h 4995862"/>
                <a:gd name="connsiteX41" fmla="*/ 3336926 w 4627777"/>
                <a:gd name="connsiteY41" fmla="*/ 3910012 h 4995862"/>
                <a:gd name="connsiteX42" fmla="*/ 3441701 w 4627777"/>
                <a:gd name="connsiteY42" fmla="*/ 3995737 h 4995862"/>
                <a:gd name="connsiteX43" fmla="*/ 3717926 w 4627777"/>
                <a:gd name="connsiteY43" fmla="*/ 4262437 h 4995862"/>
                <a:gd name="connsiteX44" fmla="*/ 3622676 w 4627777"/>
                <a:gd name="connsiteY44" fmla="*/ 4595812 h 4995862"/>
                <a:gd name="connsiteX45" fmla="*/ 3175001 w 4627777"/>
                <a:gd name="connsiteY45" fmla="*/ 4976812 h 4995862"/>
                <a:gd name="connsiteX0" fmla="*/ 4146549 w 4627775"/>
                <a:gd name="connsiteY0" fmla="*/ 4995862 h 4995862"/>
                <a:gd name="connsiteX1" fmla="*/ 4413249 w 4627775"/>
                <a:gd name="connsiteY1" fmla="*/ 4567237 h 4995862"/>
                <a:gd name="connsiteX2" fmla="*/ 4603749 w 4627775"/>
                <a:gd name="connsiteY2" fmla="*/ 4195762 h 4995862"/>
                <a:gd name="connsiteX3" fmla="*/ 4557403 w 4627775"/>
                <a:gd name="connsiteY3" fmla="*/ 3843337 h 4995862"/>
                <a:gd name="connsiteX4" fmla="*/ 4258541 w 4627775"/>
                <a:gd name="connsiteY4" fmla="*/ 3704790 h 4995862"/>
                <a:gd name="connsiteX5" fmla="*/ 4270374 w 4627775"/>
                <a:gd name="connsiteY5" fmla="*/ 2938462 h 4995862"/>
                <a:gd name="connsiteX6" fmla="*/ 3988376 w 4627775"/>
                <a:gd name="connsiteY6" fmla="*/ 2709284 h 4995862"/>
                <a:gd name="connsiteX7" fmla="*/ 3832224 w 4627775"/>
                <a:gd name="connsiteY7" fmla="*/ 2633662 h 4995862"/>
                <a:gd name="connsiteX8" fmla="*/ 3546474 w 4627775"/>
                <a:gd name="connsiteY8" fmla="*/ 2471737 h 4995862"/>
                <a:gd name="connsiteX9" fmla="*/ 3298824 w 4627775"/>
                <a:gd name="connsiteY9" fmla="*/ 2271712 h 4995862"/>
                <a:gd name="connsiteX10" fmla="*/ 3079749 w 4627775"/>
                <a:gd name="connsiteY10" fmla="*/ 2100262 h 4995862"/>
                <a:gd name="connsiteX11" fmla="*/ 2908299 w 4627775"/>
                <a:gd name="connsiteY11" fmla="*/ 1919287 h 4995862"/>
                <a:gd name="connsiteX12" fmla="*/ 2793999 w 4627775"/>
                <a:gd name="connsiteY12" fmla="*/ 1719262 h 4995862"/>
                <a:gd name="connsiteX13" fmla="*/ 2584449 w 4627775"/>
                <a:gd name="connsiteY13" fmla="*/ 1557337 h 4995862"/>
                <a:gd name="connsiteX14" fmla="*/ 2384424 w 4627775"/>
                <a:gd name="connsiteY14" fmla="*/ 1385887 h 4995862"/>
                <a:gd name="connsiteX15" fmla="*/ 2222499 w 4627775"/>
                <a:gd name="connsiteY15" fmla="*/ 1214437 h 4995862"/>
                <a:gd name="connsiteX16" fmla="*/ 1927224 w 4627775"/>
                <a:gd name="connsiteY16" fmla="*/ 909637 h 4995862"/>
                <a:gd name="connsiteX17" fmla="*/ 1908174 w 4627775"/>
                <a:gd name="connsiteY17" fmla="*/ 642937 h 4995862"/>
                <a:gd name="connsiteX18" fmla="*/ 1641474 w 4627775"/>
                <a:gd name="connsiteY18" fmla="*/ 452437 h 4995862"/>
                <a:gd name="connsiteX19" fmla="*/ 1536699 w 4627775"/>
                <a:gd name="connsiteY19" fmla="*/ 271462 h 4995862"/>
                <a:gd name="connsiteX20" fmla="*/ 1327149 w 4627775"/>
                <a:gd name="connsiteY20" fmla="*/ 214312 h 4995862"/>
                <a:gd name="connsiteX21" fmla="*/ 1079499 w 4627775"/>
                <a:gd name="connsiteY21" fmla="*/ 147637 h 4995862"/>
                <a:gd name="connsiteX22" fmla="*/ 888999 w 4627775"/>
                <a:gd name="connsiteY22" fmla="*/ 119062 h 4995862"/>
                <a:gd name="connsiteX23" fmla="*/ 612774 w 4627775"/>
                <a:gd name="connsiteY23" fmla="*/ 4762 h 4995862"/>
                <a:gd name="connsiteX24" fmla="*/ 336549 w 4627775"/>
                <a:gd name="connsiteY24" fmla="*/ 90487 h 4995862"/>
                <a:gd name="connsiteX25" fmla="*/ 174624 w 4627775"/>
                <a:gd name="connsiteY25" fmla="*/ 185737 h 4995862"/>
                <a:gd name="connsiteX26" fmla="*/ 12699 w 4627775"/>
                <a:gd name="connsiteY26" fmla="*/ 319087 h 4995862"/>
                <a:gd name="connsiteX27" fmla="*/ 98425 w 4627775"/>
                <a:gd name="connsiteY27" fmla="*/ 739541 h 4995862"/>
                <a:gd name="connsiteX28" fmla="*/ 527049 w 4627775"/>
                <a:gd name="connsiteY28" fmla="*/ 1147762 h 4995862"/>
                <a:gd name="connsiteX29" fmla="*/ 784224 w 4627775"/>
                <a:gd name="connsiteY29" fmla="*/ 1252537 h 4995862"/>
                <a:gd name="connsiteX30" fmla="*/ 1231899 w 4627775"/>
                <a:gd name="connsiteY30" fmla="*/ 1319212 h 4995862"/>
                <a:gd name="connsiteX31" fmla="*/ 1479549 w 4627775"/>
                <a:gd name="connsiteY31" fmla="*/ 1614487 h 4995862"/>
                <a:gd name="connsiteX32" fmla="*/ 1727199 w 4627775"/>
                <a:gd name="connsiteY32" fmla="*/ 2024062 h 4995862"/>
                <a:gd name="connsiteX33" fmla="*/ 1841499 w 4627775"/>
                <a:gd name="connsiteY33" fmla="*/ 2300287 h 4995862"/>
                <a:gd name="connsiteX34" fmla="*/ 1917699 w 4627775"/>
                <a:gd name="connsiteY34" fmla="*/ 2643187 h 4995862"/>
                <a:gd name="connsiteX35" fmla="*/ 2193924 w 4627775"/>
                <a:gd name="connsiteY35" fmla="*/ 2833687 h 4995862"/>
                <a:gd name="connsiteX36" fmla="*/ 2393949 w 4627775"/>
                <a:gd name="connsiteY36" fmla="*/ 3043237 h 4995862"/>
                <a:gd name="connsiteX37" fmla="*/ 2232024 w 4627775"/>
                <a:gd name="connsiteY37" fmla="*/ 3424237 h 4995862"/>
                <a:gd name="connsiteX38" fmla="*/ 2517774 w 4627775"/>
                <a:gd name="connsiteY38" fmla="*/ 3738562 h 4995862"/>
                <a:gd name="connsiteX39" fmla="*/ 2870199 w 4627775"/>
                <a:gd name="connsiteY39" fmla="*/ 3757612 h 4995862"/>
                <a:gd name="connsiteX40" fmla="*/ 3336924 w 4627775"/>
                <a:gd name="connsiteY40" fmla="*/ 3910012 h 4995862"/>
                <a:gd name="connsiteX41" fmla="*/ 3441699 w 4627775"/>
                <a:gd name="connsiteY41" fmla="*/ 3995737 h 4995862"/>
                <a:gd name="connsiteX42" fmla="*/ 3717924 w 4627775"/>
                <a:gd name="connsiteY42" fmla="*/ 4262437 h 4995862"/>
                <a:gd name="connsiteX43" fmla="*/ 3622674 w 4627775"/>
                <a:gd name="connsiteY43" fmla="*/ 4595812 h 4995862"/>
                <a:gd name="connsiteX44" fmla="*/ 3174999 w 4627775"/>
                <a:gd name="connsiteY44" fmla="*/ 4976812 h 4995862"/>
                <a:gd name="connsiteX0" fmla="*/ 4146551 w 4627777"/>
                <a:gd name="connsiteY0" fmla="*/ 4995862 h 4995862"/>
                <a:gd name="connsiteX1" fmla="*/ 4413251 w 4627777"/>
                <a:gd name="connsiteY1" fmla="*/ 4567237 h 4995862"/>
                <a:gd name="connsiteX2" fmla="*/ 4603751 w 4627777"/>
                <a:gd name="connsiteY2" fmla="*/ 4195762 h 4995862"/>
                <a:gd name="connsiteX3" fmla="*/ 4557405 w 4627777"/>
                <a:gd name="connsiteY3" fmla="*/ 3843337 h 4995862"/>
                <a:gd name="connsiteX4" fmla="*/ 4258543 w 4627777"/>
                <a:gd name="connsiteY4" fmla="*/ 3704790 h 4995862"/>
                <a:gd name="connsiteX5" fmla="*/ 4270376 w 4627777"/>
                <a:gd name="connsiteY5" fmla="*/ 2938462 h 4995862"/>
                <a:gd name="connsiteX6" fmla="*/ 3988378 w 4627777"/>
                <a:gd name="connsiteY6" fmla="*/ 2709284 h 4995862"/>
                <a:gd name="connsiteX7" fmla="*/ 3832226 w 4627777"/>
                <a:gd name="connsiteY7" fmla="*/ 2633662 h 4995862"/>
                <a:gd name="connsiteX8" fmla="*/ 3546476 w 4627777"/>
                <a:gd name="connsiteY8" fmla="*/ 2471737 h 4995862"/>
                <a:gd name="connsiteX9" fmla="*/ 3298826 w 4627777"/>
                <a:gd name="connsiteY9" fmla="*/ 2271712 h 4995862"/>
                <a:gd name="connsiteX10" fmla="*/ 3079751 w 4627777"/>
                <a:gd name="connsiteY10" fmla="*/ 2100262 h 4995862"/>
                <a:gd name="connsiteX11" fmla="*/ 2908301 w 4627777"/>
                <a:gd name="connsiteY11" fmla="*/ 1919287 h 4995862"/>
                <a:gd name="connsiteX12" fmla="*/ 2794001 w 4627777"/>
                <a:gd name="connsiteY12" fmla="*/ 1719262 h 4995862"/>
                <a:gd name="connsiteX13" fmla="*/ 2584451 w 4627777"/>
                <a:gd name="connsiteY13" fmla="*/ 1557337 h 4995862"/>
                <a:gd name="connsiteX14" fmla="*/ 2384426 w 4627777"/>
                <a:gd name="connsiteY14" fmla="*/ 1385887 h 4995862"/>
                <a:gd name="connsiteX15" fmla="*/ 2222501 w 4627777"/>
                <a:gd name="connsiteY15" fmla="*/ 1214437 h 4995862"/>
                <a:gd name="connsiteX16" fmla="*/ 1927226 w 4627777"/>
                <a:gd name="connsiteY16" fmla="*/ 909637 h 4995862"/>
                <a:gd name="connsiteX17" fmla="*/ 1908176 w 4627777"/>
                <a:gd name="connsiteY17" fmla="*/ 642937 h 4995862"/>
                <a:gd name="connsiteX18" fmla="*/ 1641476 w 4627777"/>
                <a:gd name="connsiteY18" fmla="*/ 452437 h 4995862"/>
                <a:gd name="connsiteX19" fmla="*/ 1536701 w 4627777"/>
                <a:gd name="connsiteY19" fmla="*/ 271462 h 4995862"/>
                <a:gd name="connsiteX20" fmla="*/ 1327151 w 4627777"/>
                <a:gd name="connsiteY20" fmla="*/ 214312 h 4995862"/>
                <a:gd name="connsiteX21" fmla="*/ 1079501 w 4627777"/>
                <a:gd name="connsiteY21" fmla="*/ 147637 h 4995862"/>
                <a:gd name="connsiteX22" fmla="*/ 889001 w 4627777"/>
                <a:gd name="connsiteY22" fmla="*/ 119062 h 4995862"/>
                <a:gd name="connsiteX23" fmla="*/ 612776 w 4627777"/>
                <a:gd name="connsiteY23" fmla="*/ 4762 h 4995862"/>
                <a:gd name="connsiteX24" fmla="*/ 336551 w 4627777"/>
                <a:gd name="connsiteY24" fmla="*/ 90487 h 4995862"/>
                <a:gd name="connsiteX25" fmla="*/ 174626 w 4627777"/>
                <a:gd name="connsiteY25" fmla="*/ 185737 h 4995862"/>
                <a:gd name="connsiteX26" fmla="*/ 12701 w 4627777"/>
                <a:gd name="connsiteY26" fmla="*/ 319087 h 4995862"/>
                <a:gd name="connsiteX27" fmla="*/ 98427 w 4627777"/>
                <a:gd name="connsiteY27" fmla="*/ 739541 h 4995862"/>
                <a:gd name="connsiteX28" fmla="*/ 527051 w 4627777"/>
                <a:gd name="connsiteY28" fmla="*/ 1147762 h 4995862"/>
                <a:gd name="connsiteX29" fmla="*/ 784226 w 4627777"/>
                <a:gd name="connsiteY29" fmla="*/ 1252537 h 4995862"/>
                <a:gd name="connsiteX30" fmla="*/ 1231901 w 4627777"/>
                <a:gd name="connsiteY30" fmla="*/ 1319212 h 4995862"/>
                <a:gd name="connsiteX31" fmla="*/ 1479551 w 4627777"/>
                <a:gd name="connsiteY31" fmla="*/ 1614487 h 4995862"/>
                <a:gd name="connsiteX32" fmla="*/ 1727201 w 4627777"/>
                <a:gd name="connsiteY32" fmla="*/ 2024062 h 4995862"/>
                <a:gd name="connsiteX33" fmla="*/ 1841501 w 4627777"/>
                <a:gd name="connsiteY33" fmla="*/ 2300287 h 4995862"/>
                <a:gd name="connsiteX34" fmla="*/ 1917701 w 4627777"/>
                <a:gd name="connsiteY34" fmla="*/ 2643187 h 4995862"/>
                <a:gd name="connsiteX35" fmla="*/ 2193926 w 4627777"/>
                <a:gd name="connsiteY35" fmla="*/ 2833687 h 4995862"/>
                <a:gd name="connsiteX36" fmla="*/ 2232026 w 4627777"/>
                <a:gd name="connsiteY36" fmla="*/ 3424237 h 4995862"/>
                <a:gd name="connsiteX37" fmla="*/ 2517776 w 4627777"/>
                <a:gd name="connsiteY37" fmla="*/ 3738562 h 4995862"/>
                <a:gd name="connsiteX38" fmla="*/ 2870201 w 4627777"/>
                <a:gd name="connsiteY38" fmla="*/ 3757612 h 4995862"/>
                <a:gd name="connsiteX39" fmla="*/ 3336926 w 4627777"/>
                <a:gd name="connsiteY39" fmla="*/ 3910012 h 4995862"/>
                <a:gd name="connsiteX40" fmla="*/ 3441701 w 4627777"/>
                <a:gd name="connsiteY40" fmla="*/ 3995737 h 4995862"/>
                <a:gd name="connsiteX41" fmla="*/ 3717926 w 4627777"/>
                <a:gd name="connsiteY41" fmla="*/ 4262437 h 4995862"/>
                <a:gd name="connsiteX42" fmla="*/ 3622676 w 4627777"/>
                <a:gd name="connsiteY42" fmla="*/ 4595812 h 4995862"/>
                <a:gd name="connsiteX43" fmla="*/ 3175001 w 4627777"/>
                <a:gd name="connsiteY43" fmla="*/ 4976812 h 499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627777" h="4995862">
                  <a:moveTo>
                    <a:pt x="4146551" y="4995862"/>
                  </a:moveTo>
                  <a:cubicBezTo>
                    <a:pt x="4241801" y="4848224"/>
                    <a:pt x="4337051" y="4700587"/>
                    <a:pt x="4413251" y="4567237"/>
                  </a:cubicBezTo>
                  <a:cubicBezTo>
                    <a:pt x="4489451" y="4433887"/>
                    <a:pt x="4579725" y="4316412"/>
                    <a:pt x="4603751" y="4195762"/>
                  </a:cubicBezTo>
                  <a:cubicBezTo>
                    <a:pt x="4627777" y="4075112"/>
                    <a:pt x="4614940" y="3925166"/>
                    <a:pt x="4557405" y="3843337"/>
                  </a:cubicBezTo>
                  <a:cubicBezTo>
                    <a:pt x="4499870" y="3761508"/>
                    <a:pt x="4306381" y="3855602"/>
                    <a:pt x="4258543" y="3704790"/>
                  </a:cubicBezTo>
                  <a:cubicBezTo>
                    <a:pt x="4210705" y="3553978"/>
                    <a:pt x="4315403" y="3104380"/>
                    <a:pt x="4270376" y="2938462"/>
                  </a:cubicBezTo>
                  <a:cubicBezTo>
                    <a:pt x="4225349" y="2772544"/>
                    <a:pt x="4061403" y="2760084"/>
                    <a:pt x="3988378" y="2709284"/>
                  </a:cubicBezTo>
                  <a:cubicBezTo>
                    <a:pt x="3915353" y="2658484"/>
                    <a:pt x="3905876" y="2673253"/>
                    <a:pt x="3832226" y="2633662"/>
                  </a:cubicBezTo>
                  <a:cubicBezTo>
                    <a:pt x="3758576" y="2594071"/>
                    <a:pt x="3635376" y="2532062"/>
                    <a:pt x="3546476" y="2471737"/>
                  </a:cubicBezTo>
                  <a:cubicBezTo>
                    <a:pt x="3457576" y="2411412"/>
                    <a:pt x="3376614" y="2333625"/>
                    <a:pt x="3298826" y="2271712"/>
                  </a:cubicBezTo>
                  <a:cubicBezTo>
                    <a:pt x="3221039" y="2209800"/>
                    <a:pt x="3144838" y="2158999"/>
                    <a:pt x="3079751" y="2100262"/>
                  </a:cubicBezTo>
                  <a:cubicBezTo>
                    <a:pt x="3014664" y="2041525"/>
                    <a:pt x="2955926" y="1982787"/>
                    <a:pt x="2908301" y="1919287"/>
                  </a:cubicBezTo>
                  <a:cubicBezTo>
                    <a:pt x="2860676" y="1855787"/>
                    <a:pt x="2847976" y="1779587"/>
                    <a:pt x="2794001" y="1719262"/>
                  </a:cubicBezTo>
                  <a:cubicBezTo>
                    <a:pt x="2740026" y="1658937"/>
                    <a:pt x="2652713" y="1612899"/>
                    <a:pt x="2584451" y="1557337"/>
                  </a:cubicBezTo>
                  <a:cubicBezTo>
                    <a:pt x="2516189" y="1501775"/>
                    <a:pt x="2444751" y="1443037"/>
                    <a:pt x="2384426" y="1385887"/>
                  </a:cubicBezTo>
                  <a:cubicBezTo>
                    <a:pt x="2324101" y="1328737"/>
                    <a:pt x="2222501" y="1214437"/>
                    <a:pt x="2222501" y="1214437"/>
                  </a:cubicBezTo>
                  <a:cubicBezTo>
                    <a:pt x="2146301" y="1135062"/>
                    <a:pt x="1979613" y="1004887"/>
                    <a:pt x="1927226" y="909637"/>
                  </a:cubicBezTo>
                  <a:cubicBezTo>
                    <a:pt x="1874839" y="814387"/>
                    <a:pt x="1955801" y="719137"/>
                    <a:pt x="1908176" y="642937"/>
                  </a:cubicBezTo>
                  <a:cubicBezTo>
                    <a:pt x="1860551" y="566737"/>
                    <a:pt x="1703388" y="514349"/>
                    <a:pt x="1641476" y="452437"/>
                  </a:cubicBezTo>
                  <a:cubicBezTo>
                    <a:pt x="1579564" y="390525"/>
                    <a:pt x="1589089" y="311150"/>
                    <a:pt x="1536701" y="271462"/>
                  </a:cubicBezTo>
                  <a:cubicBezTo>
                    <a:pt x="1484314" y="231775"/>
                    <a:pt x="1327151" y="214312"/>
                    <a:pt x="1327151" y="214312"/>
                  </a:cubicBezTo>
                  <a:cubicBezTo>
                    <a:pt x="1250951" y="193675"/>
                    <a:pt x="1152526" y="163512"/>
                    <a:pt x="1079501" y="147637"/>
                  </a:cubicBezTo>
                  <a:cubicBezTo>
                    <a:pt x="1006476" y="131762"/>
                    <a:pt x="966789" y="142875"/>
                    <a:pt x="889001" y="119062"/>
                  </a:cubicBezTo>
                  <a:cubicBezTo>
                    <a:pt x="811213" y="95249"/>
                    <a:pt x="704851" y="9524"/>
                    <a:pt x="612776" y="4762"/>
                  </a:cubicBezTo>
                  <a:cubicBezTo>
                    <a:pt x="520701" y="0"/>
                    <a:pt x="409576" y="60325"/>
                    <a:pt x="336551" y="90487"/>
                  </a:cubicBezTo>
                  <a:cubicBezTo>
                    <a:pt x="263526" y="120649"/>
                    <a:pt x="228601" y="147637"/>
                    <a:pt x="174626" y="185737"/>
                  </a:cubicBezTo>
                  <a:cubicBezTo>
                    <a:pt x="120651" y="223837"/>
                    <a:pt x="25401" y="226786"/>
                    <a:pt x="12701" y="319087"/>
                  </a:cubicBezTo>
                  <a:cubicBezTo>
                    <a:pt x="1" y="411388"/>
                    <a:pt x="12702" y="601428"/>
                    <a:pt x="98427" y="739541"/>
                  </a:cubicBezTo>
                  <a:cubicBezTo>
                    <a:pt x="184152" y="877654"/>
                    <a:pt x="412751" y="1062263"/>
                    <a:pt x="527051" y="1147762"/>
                  </a:cubicBezTo>
                  <a:cubicBezTo>
                    <a:pt x="641351" y="1233261"/>
                    <a:pt x="666751" y="1223962"/>
                    <a:pt x="784226" y="1252537"/>
                  </a:cubicBezTo>
                  <a:cubicBezTo>
                    <a:pt x="901701" y="1281112"/>
                    <a:pt x="1116014" y="1258887"/>
                    <a:pt x="1231901" y="1319212"/>
                  </a:cubicBezTo>
                  <a:cubicBezTo>
                    <a:pt x="1347788" y="1379537"/>
                    <a:pt x="1397001" y="1497012"/>
                    <a:pt x="1479551" y="1614487"/>
                  </a:cubicBezTo>
                  <a:cubicBezTo>
                    <a:pt x="1562101" y="1731962"/>
                    <a:pt x="1666876" y="1909762"/>
                    <a:pt x="1727201" y="2024062"/>
                  </a:cubicBezTo>
                  <a:cubicBezTo>
                    <a:pt x="1787526" y="2138362"/>
                    <a:pt x="1809751" y="2197100"/>
                    <a:pt x="1841501" y="2300287"/>
                  </a:cubicBezTo>
                  <a:cubicBezTo>
                    <a:pt x="1873251" y="2403474"/>
                    <a:pt x="1858964" y="2554287"/>
                    <a:pt x="1917701" y="2643187"/>
                  </a:cubicBezTo>
                  <a:cubicBezTo>
                    <a:pt x="1976438" y="2732087"/>
                    <a:pt x="2141539" y="2703512"/>
                    <a:pt x="2193926" y="2833687"/>
                  </a:cubicBezTo>
                  <a:cubicBezTo>
                    <a:pt x="2246314" y="2963862"/>
                    <a:pt x="2178051" y="3273425"/>
                    <a:pt x="2232026" y="3424237"/>
                  </a:cubicBezTo>
                  <a:cubicBezTo>
                    <a:pt x="2286001" y="3575050"/>
                    <a:pt x="2411414" y="3683000"/>
                    <a:pt x="2517776" y="3738562"/>
                  </a:cubicBezTo>
                  <a:cubicBezTo>
                    <a:pt x="2624138" y="3794124"/>
                    <a:pt x="2733676" y="3729037"/>
                    <a:pt x="2870201" y="3757612"/>
                  </a:cubicBezTo>
                  <a:cubicBezTo>
                    <a:pt x="3006726" y="3786187"/>
                    <a:pt x="3241676" y="3870325"/>
                    <a:pt x="3336926" y="3910012"/>
                  </a:cubicBezTo>
                  <a:cubicBezTo>
                    <a:pt x="3432176" y="3949699"/>
                    <a:pt x="3378201" y="3937000"/>
                    <a:pt x="3441701" y="3995737"/>
                  </a:cubicBezTo>
                  <a:cubicBezTo>
                    <a:pt x="3505201" y="4054475"/>
                    <a:pt x="3687764" y="4162425"/>
                    <a:pt x="3717926" y="4262437"/>
                  </a:cubicBezTo>
                  <a:cubicBezTo>
                    <a:pt x="3748089" y="4362450"/>
                    <a:pt x="3713164" y="4476750"/>
                    <a:pt x="3622676" y="4595812"/>
                  </a:cubicBezTo>
                  <a:cubicBezTo>
                    <a:pt x="3532189" y="4714875"/>
                    <a:pt x="3353595" y="4845843"/>
                    <a:pt x="3175001" y="4976812"/>
                  </a:cubicBezTo>
                </a:path>
              </a:pathLst>
            </a:cu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135" name="Oval 134"/>
            <p:cNvSpPr/>
            <p:nvPr/>
          </p:nvSpPr>
          <p:spPr>
            <a:xfrm>
              <a:off x="1810091" y="954609"/>
              <a:ext cx="47191" cy="289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6" name="Oval 135"/>
            <p:cNvSpPr/>
            <p:nvPr/>
          </p:nvSpPr>
          <p:spPr>
            <a:xfrm>
              <a:off x="1143329" y="1095594"/>
              <a:ext cx="48713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7" name="Oval 136"/>
            <p:cNvSpPr/>
            <p:nvPr/>
          </p:nvSpPr>
          <p:spPr>
            <a:xfrm>
              <a:off x="2055180" y="1748105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8" name="Oval 137"/>
            <p:cNvSpPr/>
            <p:nvPr/>
          </p:nvSpPr>
          <p:spPr>
            <a:xfrm>
              <a:off x="1214877" y="1025102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39" name="Oval 138"/>
            <p:cNvSpPr/>
            <p:nvPr/>
          </p:nvSpPr>
          <p:spPr>
            <a:xfrm flipH="1">
              <a:off x="1071782" y="858812"/>
              <a:ext cx="71547" cy="95797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0" name="Oval 139"/>
            <p:cNvSpPr/>
            <p:nvPr/>
          </p:nvSpPr>
          <p:spPr>
            <a:xfrm>
              <a:off x="1286424" y="954609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1" name="Oval 140"/>
            <p:cNvSpPr/>
            <p:nvPr/>
          </p:nvSpPr>
          <p:spPr>
            <a:xfrm>
              <a:off x="1523901" y="739516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2" name="Oval 141"/>
            <p:cNvSpPr/>
            <p:nvPr/>
          </p:nvSpPr>
          <p:spPr>
            <a:xfrm>
              <a:off x="1922740" y="453930"/>
              <a:ext cx="47191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3" name="Oval 142"/>
            <p:cNvSpPr/>
            <p:nvPr/>
          </p:nvSpPr>
          <p:spPr>
            <a:xfrm>
              <a:off x="1714187" y="1382989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4" name="Oval 143"/>
            <p:cNvSpPr/>
            <p:nvPr/>
          </p:nvSpPr>
          <p:spPr>
            <a:xfrm>
              <a:off x="1953186" y="1406486"/>
              <a:ext cx="47191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5" name="Oval 144"/>
            <p:cNvSpPr/>
            <p:nvPr/>
          </p:nvSpPr>
          <p:spPr>
            <a:xfrm>
              <a:off x="2024734" y="1334185"/>
              <a:ext cx="45669" cy="48803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6" name="Oval 145"/>
            <p:cNvSpPr/>
            <p:nvPr/>
          </p:nvSpPr>
          <p:spPr>
            <a:xfrm>
              <a:off x="1867938" y="1382989"/>
              <a:ext cx="47191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7" name="Oval 146"/>
            <p:cNvSpPr/>
            <p:nvPr/>
          </p:nvSpPr>
          <p:spPr>
            <a:xfrm>
              <a:off x="2213498" y="1310688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8" name="Oval 147"/>
            <p:cNvSpPr/>
            <p:nvPr/>
          </p:nvSpPr>
          <p:spPr>
            <a:xfrm>
              <a:off x="2213498" y="1025102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49" name="Oval 148"/>
            <p:cNvSpPr/>
            <p:nvPr/>
          </p:nvSpPr>
          <p:spPr>
            <a:xfrm>
              <a:off x="2499688" y="1211275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50" name="Oval 149"/>
            <p:cNvSpPr>
              <a:spLocks noChangeArrowheads="1"/>
            </p:cNvSpPr>
            <p:nvPr/>
          </p:nvSpPr>
          <p:spPr bwMode="auto">
            <a:xfrm flipV="1">
              <a:off x="1980587" y="1090173"/>
              <a:ext cx="31969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1" name="Oval 150"/>
            <p:cNvSpPr>
              <a:spLocks noChangeArrowheads="1"/>
            </p:cNvSpPr>
            <p:nvPr/>
          </p:nvSpPr>
          <p:spPr bwMode="auto">
            <a:xfrm flipH="1" flipV="1">
              <a:off x="2113027" y="1328763"/>
              <a:ext cx="28923" cy="5422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2" name="Oval 151"/>
            <p:cNvSpPr>
              <a:spLocks noChangeArrowheads="1"/>
            </p:cNvSpPr>
            <p:nvPr/>
          </p:nvSpPr>
          <p:spPr bwMode="auto">
            <a:xfrm flipV="1">
              <a:off x="1740066" y="1072097"/>
              <a:ext cx="30446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3" name="Oval 152"/>
            <p:cNvSpPr>
              <a:spLocks noChangeArrowheads="1"/>
            </p:cNvSpPr>
            <p:nvPr/>
          </p:nvSpPr>
          <p:spPr bwMode="auto">
            <a:xfrm flipV="1">
              <a:off x="1899906" y="1072097"/>
              <a:ext cx="31968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4" name="Oval 153"/>
            <p:cNvSpPr>
              <a:spLocks noChangeArrowheads="1"/>
            </p:cNvSpPr>
            <p:nvPr/>
          </p:nvSpPr>
          <p:spPr bwMode="auto">
            <a:xfrm flipV="1">
              <a:off x="1642639" y="1025102"/>
              <a:ext cx="31969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5" name="Oval 154"/>
            <p:cNvSpPr>
              <a:spLocks noChangeArrowheads="1"/>
            </p:cNvSpPr>
            <p:nvPr/>
          </p:nvSpPr>
          <p:spPr bwMode="auto">
            <a:xfrm flipH="1" flipV="1">
              <a:off x="1785734" y="1401064"/>
              <a:ext cx="31969" cy="5422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6" name="Oval 155"/>
            <p:cNvSpPr>
              <a:spLocks noChangeArrowheads="1"/>
            </p:cNvSpPr>
            <p:nvPr/>
          </p:nvSpPr>
          <p:spPr bwMode="auto">
            <a:xfrm flipH="1" flipV="1">
              <a:off x="1286424" y="1185970"/>
              <a:ext cx="30446" cy="5422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 flipH="1" flipV="1">
              <a:off x="1357972" y="685291"/>
              <a:ext cx="30446" cy="5422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8" name="Oval 157"/>
            <p:cNvSpPr>
              <a:spLocks noChangeArrowheads="1"/>
            </p:cNvSpPr>
            <p:nvPr/>
          </p:nvSpPr>
          <p:spPr bwMode="auto">
            <a:xfrm flipH="1" flipV="1">
              <a:off x="1286424" y="596723"/>
              <a:ext cx="30446" cy="5422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59" name="Oval 158"/>
            <p:cNvSpPr>
              <a:spLocks noChangeArrowheads="1"/>
            </p:cNvSpPr>
            <p:nvPr/>
          </p:nvSpPr>
          <p:spPr bwMode="auto">
            <a:xfrm flipH="1" flipV="1">
              <a:off x="1357972" y="1095594"/>
              <a:ext cx="30446" cy="56033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0" name="Oval 159"/>
            <p:cNvSpPr>
              <a:spLocks noChangeArrowheads="1"/>
            </p:cNvSpPr>
            <p:nvPr/>
          </p:nvSpPr>
          <p:spPr bwMode="auto">
            <a:xfrm flipV="1">
              <a:off x="3542455" y="1025102"/>
              <a:ext cx="30446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1" name="Oval 160"/>
            <p:cNvSpPr>
              <a:spLocks noChangeArrowheads="1"/>
            </p:cNvSpPr>
            <p:nvPr/>
          </p:nvSpPr>
          <p:spPr bwMode="auto">
            <a:xfrm flipV="1">
              <a:off x="3470908" y="1169703"/>
              <a:ext cx="30446" cy="28920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 flipV="1">
              <a:off x="3050756" y="1041369"/>
              <a:ext cx="31968" cy="30728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3" name="Oval 162"/>
            <p:cNvSpPr>
              <a:spLocks noChangeArrowheads="1"/>
            </p:cNvSpPr>
            <p:nvPr/>
          </p:nvSpPr>
          <p:spPr bwMode="auto">
            <a:xfrm flipH="1" flipV="1">
              <a:off x="3157316" y="1072097"/>
              <a:ext cx="31968" cy="56032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4" name="Oval 163"/>
            <p:cNvSpPr>
              <a:spLocks noChangeArrowheads="1"/>
            </p:cNvSpPr>
            <p:nvPr/>
          </p:nvSpPr>
          <p:spPr bwMode="auto">
            <a:xfrm flipV="1">
              <a:off x="2811756" y="1144398"/>
              <a:ext cx="28924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5" name="Oval 164"/>
            <p:cNvSpPr>
              <a:spLocks noChangeArrowheads="1"/>
            </p:cNvSpPr>
            <p:nvPr/>
          </p:nvSpPr>
          <p:spPr bwMode="auto">
            <a:xfrm flipV="1">
              <a:off x="2971597" y="1025102"/>
              <a:ext cx="31968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6" name="Oval 165"/>
            <p:cNvSpPr>
              <a:spLocks noChangeArrowheads="1"/>
            </p:cNvSpPr>
            <p:nvPr/>
          </p:nvSpPr>
          <p:spPr bwMode="auto">
            <a:xfrm flipV="1">
              <a:off x="2714330" y="1095594"/>
              <a:ext cx="31969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 flipV="1">
              <a:off x="2021689" y="493695"/>
              <a:ext cx="31968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8" name="Oval 167"/>
            <p:cNvSpPr>
              <a:spLocks noChangeArrowheads="1"/>
            </p:cNvSpPr>
            <p:nvPr/>
          </p:nvSpPr>
          <p:spPr bwMode="auto">
            <a:xfrm flipV="1">
              <a:off x="2049091" y="565996"/>
              <a:ext cx="30446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69" name="Oval 168"/>
            <p:cNvSpPr>
              <a:spLocks noChangeArrowheads="1"/>
            </p:cNvSpPr>
            <p:nvPr/>
          </p:nvSpPr>
          <p:spPr bwMode="auto">
            <a:xfrm flipV="1">
              <a:off x="3828645" y="810008"/>
              <a:ext cx="28924" cy="32535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70" name="Oval 169"/>
            <p:cNvSpPr>
              <a:spLocks noChangeArrowheads="1"/>
            </p:cNvSpPr>
            <p:nvPr/>
          </p:nvSpPr>
          <p:spPr bwMode="auto">
            <a:xfrm flipV="1">
              <a:off x="3757098" y="876887"/>
              <a:ext cx="28923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71" name="Oval 170"/>
            <p:cNvSpPr/>
            <p:nvPr/>
          </p:nvSpPr>
          <p:spPr>
            <a:xfrm>
              <a:off x="4665903" y="1440829"/>
              <a:ext cx="48713" cy="4880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72" name="Oval 171"/>
            <p:cNvSpPr/>
            <p:nvPr/>
          </p:nvSpPr>
          <p:spPr>
            <a:xfrm>
              <a:off x="4786165" y="1455289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73" name="Oval 172"/>
            <p:cNvSpPr/>
            <p:nvPr/>
          </p:nvSpPr>
          <p:spPr>
            <a:xfrm>
              <a:off x="4499975" y="1310688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74" name="Oval 173"/>
            <p:cNvSpPr/>
            <p:nvPr/>
          </p:nvSpPr>
          <p:spPr>
            <a:xfrm>
              <a:off x="4643070" y="1240195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75" name="Oval 174"/>
            <p:cNvSpPr/>
            <p:nvPr/>
          </p:nvSpPr>
          <p:spPr>
            <a:xfrm>
              <a:off x="4356879" y="1025102"/>
              <a:ext cx="50235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76" name="Oval 175"/>
            <p:cNvSpPr>
              <a:spLocks noChangeArrowheads="1"/>
            </p:cNvSpPr>
            <p:nvPr/>
          </p:nvSpPr>
          <p:spPr bwMode="auto">
            <a:xfrm flipV="1">
              <a:off x="4213784" y="1064867"/>
              <a:ext cx="31968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77" name="Oval 176"/>
            <p:cNvSpPr>
              <a:spLocks noChangeArrowheads="1"/>
            </p:cNvSpPr>
            <p:nvPr/>
          </p:nvSpPr>
          <p:spPr bwMode="auto">
            <a:xfrm flipV="1">
              <a:off x="4041765" y="1064867"/>
              <a:ext cx="30446" cy="30727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FF0000"/>
              </a:solidFill>
              <a:round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076348" y="428625"/>
              <a:ext cx="6924889" cy="2743796"/>
            </a:xfrm>
            <a:custGeom>
              <a:avLst/>
              <a:gdLst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4672361 w 6924907"/>
                <a:gd name="connsiteY17" fmla="*/ 830765 h 2793380"/>
                <a:gd name="connsiteX18" fmla="*/ 2631688 w 6924907"/>
                <a:gd name="connsiteY18" fmla="*/ 340111 h 2793380"/>
                <a:gd name="connsiteX19" fmla="*/ 1694985 w 6924907"/>
                <a:gd name="connsiteY19" fmla="*/ 340111 h 2793380"/>
                <a:gd name="connsiteX20" fmla="*/ 903249 w 6924907"/>
                <a:gd name="connsiteY20" fmla="*/ 50180 h 2793380"/>
                <a:gd name="connsiteX21" fmla="*/ 903249 w 6924907"/>
                <a:gd name="connsiteY21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4672361 w 6924907"/>
                <a:gd name="connsiteY17" fmla="*/ 830765 h 2793380"/>
                <a:gd name="connsiteX18" fmla="*/ 4638907 w 6924907"/>
                <a:gd name="connsiteY18" fmla="*/ 676714 h 2793380"/>
                <a:gd name="connsiteX19" fmla="*/ 2631688 w 6924907"/>
                <a:gd name="connsiteY19" fmla="*/ 340111 h 2793380"/>
                <a:gd name="connsiteX20" fmla="*/ 1694985 w 6924907"/>
                <a:gd name="connsiteY20" fmla="*/ 340111 h 2793380"/>
                <a:gd name="connsiteX21" fmla="*/ 903249 w 6924907"/>
                <a:gd name="connsiteY21" fmla="*/ 50180 h 2793380"/>
                <a:gd name="connsiteX22" fmla="*/ 903249 w 6924907"/>
                <a:gd name="connsiteY22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676714 h 2793380"/>
                <a:gd name="connsiteX19" fmla="*/ 2631688 w 6924907"/>
                <a:gd name="connsiteY19" fmla="*/ 340111 h 2793380"/>
                <a:gd name="connsiteX20" fmla="*/ 1694985 w 6924907"/>
                <a:gd name="connsiteY20" fmla="*/ 340111 h 2793380"/>
                <a:gd name="connsiteX21" fmla="*/ 903249 w 6924907"/>
                <a:gd name="connsiteY21" fmla="*/ 50180 h 2793380"/>
                <a:gd name="connsiteX22" fmla="*/ 903249 w 6924907"/>
                <a:gd name="connsiteY22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533814 h 2793380"/>
                <a:gd name="connsiteX19" fmla="*/ 2631688 w 6924907"/>
                <a:gd name="connsiteY19" fmla="*/ 340111 h 2793380"/>
                <a:gd name="connsiteX20" fmla="*/ 1694985 w 6924907"/>
                <a:gd name="connsiteY20" fmla="*/ 340111 h 2793380"/>
                <a:gd name="connsiteX21" fmla="*/ 903249 w 6924907"/>
                <a:gd name="connsiteY21" fmla="*/ 50180 h 2793380"/>
                <a:gd name="connsiteX22" fmla="*/ 903249 w 6924907"/>
                <a:gd name="connsiteY22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533814 h 2793380"/>
                <a:gd name="connsiteX19" fmla="*/ 3311912 w 6924907"/>
                <a:gd name="connsiteY19" fmla="*/ 384716 h 2793380"/>
                <a:gd name="connsiteX20" fmla="*/ 2631688 w 6924907"/>
                <a:gd name="connsiteY20" fmla="*/ 340111 h 2793380"/>
                <a:gd name="connsiteX21" fmla="*/ 1694985 w 6924907"/>
                <a:gd name="connsiteY21" fmla="*/ 340111 h 2793380"/>
                <a:gd name="connsiteX22" fmla="*/ 903249 w 6924907"/>
                <a:gd name="connsiteY22" fmla="*/ 50180 h 2793380"/>
                <a:gd name="connsiteX23" fmla="*/ 903249 w 6924907"/>
                <a:gd name="connsiteY23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533814 h 2793380"/>
                <a:gd name="connsiteX19" fmla="*/ 3311912 w 6924907"/>
                <a:gd name="connsiteY19" fmla="*/ 384716 h 2793380"/>
                <a:gd name="connsiteX20" fmla="*/ 2631688 w 6924907"/>
                <a:gd name="connsiteY20" fmla="*/ 340111 h 2793380"/>
                <a:gd name="connsiteX21" fmla="*/ 1694985 w 6924907"/>
                <a:gd name="connsiteY21" fmla="*/ 340111 h 2793380"/>
                <a:gd name="connsiteX22" fmla="*/ 903249 w 6924907"/>
                <a:gd name="connsiteY22" fmla="*/ 50180 h 2793380"/>
                <a:gd name="connsiteX23" fmla="*/ 903249 w 6924907"/>
                <a:gd name="connsiteY23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533814 h 2793380"/>
                <a:gd name="connsiteX19" fmla="*/ 3311912 w 6924907"/>
                <a:gd name="connsiteY19" fmla="*/ 384716 h 2793380"/>
                <a:gd name="connsiteX20" fmla="*/ 2631688 w 6924907"/>
                <a:gd name="connsiteY20" fmla="*/ 340111 h 2793380"/>
                <a:gd name="connsiteX21" fmla="*/ 1694985 w 6924907"/>
                <a:gd name="connsiteY21" fmla="*/ 340111 h 2793380"/>
                <a:gd name="connsiteX22" fmla="*/ 903249 w 6924907"/>
                <a:gd name="connsiteY22" fmla="*/ 50180 h 2793380"/>
                <a:gd name="connsiteX23" fmla="*/ 903249 w 6924907"/>
                <a:gd name="connsiteY23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533814 h 2793380"/>
                <a:gd name="connsiteX19" fmla="*/ 3311912 w 6924907"/>
                <a:gd name="connsiteY19" fmla="*/ 384716 h 2793380"/>
                <a:gd name="connsiteX20" fmla="*/ 2631688 w 6924907"/>
                <a:gd name="connsiteY20" fmla="*/ 340111 h 2793380"/>
                <a:gd name="connsiteX21" fmla="*/ 1694985 w 6924907"/>
                <a:gd name="connsiteY21" fmla="*/ 340111 h 2793380"/>
                <a:gd name="connsiteX22" fmla="*/ 903249 w 6924907"/>
                <a:gd name="connsiteY22" fmla="*/ 50180 h 2793380"/>
                <a:gd name="connsiteX23" fmla="*/ 903249 w 6924907"/>
                <a:gd name="connsiteY23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873083 w 6924907"/>
                <a:gd name="connsiteY8" fmla="*/ 2035097 h 2793380"/>
                <a:gd name="connsiteX9" fmla="*/ 5664819 w 6924907"/>
                <a:gd name="connsiteY9" fmla="*/ 2291575 h 2793380"/>
                <a:gd name="connsiteX10" fmla="*/ 6032809 w 6924907"/>
                <a:gd name="connsiteY10" fmla="*/ 2704170 h 2793380"/>
                <a:gd name="connsiteX11" fmla="*/ 6333892 w 6924907"/>
                <a:gd name="connsiteY11" fmla="*/ 2759926 h 2793380"/>
                <a:gd name="connsiteX12" fmla="*/ 6590370 w 6924907"/>
                <a:gd name="connsiteY12" fmla="*/ 2503448 h 2793380"/>
                <a:gd name="connsiteX13" fmla="*/ 6858000 w 6924907"/>
                <a:gd name="connsiteY13" fmla="*/ 2447692 h 2793380"/>
                <a:gd name="connsiteX14" fmla="*/ 6858000 w 6924907"/>
                <a:gd name="connsiteY14" fmla="*/ 2191214 h 2793380"/>
                <a:gd name="connsiteX15" fmla="*/ 6456556 w 6924907"/>
                <a:gd name="connsiteY15" fmla="*/ 1912433 h 2793380"/>
                <a:gd name="connsiteX16" fmla="*/ 6155473 w 6924907"/>
                <a:gd name="connsiteY16" fmla="*/ 1667107 h 2793380"/>
                <a:gd name="connsiteX17" fmla="*/ 5029519 w 6924907"/>
                <a:gd name="connsiteY17" fmla="*/ 830765 h 2793380"/>
                <a:gd name="connsiteX18" fmla="*/ 4638907 w 6924907"/>
                <a:gd name="connsiteY18" fmla="*/ 533814 h 2793380"/>
                <a:gd name="connsiteX19" fmla="*/ 3311912 w 6924907"/>
                <a:gd name="connsiteY19" fmla="*/ 384716 h 2793380"/>
                <a:gd name="connsiteX20" fmla="*/ 2631688 w 6924907"/>
                <a:gd name="connsiteY20" fmla="*/ 340111 h 2793380"/>
                <a:gd name="connsiteX21" fmla="*/ 1694985 w 6924907"/>
                <a:gd name="connsiteY21" fmla="*/ 340111 h 2793380"/>
                <a:gd name="connsiteX22" fmla="*/ 903249 w 6924907"/>
                <a:gd name="connsiteY22" fmla="*/ 50180 h 2793380"/>
                <a:gd name="connsiteX23" fmla="*/ 903249 w 6924907"/>
                <a:gd name="connsiteY23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873083 w 6924907"/>
                <a:gd name="connsiteY9" fmla="*/ 2035097 h 2793380"/>
                <a:gd name="connsiteX10" fmla="*/ 5664819 w 6924907"/>
                <a:gd name="connsiteY10" fmla="*/ 2291575 h 2793380"/>
                <a:gd name="connsiteX11" fmla="*/ 6032809 w 6924907"/>
                <a:gd name="connsiteY11" fmla="*/ 2704170 h 2793380"/>
                <a:gd name="connsiteX12" fmla="*/ 6333892 w 6924907"/>
                <a:gd name="connsiteY12" fmla="*/ 2759926 h 2793380"/>
                <a:gd name="connsiteX13" fmla="*/ 6590370 w 6924907"/>
                <a:gd name="connsiteY13" fmla="*/ 2503448 h 2793380"/>
                <a:gd name="connsiteX14" fmla="*/ 6858000 w 6924907"/>
                <a:gd name="connsiteY14" fmla="*/ 2447692 h 2793380"/>
                <a:gd name="connsiteX15" fmla="*/ 6858000 w 6924907"/>
                <a:gd name="connsiteY15" fmla="*/ 2191214 h 2793380"/>
                <a:gd name="connsiteX16" fmla="*/ 6456556 w 6924907"/>
                <a:gd name="connsiteY16" fmla="*/ 1912433 h 2793380"/>
                <a:gd name="connsiteX17" fmla="*/ 6155473 w 6924907"/>
                <a:gd name="connsiteY17" fmla="*/ 1667107 h 2793380"/>
                <a:gd name="connsiteX18" fmla="*/ 5029519 w 6924907"/>
                <a:gd name="connsiteY18" fmla="*/ 830765 h 2793380"/>
                <a:gd name="connsiteX19" fmla="*/ 4638907 w 6924907"/>
                <a:gd name="connsiteY19" fmla="*/ 533814 h 2793380"/>
                <a:gd name="connsiteX20" fmla="*/ 3311912 w 6924907"/>
                <a:gd name="connsiteY20" fmla="*/ 384716 h 2793380"/>
                <a:gd name="connsiteX21" fmla="*/ 2631688 w 6924907"/>
                <a:gd name="connsiteY21" fmla="*/ 340111 h 2793380"/>
                <a:gd name="connsiteX22" fmla="*/ 1694985 w 6924907"/>
                <a:gd name="connsiteY22" fmla="*/ 340111 h 2793380"/>
                <a:gd name="connsiteX23" fmla="*/ 903249 w 6924907"/>
                <a:gd name="connsiteY23" fmla="*/ 50180 h 2793380"/>
                <a:gd name="connsiteX24" fmla="*/ 903249 w 6924907"/>
                <a:gd name="connsiteY24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873083 w 6924907"/>
                <a:gd name="connsiteY9" fmla="*/ 2392263 h 2793380"/>
                <a:gd name="connsiteX10" fmla="*/ 5664819 w 6924907"/>
                <a:gd name="connsiteY10" fmla="*/ 2291575 h 2793380"/>
                <a:gd name="connsiteX11" fmla="*/ 6032809 w 6924907"/>
                <a:gd name="connsiteY11" fmla="*/ 2704170 h 2793380"/>
                <a:gd name="connsiteX12" fmla="*/ 6333892 w 6924907"/>
                <a:gd name="connsiteY12" fmla="*/ 2759926 h 2793380"/>
                <a:gd name="connsiteX13" fmla="*/ 6590370 w 6924907"/>
                <a:gd name="connsiteY13" fmla="*/ 2503448 h 2793380"/>
                <a:gd name="connsiteX14" fmla="*/ 6858000 w 6924907"/>
                <a:gd name="connsiteY14" fmla="*/ 2447692 h 2793380"/>
                <a:gd name="connsiteX15" fmla="*/ 6858000 w 6924907"/>
                <a:gd name="connsiteY15" fmla="*/ 2191214 h 2793380"/>
                <a:gd name="connsiteX16" fmla="*/ 6456556 w 6924907"/>
                <a:gd name="connsiteY16" fmla="*/ 1912433 h 2793380"/>
                <a:gd name="connsiteX17" fmla="*/ 6155473 w 6924907"/>
                <a:gd name="connsiteY17" fmla="*/ 1667107 h 2793380"/>
                <a:gd name="connsiteX18" fmla="*/ 5029519 w 6924907"/>
                <a:gd name="connsiteY18" fmla="*/ 830765 h 2793380"/>
                <a:gd name="connsiteX19" fmla="*/ 4638907 w 6924907"/>
                <a:gd name="connsiteY19" fmla="*/ 533814 h 2793380"/>
                <a:gd name="connsiteX20" fmla="*/ 3311912 w 6924907"/>
                <a:gd name="connsiteY20" fmla="*/ 384716 h 2793380"/>
                <a:gd name="connsiteX21" fmla="*/ 2631688 w 6924907"/>
                <a:gd name="connsiteY21" fmla="*/ 340111 h 2793380"/>
                <a:gd name="connsiteX22" fmla="*/ 1694985 w 6924907"/>
                <a:gd name="connsiteY22" fmla="*/ 340111 h 2793380"/>
                <a:gd name="connsiteX23" fmla="*/ 903249 w 6924907"/>
                <a:gd name="connsiteY23" fmla="*/ 50180 h 2793380"/>
                <a:gd name="connsiteX24" fmla="*/ 903249 w 6924907"/>
                <a:gd name="connsiteY24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873083 w 6924907"/>
                <a:gd name="connsiteY10" fmla="*/ 2392263 h 2793380"/>
                <a:gd name="connsiteX11" fmla="*/ 5664819 w 6924907"/>
                <a:gd name="connsiteY11" fmla="*/ 2291575 h 2793380"/>
                <a:gd name="connsiteX12" fmla="*/ 6032809 w 6924907"/>
                <a:gd name="connsiteY12" fmla="*/ 2704170 h 2793380"/>
                <a:gd name="connsiteX13" fmla="*/ 6333892 w 6924907"/>
                <a:gd name="connsiteY13" fmla="*/ 2759926 h 2793380"/>
                <a:gd name="connsiteX14" fmla="*/ 6590370 w 6924907"/>
                <a:gd name="connsiteY14" fmla="*/ 2503448 h 2793380"/>
                <a:gd name="connsiteX15" fmla="*/ 6858000 w 6924907"/>
                <a:gd name="connsiteY15" fmla="*/ 2447692 h 2793380"/>
                <a:gd name="connsiteX16" fmla="*/ 6858000 w 6924907"/>
                <a:gd name="connsiteY16" fmla="*/ 2191214 h 2793380"/>
                <a:gd name="connsiteX17" fmla="*/ 6456556 w 6924907"/>
                <a:gd name="connsiteY17" fmla="*/ 1912433 h 2793380"/>
                <a:gd name="connsiteX18" fmla="*/ 6155473 w 6924907"/>
                <a:gd name="connsiteY18" fmla="*/ 1667107 h 2793380"/>
                <a:gd name="connsiteX19" fmla="*/ 5029519 w 6924907"/>
                <a:gd name="connsiteY19" fmla="*/ 830765 h 2793380"/>
                <a:gd name="connsiteX20" fmla="*/ 4638907 w 6924907"/>
                <a:gd name="connsiteY20" fmla="*/ 533814 h 2793380"/>
                <a:gd name="connsiteX21" fmla="*/ 3311912 w 6924907"/>
                <a:gd name="connsiteY21" fmla="*/ 384716 h 2793380"/>
                <a:gd name="connsiteX22" fmla="*/ 2631688 w 6924907"/>
                <a:gd name="connsiteY22" fmla="*/ 340111 h 2793380"/>
                <a:gd name="connsiteX23" fmla="*/ 1694985 w 6924907"/>
                <a:gd name="connsiteY23" fmla="*/ 340111 h 2793380"/>
                <a:gd name="connsiteX24" fmla="*/ 903249 w 6924907"/>
                <a:gd name="connsiteY24" fmla="*/ 50180 h 2793380"/>
                <a:gd name="connsiteX25" fmla="*/ 903249 w 6924907"/>
                <a:gd name="connsiteY25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873083 w 6924907"/>
                <a:gd name="connsiteY10" fmla="*/ 2392263 h 2793380"/>
                <a:gd name="connsiteX11" fmla="*/ 5664819 w 6924907"/>
                <a:gd name="connsiteY11" fmla="*/ 2291575 h 2793380"/>
                <a:gd name="connsiteX12" fmla="*/ 6032809 w 6924907"/>
                <a:gd name="connsiteY12" fmla="*/ 2704170 h 2793380"/>
                <a:gd name="connsiteX13" fmla="*/ 6333892 w 6924907"/>
                <a:gd name="connsiteY13" fmla="*/ 2759926 h 2793380"/>
                <a:gd name="connsiteX14" fmla="*/ 6590370 w 6924907"/>
                <a:gd name="connsiteY14" fmla="*/ 2503448 h 2793380"/>
                <a:gd name="connsiteX15" fmla="*/ 6858000 w 6924907"/>
                <a:gd name="connsiteY15" fmla="*/ 2447692 h 2793380"/>
                <a:gd name="connsiteX16" fmla="*/ 6858000 w 6924907"/>
                <a:gd name="connsiteY16" fmla="*/ 2191214 h 2793380"/>
                <a:gd name="connsiteX17" fmla="*/ 6456556 w 6924907"/>
                <a:gd name="connsiteY17" fmla="*/ 1912433 h 2793380"/>
                <a:gd name="connsiteX18" fmla="*/ 6155473 w 6924907"/>
                <a:gd name="connsiteY18" fmla="*/ 1667107 h 2793380"/>
                <a:gd name="connsiteX19" fmla="*/ 5029519 w 6924907"/>
                <a:gd name="connsiteY19" fmla="*/ 830765 h 2793380"/>
                <a:gd name="connsiteX20" fmla="*/ 4638907 w 6924907"/>
                <a:gd name="connsiteY20" fmla="*/ 533814 h 2793380"/>
                <a:gd name="connsiteX21" fmla="*/ 3311912 w 6924907"/>
                <a:gd name="connsiteY21" fmla="*/ 384716 h 2793380"/>
                <a:gd name="connsiteX22" fmla="*/ 2631688 w 6924907"/>
                <a:gd name="connsiteY22" fmla="*/ 340111 h 2793380"/>
                <a:gd name="connsiteX23" fmla="*/ 1694985 w 6924907"/>
                <a:gd name="connsiteY23" fmla="*/ 340111 h 2793380"/>
                <a:gd name="connsiteX24" fmla="*/ 903249 w 6924907"/>
                <a:gd name="connsiteY24" fmla="*/ 50180 h 2793380"/>
                <a:gd name="connsiteX25" fmla="*/ 903249 w 6924907"/>
                <a:gd name="connsiteY25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873083 w 6924907"/>
                <a:gd name="connsiteY10" fmla="*/ 2392263 h 2793380"/>
                <a:gd name="connsiteX11" fmla="*/ 5096107 w 6924907"/>
                <a:gd name="connsiteY11" fmla="*/ 2369633 h 2793380"/>
                <a:gd name="connsiteX12" fmla="*/ 5664819 w 6924907"/>
                <a:gd name="connsiteY12" fmla="*/ 2291575 h 2793380"/>
                <a:gd name="connsiteX13" fmla="*/ 6032809 w 6924907"/>
                <a:gd name="connsiteY13" fmla="*/ 2704170 h 2793380"/>
                <a:gd name="connsiteX14" fmla="*/ 6333892 w 6924907"/>
                <a:gd name="connsiteY14" fmla="*/ 2759926 h 2793380"/>
                <a:gd name="connsiteX15" fmla="*/ 6590370 w 6924907"/>
                <a:gd name="connsiteY15" fmla="*/ 2503448 h 2793380"/>
                <a:gd name="connsiteX16" fmla="*/ 6858000 w 6924907"/>
                <a:gd name="connsiteY16" fmla="*/ 2447692 h 2793380"/>
                <a:gd name="connsiteX17" fmla="*/ 6858000 w 6924907"/>
                <a:gd name="connsiteY17" fmla="*/ 2191214 h 2793380"/>
                <a:gd name="connsiteX18" fmla="*/ 6456556 w 6924907"/>
                <a:gd name="connsiteY18" fmla="*/ 1912433 h 2793380"/>
                <a:gd name="connsiteX19" fmla="*/ 6155473 w 6924907"/>
                <a:gd name="connsiteY19" fmla="*/ 1667107 h 2793380"/>
                <a:gd name="connsiteX20" fmla="*/ 5029519 w 6924907"/>
                <a:gd name="connsiteY20" fmla="*/ 830765 h 2793380"/>
                <a:gd name="connsiteX21" fmla="*/ 4638907 w 6924907"/>
                <a:gd name="connsiteY21" fmla="*/ 533814 h 2793380"/>
                <a:gd name="connsiteX22" fmla="*/ 3311912 w 6924907"/>
                <a:gd name="connsiteY22" fmla="*/ 384716 h 2793380"/>
                <a:gd name="connsiteX23" fmla="*/ 2631688 w 6924907"/>
                <a:gd name="connsiteY23" fmla="*/ 340111 h 2793380"/>
                <a:gd name="connsiteX24" fmla="*/ 1694985 w 6924907"/>
                <a:gd name="connsiteY24" fmla="*/ 340111 h 2793380"/>
                <a:gd name="connsiteX25" fmla="*/ 903249 w 6924907"/>
                <a:gd name="connsiteY25" fmla="*/ 50180 h 2793380"/>
                <a:gd name="connsiteX26" fmla="*/ 903249 w 6924907"/>
                <a:gd name="connsiteY26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873083 w 6924907"/>
                <a:gd name="connsiteY10" fmla="*/ 2392263 h 2793380"/>
                <a:gd name="connsiteX11" fmla="*/ 5096107 w 6924907"/>
                <a:gd name="connsiteY11" fmla="*/ 2226733 h 2793380"/>
                <a:gd name="connsiteX12" fmla="*/ 5664819 w 6924907"/>
                <a:gd name="connsiteY12" fmla="*/ 2291575 h 2793380"/>
                <a:gd name="connsiteX13" fmla="*/ 6032809 w 6924907"/>
                <a:gd name="connsiteY13" fmla="*/ 2704170 h 2793380"/>
                <a:gd name="connsiteX14" fmla="*/ 6333892 w 6924907"/>
                <a:gd name="connsiteY14" fmla="*/ 2759926 h 2793380"/>
                <a:gd name="connsiteX15" fmla="*/ 6590370 w 6924907"/>
                <a:gd name="connsiteY15" fmla="*/ 2503448 h 2793380"/>
                <a:gd name="connsiteX16" fmla="*/ 6858000 w 6924907"/>
                <a:gd name="connsiteY16" fmla="*/ 2447692 h 2793380"/>
                <a:gd name="connsiteX17" fmla="*/ 6858000 w 6924907"/>
                <a:gd name="connsiteY17" fmla="*/ 2191214 h 2793380"/>
                <a:gd name="connsiteX18" fmla="*/ 6456556 w 6924907"/>
                <a:gd name="connsiteY18" fmla="*/ 1912433 h 2793380"/>
                <a:gd name="connsiteX19" fmla="*/ 6155473 w 6924907"/>
                <a:gd name="connsiteY19" fmla="*/ 1667107 h 2793380"/>
                <a:gd name="connsiteX20" fmla="*/ 5029519 w 6924907"/>
                <a:gd name="connsiteY20" fmla="*/ 830765 h 2793380"/>
                <a:gd name="connsiteX21" fmla="*/ 4638907 w 6924907"/>
                <a:gd name="connsiteY21" fmla="*/ 533814 h 2793380"/>
                <a:gd name="connsiteX22" fmla="*/ 3311912 w 6924907"/>
                <a:gd name="connsiteY22" fmla="*/ 384716 h 2793380"/>
                <a:gd name="connsiteX23" fmla="*/ 2631688 w 6924907"/>
                <a:gd name="connsiteY23" fmla="*/ 340111 h 2793380"/>
                <a:gd name="connsiteX24" fmla="*/ 1694985 w 6924907"/>
                <a:gd name="connsiteY24" fmla="*/ 340111 h 2793380"/>
                <a:gd name="connsiteX25" fmla="*/ 903249 w 6924907"/>
                <a:gd name="connsiteY25" fmla="*/ 50180 h 2793380"/>
                <a:gd name="connsiteX26" fmla="*/ 903249 w 6924907"/>
                <a:gd name="connsiteY26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664819 w 6924907"/>
                <a:gd name="connsiteY13" fmla="*/ 2291575 h 2793380"/>
                <a:gd name="connsiteX14" fmla="*/ 6032809 w 6924907"/>
                <a:gd name="connsiteY14" fmla="*/ 2704170 h 2793380"/>
                <a:gd name="connsiteX15" fmla="*/ 6333892 w 6924907"/>
                <a:gd name="connsiteY15" fmla="*/ 2759926 h 2793380"/>
                <a:gd name="connsiteX16" fmla="*/ 6590370 w 6924907"/>
                <a:gd name="connsiteY16" fmla="*/ 2503448 h 2793380"/>
                <a:gd name="connsiteX17" fmla="*/ 6858000 w 6924907"/>
                <a:gd name="connsiteY17" fmla="*/ 2447692 h 2793380"/>
                <a:gd name="connsiteX18" fmla="*/ 6858000 w 6924907"/>
                <a:gd name="connsiteY18" fmla="*/ 2191214 h 2793380"/>
                <a:gd name="connsiteX19" fmla="*/ 6456556 w 6924907"/>
                <a:gd name="connsiteY19" fmla="*/ 1912433 h 2793380"/>
                <a:gd name="connsiteX20" fmla="*/ 6155473 w 6924907"/>
                <a:gd name="connsiteY20" fmla="*/ 1667107 h 2793380"/>
                <a:gd name="connsiteX21" fmla="*/ 5029519 w 6924907"/>
                <a:gd name="connsiteY21" fmla="*/ 830765 h 2793380"/>
                <a:gd name="connsiteX22" fmla="*/ 4638907 w 6924907"/>
                <a:gd name="connsiteY22" fmla="*/ 533814 h 2793380"/>
                <a:gd name="connsiteX23" fmla="*/ 3311912 w 6924907"/>
                <a:gd name="connsiteY23" fmla="*/ 384716 h 2793380"/>
                <a:gd name="connsiteX24" fmla="*/ 2631688 w 6924907"/>
                <a:gd name="connsiteY24" fmla="*/ 340111 h 2793380"/>
                <a:gd name="connsiteX25" fmla="*/ 1694985 w 6924907"/>
                <a:gd name="connsiteY25" fmla="*/ 340111 h 2793380"/>
                <a:gd name="connsiteX26" fmla="*/ 903249 w 6924907"/>
                <a:gd name="connsiteY26" fmla="*/ 50180 h 2793380"/>
                <a:gd name="connsiteX27" fmla="*/ 903249 w 6924907"/>
                <a:gd name="connsiteY27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664819 w 6924907"/>
                <a:gd name="connsiteY14" fmla="*/ 2291575 h 2793380"/>
                <a:gd name="connsiteX15" fmla="*/ 6032809 w 6924907"/>
                <a:gd name="connsiteY15" fmla="*/ 2704170 h 2793380"/>
                <a:gd name="connsiteX16" fmla="*/ 6333892 w 6924907"/>
                <a:gd name="connsiteY16" fmla="*/ 2759926 h 2793380"/>
                <a:gd name="connsiteX17" fmla="*/ 6590370 w 6924907"/>
                <a:gd name="connsiteY17" fmla="*/ 2503448 h 2793380"/>
                <a:gd name="connsiteX18" fmla="*/ 6858000 w 6924907"/>
                <a:gd name="connsiteY18" fmla="*/ 2447692 h 2793380"/>
                <a:gd name="connsiteX19" fmla="*/ 6858000 w 6924907"/>
                <a:gd name="connsiteY19" fmla="*/ 2191214 h 2793380"/>
                <a:gd name="connsiteX20" fmla="*/ 6456556 w 6924907"/>
                <a:gd name="connsiteY20" fmla="*/ 1912433 h 2793380"/>
                <a:gd name="connsiteX21" fmla="*/ 6155473 w 6924907"/>
                <a:gd name="connsiteY21" fmla="*/ 1667107 h 2793380"/>
                <a:gd name="connsiteX22" fmla="*/ 5029519 w 6924907"/>
                <a:gd name="connsiteY22" fmla="*/ 830765 h 2793380"/>
                <a:gd name="connsiteX23" fmla="*/ 4638907 w 6924907"/>
                <a:gd name="connsiteY23" fmla="*/ 533814 h 2793380"/>
                <a:gd name="connsiteX24" fmla="*/ 3311912 w 6924907"/>
                <a:gd name="connsiteY24" fmla="*/ 384716 h 2793380"/>
                <a:gd name="connsiteX25" fmla="*/ 2631688 w 6924907"/>
                <a:gd name="connsiteY25" fmla="*/ 340111 h 2793380"/>
                <a:gd name="connsiteX26" fmla="*/ 1694985 w 6924907"/>
                <a:gd name="connsiteY26" fmla="*/ 340111 h 2793380"/>
                <a:gd name="connsiteX27" fmla="*/ 903249 w 6924907"/>
                <a:gd name="connsiteY27" fmla="*/ 50180 h 2793380"/>
                <a:gd name="connsiteX28" fmla="*/ 903249 w 6924907"/>
                <a:gd name="connsiteY28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131970 w 6924907"/>
                <a:gd name="connsiteY13" fmla="*/ 2215582 h 2793380"/>
                <a:gd name="connsiteX14" fmla="*/ 5096107 w 6924907"/>
                <a:gd name="connsiteY14" fmla="*/ 2226733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131970 w 6924907"/>
                <a:gd name="connsiteY13" fmla="*/ 2215582 h 2793380"/>
                <a:gd name="connsiteX14" fmla="*/ 5096107 w 6924907"/>
                <a:gd name="connsiteY14" fmla="*/ 2226733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131970 w 6924907"/>
                <a:gd name="connsiteY13" fmla="*/ 2215582 h 2793380"/>
                <a:gd name="connsiteX14" fmla="*/ 5096107 w 6924907"/>
                <a:gd name="connsiteY14" fmla="*/ 2226733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664819 w 6924907"/>
                <a:gd name="connsiteY14" fmla="*/ 2291575 h 2793380"/>
                <a:gd name="connsiteX15" fmla="*/ 6032809 w 6924907"/>
                <a:gd name="connsiteY15" fmla="*/ 2704170 h 2793380"/>
                <a:gd name="connsiteX16" fmla="*/ 6333892 w 6924907"/>
                <a:gd name="connsiteY16" fmla="*/ 2759926 h 2793380"/>
                <a:gd name="connsiteX17" fmla="*/ 6590370 w 6924907"/>
                <a:gd name="connsiteY17" fmla="*/ 2503448 h 2793380"/>
                <a:gd name="connsiteX18" fmla="*/ 6858000 w 6924907"/>
                <a:gd name="connsiteY18" fmla="*/ 2447692 h 2793380"/>
                <a:gd name="connsiteX19" fmla="*/ 6858000 w 6924907"/>
                <a:gd name="connsiteY19" fmla="*/ 2191214 h 2793380"/>
                <a:gd name="connsiteX20" fmla="*/ 6456556 w 6924907"/>
                <a:gd name="connsiteY20" fmla="*/ 1912433 h 2793380"/>
                <a:gd name="connsiteX21" fmla="*/ 6155473 w 6924907"/>
                <a:gd name="connsiteY21" fmla="*/ 1667107 h 2793380"/>
                <a:gd name="connsiteX22" fmla="*/ 5029519 w 6924907"/>
                <a:gd name="connsiteY22" fmla="*/ 830765 h 2793380"/>
                <a:gd name="connsiteX23" fmla="*/ 4638907 w 6924907"/>
                <a:gd name="connsiteY23" fmla="*/ 533814 h 2793380"/>
                <a:gd name="connsiteX24" fmla="*/ 3311912 w 6924907"/>
                <a:gd name="connsiteY24" fmla="*/ 384716 h 2793380"/>
                <a:gd name="connsiteX25" fmla="*/ 2631688 w 6924907"/>
                <a:gd name="connsiteY25" fmla="*/ 340111 h 2793380"/>
                <a:gd name="connsiteX26" fmla="*/ 1694985 w 6924907"/>
                <a:gd name="connsiteY26" fmla="*/ 340111 h 2793380"/>
                <a:gd name="connsiteX27" fmla="*/ 903249 w 6924907"/>
                <a:gd name="connsiteY27" fmla="*/ 50180 h 2793380"/>
                <a:gd name="connsiteX28" fmla="*/ 903249 w 6924907"/>
                <a:gd name="connsiteY28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192858 w 6924907"/>
                <a:gd name="connsiteY8" fmla="*/ 1923585 h 2793380"/>
                <a:gd name="connsiteX9" fmla="*/ 4226312 w 6924907"/>
                <a:gd name="connsiteY9" fmla="*/ 2280751 h 2793380"/>
                <a:gd name="connsiteX10" fmla="*/ 4572000 w 6924907"/>
                <a:gd name="connsiteY10" fmla="*/ 2380785 h 2793380"/>
                <a:gd name="connsiteX11" fmla="*/ 4594302 w 6924907"/>
                <a:gd name="connsiteY11" fmla="*/ 2380785 h 2793380"/>
                <a:gd name="connsiteX12" fmla="*/ 4873083 w 6924907"/>
                <a:gd name="connsiteY12" fmla="*/ 2392263 h 2793380"/>
                <a:gd name="connsiteX13" fmla="*/ 5096107 w 6924907"/>
                <a:gd name="connsiteY13" fmla="*/ 2226733 h 2793380"/>
                <a:gd name="connsiteX14" fmla="*/ 5330283 w 6924907"/>
                <a:gd name="connsiteY14" fmla="*/ 2224668 h 2793380"/>
                <a:gd name="connsiteX15" fmla="*/ 5330283 w 6924907"/>
                <a:gd name="connsiteY15" fmla="*/ 2224668 h 2793380"/>
                <a:gd name="connsiteX16" fmla="*/ 5664819 w 6924907"/>
                <a:gd name="connsiteY16" fmla="*/ 2291575 h 2793380"/>
                <a:gd name="connsiteX17" fmla="*/ 6032809 w 6924907"/>
                <a:gd name="connsiteY17" fmla="*/ 2704170 h 2793380"/>
                <a:gd name="connsiteX18" fmla="*/ 6333892 w 6924907"/>
                <a:gd name="connsiteY18" fmla="*/ 2759926 h 2793380"/>
                <a:gd name="connsiteX19" fmla="*/ 6590370 w 6924907"/>
                <a:gd name="connsiteY19" fmla="*/ 2503448 h 2793380"/>
                <a:gd name="connsiteX20" fmla="*/ 6858000 w 6924907"/>
                <a:gd name="connsiteY20" fmla="*/ 2447692 h 2793380"/>
                <a:gd name="connsiteX21" fmla="*/ 6858000 w 6924907"/>
                <a:gd name="connsiteY21" fmla="*/ 2191214 h 2793380"/>
                <a:gd name="connsiteX22" fmla="*/ 6456556 w 6924907"/>
                <a:gd name="connsiteY22" fmla="*/ 1912433 h 2793380"/>
                <a:gd name="connsiteX23" fmla="*/ 6155473 w 6924907"/>
                <a:gd name="connsiteY23" fmla="*/ 1667107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445405 w 6924907"/>
                <a:gd name="connsiteY22" fmla="*/ 1867829 h 2793380"/>
                <a:gd name="connsiteX23" fmla="*/ 6155473 w 6924907"/>
                <a:gd name="connsiteY23" fmla="*/ 1667107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445405 w 6924907"/>
                <a:gd name="connsiteY22" fmla="*/ 1867829 h 2793380"/>
                <a:gd name="connsiteX23" fmla="*/ 6155473 w 6924907"/>
                <a:gd name="connsiteY23" fmla="*/ 1667107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445405 w 6924907"/>
                <a:gd name="connsiteY22" fmla="*/ 1867829 h 2793380"/>
                <a:gd name="connsiteX23" fmla="*/ 6155473 w 6924907"/>
                <a:gd name="connsiteY23" fmla="*/ 1667107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445405 w 6924907"/>
                <a:gd name="connsiteY22" fmla="*/ 1867829 h 2793380"/>
                <a:gd name="connsiteX23" fmla="*/ 6155473 w 6924907"/>
                <a:gd name="connsiteY23" fmla="*/ 1667107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5029200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274527 w 6924907"/>
                <a:gd name="connsiteY23" fmla="*/ 998033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274527 w 6924907"/>
                <a:gd name="connsiteY23" fmla="*/ 998033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274527 w 6924907"/>
                <a:gd name="connsiteY23" fmla="*/ 998033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274527 w 6924907"/>
                <a:gd name="connsiteY23" fmla="*/ 998033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274527 w 6924907"/>
                <a:gd name="connsiteY23" fmla="*/ 998033 h 2793380"/>
                <a:gd name="connsiteX24" fmla="*/ 5029519 w 6924907"/>
                <a:gd name="connsiteY24" fmla="*/ 830765 h 2793380"/>
                <a:gd name="connsiteX25" fmla="*/ 4638907 w 6924907"/>
                <a:gd name="connsiteY25" fmla="*/ 533814 h 2793380"/>
                <a:gd name="connsiteX26" fmla="*/ 3311912 w 6924907"/>
                <a:gd name="connsiteY26" fmla="*/ 384716 h 2793380"/>
                <a:gd name="connsiteX27" fmla="*/ 2631688 w 6924907"/>
                <a:gd name="connsiteY27" fmla="*/ 340111 h 2793380"/>
                <a:gd name="connsiteX28" fmla="*/ 1694985 w 6924907"/>
                <a:gd name="connsiteY28" fmla="*/ 340111 h 2793380"/>
                <a:gd name="connsiteX29" fmla="*/ 903249 w 6924907"/>
                <a:gd name="connsiteY29" fmla="*/ 50180 h 2793380"/>
                <a:gd name="connsiteX30" fmla="*/ 903249 w 6924907"/>
                <a:gd name="connsiteY30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5029519 w 6924907"/>
                <a:gd name="connsiteY23" fmla="*/ 830765 h 2793380"/>
                <a:gd name="connsiteX24" fmla="*/ 4638907 w 6924907"/>
                <a:gd name="connsiteY24" fmla="*/ 533814 h 2793380"/>
                <a:gd name="connsiteX25" fmla="*/ 3311912 w 6924907"/>
                <a:gd name="connsiteY25" fmla="*/ 384716 h 2793380"/>
                <a:gd name="connsiteX26" fmla="*/ 2631688 w 6924907"/>
                <a:gd name="connsiteY26" fmla="*/ 340111 h 2793380"/>
                <a:gd name="connsiteX27" fmla="*/ 1694985 w 6924907"/>
                <a:gd name="connsiteY27" fmla="*/ 340111 h 2793380"/>
                <a:gd name="connsiteX28" fmla="*/ 903249 w 6924907"/>
                <a:gd name="connsiteY28" fmla="*/ 50180 h 2793380"/>
                <a:gd name="connsiteX29" fmla="*/ 903249 w 6924907"/>
                <a:gd name="connsiteY29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4638907 w 6924907"/>
                <a:gd name="connsiteY23" fmla="*/ 533814 h 2793380"/>
                <a:gd name="connsiteX24" fmla="*/ 3311912 w 6924907"/>
                <a:gd name="connsiteY24" fmla="*/ 384716 h 2793380"/>
                <a:gd name="connsiteX25" fmla="*/ 2631688 w 6924907"/>
                <a:gd name="connsiteY25" fmla="*/ 340111 h 2793380"/>
                <a:gd name="connsiteX26" fmla="*/ 1694985 w 6924907"/>
                <a:gd name="connsiteY26" fmla="*/ 340111 h 2793380"/>
                <a:gd name="connsiteX27" fmla="*/ 903249 w 6924907"/>
                <a:gd name="connsiteY27" fmla="*/ 50180 h 2793380"/>
                <a:gd name="connsiteX28" fmla="*/ 903249 w 6924907"/>
                <a:gd name="connsiteY28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4638907 w 6924907"/>
                <a:gd name="connsiteY23" fmla="*/ 533814 h 2793380"/>
                <a:gd name="connsiteX24" fmla="*/ 3311912 w 6924907"/>
                <a:gd name="connsiteY24" fmla="*/ 384716 h 2793380"/>
                <a:gd name="connsiteX25" fmla="*/ 2631688 w 6924907"/>
                <a:gd name="connsiteY25" fmla="*/ 340111 h 2793380"/>
                <a:gd name="connsiteX26" fmla="*/ 1694985 w 6924907"/>
                <a:gd name="connsiteY26" fmla="*/ 340111 h 2793380"/>
                <a:gd name="connsiteX27" fmla="*/ 903249 w 6924907"/>
                <a:gd name="connsiteY27" fmla="*/ 50180 h 2793380"/>
                <a:gd name="connsiteX28" fmla="*/ 903249 w 6924907"/>
                <a:gd name="connsiteY28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4638907 w 6924907"/>
                <a:gd name="connsiteY23" fmla="*/ 533814 h 2793380"/>
                <a:gd name="connsiteX24" fmla="*/ 3311912 w 6924907"/>
                <a:gd name="connsiteY24" fmla="*/ 384716 h 2793380"/>
                <a:gd name="connsiteX25" fmla="*/ 2631688 w 6924907"/>
                <a:gd name="connsiteY25" fmla="*/ 340111 h 2793380"/>
                <a:gd name="connsiteX26" fmla="*/ 1694985 w 6924907"/>
                <a:gd name="connsiteY26" fmla="*/ 340111 h 2793380"/>
                <a:gd name="connsiteX27" fmla="*/ 903249 w 6924907"/>
                <a:gd name="connsiteY27" fmla="*/ 50180 h 2793380"/>
                <a:gd name="connsiteX28" fmla="*/ 903249 w 6924907"/>
                <a:gd name="connsiteY28" fmla="*/ 39029 h 2793380"/>
                <a:gd name="connsiteX0" fmla="*/ 0 w 6924907"/>
                <a:gd name="connsiteY0" fmla="*/ 752707 h 2793380"/>
                <a:gd name="connsiteX1" fmla="*/ 1025912 w 6924907"/>
                <a:gd name="connsiteY1" fmla="*/ 1711711 h 2793380"/>
                <a:gd name="connsiteX2" fmla="*/ 1873405 w 6924907"/>
                <a:gd name="connsiteY2" fmla="*/ 1510990 h 2793380"/>
                <a:gd name="connsiteX3" fmla="*/ 2196790 w 6924907"/>
                <a:gd name="connsiteY3" fmla="*/ 1488687 h 2793380"/>
                <a:gd name="connsiteX4" fmla="*/ 2653990 w 6924907"/>
                <a:gd name="connsiteY4" fmla="*/ 1644804 h 2793380"/>
                <a:gd name="connsiteX5" fmla="*/ 3155795 w 6924907"/>
                <a:gd name="connsiteY5" fmla="*/ 1600199 h 2793380"/>
                <a:gd name="connsiteX6" fmla="*/ 3657600 w 6924907"/>
                <a:gd name="connsiteY6" fmla="*/ 1611350 h 2793380"/>
                <a:gd name="connsiteX7" fmla="*/ 4204009 w 6924907"/>
                <a:gd name="connsiteY7" fmla="*/ 1901282 h 2793380"/>
                <a:gd name="connsiteX8" fmla="*/ 4226312 w 6924907"/>
                <a:gd name="connsiteY8" fmla="*/ 2280751 h 2793380"/>
                <a:gd name="connsiteX9" fmla="*/ 4572000 w 6924907"/>
                <a:gd name="connsiteY9" fmla="*/ 2380785 h 2793380"/>
                <a:gd name="connsiteX10" fmla="*/ 4594302 w 6924907"/>
                <a:gd name="connsiteY10" fmla="*/ 2380785 h 2793380"/>
                <a:gd name="connsiteX11" fmla="*/ 4873083 w 6924907"/>
                <a:gd name="connsiteY11" fmla="*/ 2392263 h 2793380"/>
                <a:gd name="connsiteX12" fmla="*/ 5096107 w 6924907"/>
                <a:gd name="connsiteY12" fmla="*/ 2226733 h 2793380"/>
                <a:gd name="connsiteX13" fmla="*/ 5330283 w 6924907"/>
                <a:gd name="connsiteY13" fmla="*/ 2224668 h 2793380"/>
                <a:gd name="connsiteX14" fmla="*/ 5330283 w 6924907"/>
                <a:gd name="connsiteY14" fmla="*/ 2224668 h 2793380"/>
                <a:gd name="connsiteX15" fmla="*/ 5664819 w 6924907"/>
                <a:gd name="connsiteY15" fmla="*/ 2291575 h 2793380"/>
                <a:gd name="connsiteX16" fmla="*/ 6032809 w 6924907"/>
                <a:gd name="connsiteY16" fmla="*/ 2704170 h 2793380"/>
                <a:gd name="connsiteX17" fmla="*/ 6333892 w 6924907"/>
                <a:gd name="connsiteY17" fmla="*/ 2759926 h 2793380"/>
                <a:gd name="connsiteX18" fmla="*/ 6590370 w 6924907"/>
                <a:gd name="connsiteY18" fmla="*/ 2503448 h 2793380"/>
                <a:gd name="connsiteX19" fmla="*/ 6858000 w 6924907"/>
                <a:gd name="connsiteY19" fmla="*/ 2447692 h 2793380"/>
                <a:gd name="connsiteX20" fmla="*/ 6858000 w 6924907"/>
                <a:gd name="connsiteY20" fmla="*/ 2191214 h 2793380"/>
                <a:gd name="connsiteX21" fmla="*/ 6456556 w 6924907"/>
                <a:gd name="connsiteY21" fmla="*/ 1912433 h 2793380"/>
                <a:gd name="connsiteX22" fmla="*/ 6155473 w 6924907"/>
                <a:gd name="connsiteY22" fmla="*/ 1667107 h 2793380"/>
                <a:gd name="connsiteX23" fmla="*/ 4638907 w 6924907"/>
                <a:gd name="connsiteY23" fmla="*/ 533814 h 2793380"/>
                <a:gd name="connsiteX24" fmla="*/ 3311912 w 6924907"/>
                <a:gd name="connsiteY24" fmla="*/ 384716 h 2793380"/>
                <a:gd name="connsiteX25" fmla="*/ 2631688 w 6924907"/>
                <a:gd name="connsiteY25" fmla="*/ 340111 h 2793380"/>
                <a:gd name="connsiteX26" fmla="*/ 1694985 w 6924907"/>
                <a:gd name="connsiteY26" fmla="*/ 340111 h 2793380"/>
                <a:gd name="connsiteX27" fmla="*/ 903249 w 6924907"/>
                <a:gd name="connsiteY27" fmla="*/ 50180 h 2793380"/>
                <a:gd name="connsiteX28" fmla="*/ 903249 w 6924907"/>
                <a:gd name="connsiteY28" fmla="*/ 39029 h 2793380"/>
                <a:gd name="connsiteX0" fmla="*/ 0 w 6924907"/>
                <a:gd name="connsiteY0" fmla="*/ 728899 h 2769572"/>
                <a:gd name="connsiteX1" fmla="*/ 1025912 w 6924907"/>
                <a:gd name="connsiteY1" fmla="*/ 1687903 h 2769572"/>
                <a:gd name="connsiteX2" fmla="*/ 1873405 w 6924907"/>
                <a:gd name="connsiteY2" fmla="*/ 1487182 h 2769572"/>
                <a:gd name="connsiteX3" fmla="*/ 2196790 w 6924907"/>
                <a:gd name="connsiteY3" fmla="*/ 1464879 h 2769572"/>
                <a:gd name="connsiteX4" fmla="*/ 2653990 w 6924907"/>
                <a:gd name="connsiteY4" fmla="*/ 1620996 h 2769572"/>
                <a:gd name="connsiteX5" fmla="*/ 3155795 w 6924907"/>
                <a:gd name="connsiteY5" fmla="*/ 1576391 h 2769572"/>
                <a:gd name="connsiteX6" fmla="*/ 3657600 w 6924907"/>
                <a:gd name="connsiteY6" fmla="*/ 1587542 h 2769572"/>
                <a:gd name="connsiteX7" fmla="*/ 4204009 w 6924907"/>
                <a:gd name="connsiteY7" fmla="*/ 1877474 h 2769572"/>
                <a:gd name="connsiteX8" fmla="*/ 4226312 w 6924907"/>
                <a:gd name="connsiteY8" fmla="*/ 2256943 h 2769572"/>
                <a:gd name="connsiteX9" fmla="*/ 4572000 w 6924907"/>
                <a:gd name="connsiteY9" fmla="*/ 2356977 h 2769572"/>
                <a:gd name="connsiteX10" fmla="*/ 4594302 w 6924907"/>
                <a:gd name="connsiteY10" fmla="*/ 2356977 h 2769572"/>
                <a:gd name="connsiteX11" fmla="*/ 4873083 w 6924907"/>
                <a:gd name="connsiteY11" fmla="*/ 2368455 h 2769572"/>
                <a:gd name="connsiteX12" fmla="*/ 5096107 w 6924907"/>
                <a:gd name="connsiteY12" fmla="*/ 2202925 h 2769572"/>
                <a:gd name="connsiteX13" fmla="*/ 5330283 w 6924907"/>
                <a:gd name="connsiteY13" fmla="*/ 2200860 h 2769572"/>
                <a:gd name="connsiteX14" fmla="*/ 5330283 w 6924907"/>
                <a:gd name="connsiteY14" fmla="*/ 2200860 h 2769572"/>
                <a:gd name="connsiteX15" fmla="*/ 5664819 w 6924907"/>
                <a:gd name="connsiteY15" fmla="*/ 2267767 h 2769572"/>
                <a:gd name="connsiteX16" fmla="*/ 6032809 w 6924907"/>
                <a:gd name="connsiteY16" fmla="*/ 2680362 h 2769572"/>
                <a:gd name="connsiteX17" fmla="*/ 6333892 w 6924907"/>
                <a:gd name="connsiteY17" fmla="*/ 2736118 h 2769572"/>
                <a:gd name="connsiteX18" fmla="*/ 6590370 w 6924907"/>
                <a:gd name="connsiteY18" fmla="*/ 2479640 h 2769572"/>
                <a:gd name="connsiteX19" fmla="*/ 6858000 w 6924907"/>
                <a:gd name="connsiteY19" fmla="*/ 2423884 h 2769572"/>
                <a:gd name="connsiteX20" fmla="*/ 6858000 w 6924907"/>
                <a:gd name="connsiteY20" fmla="*/ 2167406 h 2769572"/>
                <a:gd name="connsiteX21" fmla="*/ 6456556 w 6924907"/>
                <a:gd name="connsiteY21" fmla="*/ 1888625 h 2769572"/>
                <a:gd name="connsiteX22" fmla="*/ 6155473 w 6924907"/>
                <a:gd name="connsiteY22" fmla="*/ 1643299 h 2769572"/>
                <a:gd name="connsiteX23" fmla="*/ 4638907 w 6924907"/>
                <a:gd name="connsiteY23" fmla="*/ 510006 h 2769572"/>
                <a:gd name="connsiteX24" fmla="*/ 3311912 w 6924907"/>
                <a:gd name="connsiteY24" fmla="*/ 360908 h 2769572"/>
                <a:gd name="connsiteX25" fmla="*/ 2631688 w 6924907"/>
                <a:gd name="connsiteY25" fmla="*/ 316303 h 2769572"/>
                <a:gd name="connsiteX26" fmla="*/ 1694985 w 6924907"/>
                <a:gd name="connsiteY26" fmla="*/ 316303 h 2769572"/>
                <a:gd name="connsiteX27" fmla="*/ 903249 w 6924907"/>
                <a:gd name="connsiteY27" fmla="*/ 26372 h 2769572"/>
                <a:gd name="connsiteX28" fmla="*/ 1117531 w 6924907"/>
                <a:gd name="connsiteY28" fmla="*/ 158073 h 2769572"/>
                <a:gd name="connsiteX0" fmla="*/ 0 w 6924907"/>
                <a:gd name="connsiteY0" fmla="*/ 702527 h 2743200"/>
                <a:gd name="connsiteX1" fmla="*/ 1025912 w 6924907"/>
                <a:gd name="connsiteY1" fmla="*/ 1661531 h 2743200"/>
                <a:gd name="connsiteX2" fmla="*/ 1873405 w 6924907"/>
                <a:gd name="connsiteY2" fmla="*/ 1460810 h 2743200"/>
                <a:gd name="connsiteX3" fmla="*/ 2196790 w 6924907"/>
                <a:gd name="connsiteY3" fmla="*/ 1438507 h 2743200"/>
                <a:gd name="connsiteX4" fmla="*/ 2653990 w 6924907"/>
                <a:gd name="connsiteY4" fmla="*/ 1594624 h 2743200"/>
                <a:gd name="connsiteX5" fmla="*/ 3155795 w 6924907"/>
                <a:gd name="connsiteY5" fmla="*/ 1550019 h 2743200"/>
                <a:gd name="connsiteX6" fmla="*/ 3657600 w 6924907"/>
                <a:gd name="connsiteY6" fmla="*/ 1561170 h 2743200"/>
                <a:gd name="connsiteX7" fmla="*/ 4204009 w 6924907"/>
                <a:gd name="connsiteY7" fmla="*/ 1851102 h 2743200"/>
                <a:gd name="connsiteX8" fmla="*/ 4226312 w 6924907"/>
                <a:gd name="connsiteY8" fmla="*/ 2230571 h 2743200"/>
                <a:gd name="connsiteX9" fmla="*/ 4572000 w 6924907"/>
                <a:gd name="connsiteY9" fmla="*/ 2330605 h 2743200"/>
                <a:gd name="connsiteX10" fmla="*/ 4594302 w 6924907"/>
                <a:gd name="connsiteY10" fmla="*/ 2330605 h 2743200"/>
                <a:gd name="connsiteX11" fmla="*/ 4873083 w 6924907"/>
                <a:gd name="connsiteY11" fmla="*/ 2342083 h 2743200"/>
                <a:gd name="connsiteX12" fmla="*/ 5096107 w 6924907"/>
                <a:gd name="connsiteY12" fmla="*/ 2176553 h 2743200"/>
                <a:gd name="connsiteX13" fmla="*/ 5330283 w 6924907"/>
                <a:gd name="connsiteY13" fmla="*/ 2174488 h 2743200"/>
                <a:gd name="connsiteX14" fmla="*/ 5330283 w 6924907"/>
                <a:gd name="connsiteY14" fmla="*/ 2174488 h 2743200"/>
                <a:gd name="connsiteX15" fmla="*/ 5664819 w 6924907"/>
                <a:gd name="connsiteY15" fmla="*/ 2241395 h 2743200"/>
                <a:gd name="connsiteX16" fmla="*/ 6032809 w 6924907"/>
                <a:gd name="connsiteY16" fmla="*/ 2653990 h 2743200"/>
                <a:gd name="connsiteX17" fmla="*/ 6333892 w 6924907"/>
                <a:gd name="connsiteY17" fmla="*/ 2709746 h 2743200"/>
                <a:gd name="connsiteX18" fmla="*/ 6590370 w 6924907"/>
                <a:gd name="connsiteY18" fmla="*/ 2453268 h 2743200"/>
                <a:gd name="connsiteX19" fmla="*/ 6858000 w 6924907"/>
                <a:gd name="connsiteY19" fmla="*/ 2397512 h 2743200"/>
                <a:gd name="connsiteX20" fmla="*/ 6858000 w 6924907"/>
                <a:gd name="connsiteY20" fmla="*/ 2141034 h 2743200"/>
                <a:gd name="connsiteX21" fmla="*/ 6456556 w 6924907"/>
                <a:gd name="connsiteY21" fmla="*/ 1862253 h 2743200"/>
                <a:gd name="connsiteX22" fmla="*/ 6155473 w 6924907"/>
                <a:gd name="connsiteY22" fmla="*/ 1616927 h 2743200"/>
                <a:gd name="connsiteX23" fmla="*/ 4638907 w 6924907"/>
                <a:gd name="connsiteY23" fmla="*/ 483634 h 2743200"/>
                <a:gd name="connsiteX24" fmla="*/ 3311912 w 6924907"/>
                <a:gd name="connsiteY24" fmla="*/ 334536 h 2743200"/>
                <a:gd name="connsiteX25" fmla="*/ 2631688 w 6924907"/>
                <a:gd name="connsiteY25" fmla="*/ 289931 h 2743200"/>
                <a:gd name="connsiteX26" fmla="*/ 1694985 w 6924907"/>
                <a:gd name="connsiteY26" fmla="*/ 289931 h 2743200"/>
                <a:gd name="connsiteX27" fmla="*/ 903249 w 6924907"/>
                <a:gd name="connsiteY27" fmla="*/ 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24907" h="2743200">
                  <a:moveTo>
                    <a:pt x="0" y="702527"/>
                  </a:moveTo>
                  <a:cubicBezTo>
                    <a:pt x="356839" y="1118839"/>
                    <a:pt x="713678" y="1535151"/>
                    <a:pt x="1025912" y="1661531"/>
                  </a:cubicBezTo>
                  <a:cubicBezTo>
                    <a:pt x="1338146" y="1787912"/>
                    <a:pt x="1678259" y="1497981"/>
                    <a:pt x="1873405" y="1460810"/>
                  </a:cubicBezTo>
                  <a:cubicBezTo>
                    <a:pt x="2068551" y="1423639"/>
                    <a:pt x="2066693" y="1416205"/>
                    <a:pt x="2196790" y="1438507"/>
                  </a:cubicBezTo>
                  <a:cubicBezTo>
                    <a:pt x="2326887" y="1460809"/>
                    <a:pt x="2494156" y="1576039"/>
                    <a:pt x="2653990" y="1594624"/>
                  </a:cubicBezTo>
                  <a:cubicBezTo>
                    <a:pt x="2813824" y="1613209"/>
                    <a:pt x="2988527" y="1555595"/>
                    <a:pt x="3155795" y="1550019"/>
                  </a:cubicBezTo>
                  <a:cubicBezTo>
                    <a:pt x="3323063" y="1544443"/>
                    <a:pt x="3482898" y="1510990"/>
                    <a:pt x="3657600" y="1561170"/>
                  </a:cubicBezTo>
                  <a:cubicBezTo>
                    <a:pt x="3832302" y="1611350"/>
                    <a:pt x="4109224" y="1739535"/>
                    <a:pt x="4204009" y="1851102"/>
                  </a:cubicBezTo>
                  <a:cubicBezTo>
                    <a:pt x="4298794" y="1962669"/>
                    <a:pt x="4164980" y="2150654"/>
                    <a:pt x="4226312" y="2230571"/>
                  </a:cubicBezTo>
                  <a:cubicBezTo>
                    <a:pt x="4289502" y="2306771"/>
                    <a:pt x="4464205" y="2312020"/>
                    <a:pt x="4572000" y="2330605"/>
                  </a:cubicBezTo>
                  <a:cubicBezTo>
                    <a:pt x="4633332" y="2347277"/>
                    <a:pt x="4544122" y="2328692"/>
                    <a:pt x="4594302" y="2330605"/>
                  </a:cubicBezTo>
                  <a:cubicBezTo>
                    <a:pt x="4644482" y="2332518"/>
                    <a:pt x="4789449" y="2367758"/>
                    <a:pt x="4873083" y="2342083"/>
                  </a:cubicBezTo>
                  <a:cubicBezTo>
                    <a:pt x="4956717" y="2316408"/>
                    <a:pt x="5019907" y="2204485"/>
                    <a:pt x="5096107" y="2176553"/>
                  </a:cubicBezTo>
                  <a:cubicBezTo>
                    <a:pt x="5172307" y="2148621"/>
                    <a:pt x="5291254" y="2174832"/>
                    <a:pt x="5330283" y="2174488"/>
                  </a:cubicBezTo>
                  <a:lnTo>
                    <a:pt x="5330283" y="2174488"/>
                  </a:lnTo>
                  <a:cubicBezTo>
                    <a:pt x="5386039" y="2185639"/>
                    <a:pt x="5547731" y="2161478"/>
                    <a:pt x="5664819" y="2241395"/>
                  </a:cubicBezTo>
                  <a:cubicBezTo>
                    <a:pt x="5781907" y="2321312"/>
                    <a:pt x="5921297" y="2575932"/>
                    <a:pt x="6032809" y="2653990"/>
                  </a:cubicBezTo>
                  <a:cubicBezTo>
                    <a:pt x="6144321" y="2732048"/>
                    <a:pt x="6240965" y="2743200"/>
                    <a:pt x="6333892" y="2709746"/>
                  </a:cubicBezTo>
                  <a:cubicBezTo>
                    <a:pt x="6426819" y="2676292"/>
                    <a:pt x="6503019" y="2505307"/>
                    <a:pt x="6590370" y="2453268"/>
                  </a:cubicBezTo>
                  <a:cubicBezTo>
                    <a:pt x="6677721" y="2401229"/>
                    <a:pt x="6813395" y="2449551"/>
                    <a:pt x="6858000" y="2397512"/>
                  </a:cubicBezTo>
                  <a:cubicBezTo>
                    <a:pt x="6902605" y="2345473"/>
                    <a:pt x="6924907" y="2230244"/>
                    <a:pt x="6858000" y="2141034"/>
                  </a:cubicBezTo>
                  <a:cubicBezTo>
                    <a:pt x="6791093" y="2051824"/>
                    <a:pt x="6573644" y="1949604"/>
                    <a:pt x="6456556" y="1862253"/>
                  </a:cubicBezTo>
                  <a:cubicBezTo>
                    <a:pt x="6339468" y="1774902"/>
                    <a:pt x="6458414" y="1846697"/>
                    <a:pt x="6155473" y="1616927"/>
                  </a:cubicBezTo>
                  <a:cubicBezTo>
                    <a:pt x="5852532" y="1387157"/>
                    <a:pt x="5125022" y="620368"/>
                    <a:pt x="4638907" y="483634"/>
                  </a:cubicBezTo>
                  <a:cubicBezTo>
                    <a:pt x="4381264" y="383872"/>
                    <a:pt x="3642268" y="441760"/>
                    <a:pt x="3311912" y="334536"/>
                  </a:cubicBezTo>
                  <a:cubicBezTo>
                    <a:pt x="2977376" y="302252"/>
                    <a:pt x="2931152" y="231870"/>
                    <a:pt x="2631688" y="289931"/>
                  </a:cubicBezTo>
                  <a:cubicBezTo>
                    <a:pt x="2231544" y="448059"/>
                    <a:pt x="1983058" y="338253"/>
                    <a:pt x="1694985" y="289931"/>
                  </a:cubicBezTo>
                  <a:cubicBezTo>
                    <a:pt x="1406912" y="241609"/>
                    <a:pt x="999491" y="26372"/>
                    <a:pt x="903249" y="0"/>
                  </a:cubicBezTo>
                </a:path>
              </a:pathLst>
            </a:cu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tr-TR"/>
            </a:p>
          </p:txBody>
        </p:sp>
        <p:sp>
          <p:nvSpPr>
            <p:cNvPr id="179" name="Oval 178"/>
            <p:cNvSpPr/>
            <p:nvPr/>
          </p:nvSpPr>
          <p:spPr>
            <a:xfrm>
              <a:off x="5787830" y="1048599"/>
              <a:ext cx="47190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80" name="Oval 179"/>
            <p:cNvSpPr>
              <a:spLocks noChangeArrowheads="1"/>
            </p:cNvSpPr>
            <p:nvPr/>
          </p:nvSpPr>
          <p:spPr bwMode="auto">
            <a:xfrm rot="2917287">
              <a:off x="5595218" y="1036940"/>
              <a:ext cx="77722" cy="9742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81" name="Oval 180"/>
            <p:cNvSpPr>
              <a:spLocks noChangeArrowheads="1"/>
            </p:cNvSpPr>
            <p:nvPr/>
          </p:nvSpPr>
          <p:spPr bwMode="auto">
            <a:xfrm rot="2917287">
              <a:off x="5748349" y="965544"/>
              <a:ext cx="75915" cy="97426"/>
            </a:xfrm>
            <a:prstGeom prst="ellipse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round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82" name="Oval 181"/>
            <p:cNvSpPr/>
            <p:nvPr/>
          </p:nvSpPr>
          <p:spPr>
            <a:xfrm>
              <a:off x="5070832" y="954609"/>
              <a:ext cx="48713" cy="45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83" name="Oval 182"/>
            <p:cNvSpPr/>
            <p:nvPr/>
          </p:nvSpPr>
          <p:spPr>
            <a:xfrm>
              <a:off x="5286997" y="1310688"/>
              <a:ext cx="48713" cy="46995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041336" y="6163843"/>
              <a:ext cx="1225419" cy="3156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r-TR" sz="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cs"/>
                </a:rPr>
                <a:t>©2009 Google - Map</a:t>
              </a:r>
            </a:p>
          </p:txBody>
        </p:sp>
      </p:grpSp>
      <p:sp>
        <p:nvSpPr>
          <p:cNvPr id="98307" name="Rectangle 2"/>
          <p:cNvSpPr txBox="1">
            <a:spLocks noChangeArrowheads="1"/>
          </p:cNvSpPr>
          <p:nvPr/>
        </p:nvSpPr>
        <p:spPr bwMode="auto">
          <a:xfrm>
            <a:off x="968375" y="515653"/>
            <a:ext cx="6381750" cy="34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Petrol ve Doğalgaz </a:t>
            </a:r>
            <a:r>
              <a:rPr lang="tr-TR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Zonları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itle 1"/>
          <p:cNvSpPr>
            <a:spLocks noGrp="1"/>
          </p:cNvSpPr>
          <p:nvPr>
            <p:ph type="title"/>
          </p:nvPr>
        </p:nvSpPr>
        <p:spPr>
          <a:xfrm>
            <a:off x="1152526" y="532924"/>
            <a:ext cx="7851775" cy="2800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tr-TR" sz="2800" smtClean="0">
                <a:effectLst/>
                <a:latin typeface="Comic Sans MS" pitchFamily="66" charset="0"/>
              </a:rPr>
              <a:t>Irak 4 Saha Geliştirme Projesi</a:t>
            </a:r>
          </a:p>
        </p:txBody>
      </p:sp>
      <p:pic>
        <p:nvPicPr>
          <p:cNvPr id="149507" name="Picture 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8" t="9346" r="31171" b="32880"/>
          <a:stretch>
            <a:fillRect/>
          </a:stretch>
        </p:blipFill>
        <p:spPr bwMode="auto">
          <a:xfrm>
            <a:off x="103188" y="893141"/>
            <a:ext cx="4686300" cy="40697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Line 119"/>
          <p:cNvSpPr>
            <a:spLocks noChangeShapeType="1"/>
          </p:cNvSpPr>
          <p:nvPr/>
        </p:nvSpPr>
        <p:spPr bwMode="auto">
          <a:xfrm flipH="1">
            <a:off x="3554414" y="3243187"/>
            <a:ext cx="39687" cy="148034"/>
          </a:xfrm>
          <a:prstGeom prst="line">
            <a:avLst/>
          </a:prstGeom>
          <a:ln>
            <a:solidFill>
              <a:srgbClr val="008000"/>
            </a:solidFill>
            <a:headEnd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pPr algn="ctr">
              <a:defRPr/>
            </a:pPr>
            <a:endParaRPr lang="tr-TR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9509" name="Text Box 195"/>
          <p:cNvSpPr txBox="1">
            <a:spLocks noChangeArrowheads="1"/>
          </p:cNvSpPr>
          <p:nvPr/>
        </p:nvSpPr>
        <p:spPr bwMode="auto">
          <a:xfrm>
            <a:off x="4119564" y="3900864"/>
            <a:ext cx="2190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HUWAIZA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0" name="Freeform 285"/>
          <p:cNvSpPr>
            <a:spLocks/>
          </p:cNvSpPr>
          <p:nvPr/>
        </p:nvSpPr>
        <p:spPr bwMode="auto">
          <a:xfrm>
            <a:off x="635001" y="1913345"/>
            <a:ext cx="4086225" cy="3035938"/>
          </a:xfrm>
          <a:custGeom>
            <a:avLst/>
            <a:gdLst>
              <a:gd name="T0" fmla="*/ 2147483647 w 14760"/>
              <a:gd name="T1" fmla="*/ 2147483647 h 14124"/>
              <a:gd name="T2" fmla="*/ 2147483647 w 14760"/>
              <a:gd name="T3" fmla="*/ 2147483647 h 14124"/>
              <a:gd name="T4" fmla="*/ 2147483647 w 14760"/>
              <a:gd name="T5" fmla="*/ 2147483647 h 14124"/>
              <a:gd name="T6" fmla="*/ 2147483647 w 14760"/>
              <a:gd name="T7" fmla="*/ 2147483647 h 14124"/>
              <a:gd name="T8" fmla="*/ 2147483647 w 14760"/>
              <a:gd name="T9" fmla="*/ 2147483647 h 14124"/>
              <a:gd name="T10" fmla="*/ 2147483647 w 14760"/>
              <a:gd name="T11" fmla="*/ 2147483647 h 14124"/>
              <a:gd name="T12" fmla="*/ 2147483647 w 14760"/>
              <a:gd name="T13" fmla="*/ 2147483647 h 14124"/>
              <a:gd name="T14" fmla="*/ 2147483647 w 14760"/>
              <a:gd name="T15" fmla="*/ 2147483647 h 14124"/>
              <a:gd name="T16" fmla="*/ 2147483647 w 14760"/>
              <a:gd name="T17" fmla="*/ 2147483647 h 14124"/>
              <a:gd name="T18" fmla="*/ 2147483647 w 14760"/>
              <a:gd name="T19" fmla="*/ 2147483647 h 14124"/>
              <a:gd name="T20" fmla="*/ 2147483647 w 14760"/>
              <a:gd name="T21" fmla="*/ 2147483647 h 14124"/>
              <a:gd name="T22" fmla="*/ 2147483647 w 14760"/>
              <a:gd name="T23" fmla="*/ 2147483647 h 14124"/>
              <a:gd name="T24" fmla="*/ 2147483647 w 14760"/>
              <a:gd name="T25" fmla="*/ 2147483647 h 14124"/>
              <a:gd name="T26" fmla="*/ 2147483647 w 14760"/>
              <a:gd name="T27" fmla="*/ 2147483647 h 14124"/>
              <a:gd name="T28" fmla="*/ 2147483647 w 14760"/>
              <a:gd name="T29" fmla="*/ 2147483647 h 14124"/>
              <a:gd name="T30" fmla="*/ 2147483647 w 14760"/>
              <a:gd name="T31" fmla="*/ 2147483647 h 14124"/>
              <a:gd name="T32" fmla="*/ 2147483647 w 14760"/>
              <a:gd name="T33" fmla="*/ 2147483647 h 14124"/>
              <a:gd name="T34" fmla="*/ 2147483647 w 14760"/>
              <a:gd name="T35" fmla="*/ 2147483647 h 14124"/>
              <a:gd name="T36" fmla="*/ 2147483647 w 14760"/>
              <a:gd name="T37" fmla="*/ 2147483647 h 14124"/>
              <a:gd name="T38" fmla="*/ 2147483647 w 14760"/>
              <a:gd name="T39" fmla="*/ 2147483647 h 14124"/>
              <a:gd name="T40" fmla="*/ 2147483647 w 14760"/>
              <a:gd name="T41" fmla="*/ 2147483647 h 14124"/>
              <a:gd name="T42" fmla="*/ 2147483647 w 14760"/>
              <a:gd name="T43" fmla="*/ 2147483647 h 14124"/>
              <a:gd name="T44" fmla="*/ 2147483647 w 14760"/>
              <a:gd name="T45" fmla="*/ 2147483647 h 14124"/>
              <a:gd name="T46" fmla="*/ 2147483647 w 14760"/>
              <a:gd name="T47" fmla="*/ 2147483647 h 14124"/>
              <a:gd name="T48" fmla="*/ 2147483647 w 14760"/>
              <a:gd name="T49" fmla="*/ 2147483647 h 14124"/>
              <a:gd name="T50" fmla="*/ 2147483647 w 14760"/>
              <a:gd name="T51" fmla="*/ 2147483647 h 14124"/>
              <a:gd name="T52" fmla="*/ 2147483647 w 14760"/>
              <a:gd name="T53" fmla="*/ 2147483647 h 14124"/>
              <a:gd name="T54" fmla="*/ 2147483647 w 14760"/>
              <a:gd name="T55" fmla="*/ 2147483647 h 14124"/>
              <a:gd name="T56" fmla="*/ 2147483647 w 14760"/>
              <a:gd name="T57" fmla="*/ 2147483647 h 14124"/>
              <a:gd name="T58" fmla="*/ 2147483647 w 14760"/>
              <a:gd name="T59" fmla="*/ 2147483647 h 14124"/>
              <a:gd name="T60" fmla="*/ 2147483647 w 14760"/>
              <a:gd name="T61" fmla="*/ 2147483647 h 14124"/>
              <a:gd name="T62" fmla="*/ 2147483647 w 14760"/>
              <a:gd name="T63" fmla="*/ 2147483647 h 14124"/>
              <a:gd name="T64" fmla="*/ 2147483647 w 14760"/>
              <a:gd name="T65" fmla="*/ 2147483647 h 14124"/>
              <a:gd name="T66" fmla="*/ 2147483647 w 14760"/>
              <a:gd name="T67" fmla="*/ 2147483647 h 14124"/>
              <a:gd name="T68" fmla="*/ 2147483647 w 14760"/>
              <a:gd name="T69" fmla="*/ 2147483647 h 14124"/>
              <a:gd name="T70" fmla="*/ 2147483647 w 14760"/>
              <a:gd name="T71" fmla="*/ 2147483647 h 14124"/>
              <a:gd name="T72" fmla="*/ 2147483647 w 14760"/>
              <a:gd name="T73" fmla="*/ 2147483647 h 14124"/>
              <a:gd name="T74" fmla="*/ 2147483647 w 14760"/>
              <a:gd name="T75" fmla="*/ 2147483647 h 14124"/>
              <a:gd name="T76" fmla="*/ 2147483647 w 14760"/>
              <a:gd name="T77" fmla="*/ 2147483647 h 14124"/>
              <a:gd name="T78" fmla="*/ 2147483647 w 14760"/>
              <a:gd name="T79" fmla="*/ 2147483647 h 14124"/>
              <a:gd name="T80" fmla="*/ 2147483647 w 14760"/>
              <a:gd name="T81" fmla="*/ 2147483647 h 14124"/>
              <a:gd name="T82" fmla="*/ 2147483647 w 14760"/>
              <a:gd name="T83" fmla="*/ 2147483647 h 14124"/>
              <a:gd name="T84" fmla="*/ 2147483647 w 14760"/>
              <a:gd name="T85" fmla="*/ 2147483647 h 14124"/>
              <a:gd name="T86" fmla="*/ 2147483647 w 14760"/>
              <a:gd name="T87" fmla="*/ 2147483647 h 14124"/>
              <a:gd name="T88" fmla="*/ 2147483647 w 14760"/>
              <a:gd name="T89" fmla="*/ 2147483647 h 14124"/>
              <a:gd name="T90" fmla="*/ 2147483647 w 14760"/>
              <a:gd name="T91" fmla="*/ 2147483647 h 14124"/>
              <a:gd name="T92" fmla="*/ 2147483647 w 14760"/>
              <a:gd name="T93" fmla="*/ 2147483647 h 14124"/>
              <a:gd name="T94" fmla="*/ 2147483647 w 14760"/>
              <a:gd name="T95" fmla="*/ 2147483647 h 14124"/>
              <a:gd name="T96" fmla="*/ 2147483647 w 14760"/>
              <a:gd name="T97" fmla="*/ 2147483647 h 14124"/>
              <a:gd name="T98" fmla="*/ 2147483647 w 14760"/>
              <a:gd name="T99" fmla="*/ 2147483647 h 14124"/>
              <a:gd name="T100" fmla="*/ 2147483647 w 14760"/>
              <a:gd name="T101" fmla="*/ 2147483647 h 1412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4760"/>
              <a:gd name="T154" fmla="*/ 0 h 14124"/>
              <a:gd name="T155" fmla="*/ 14760 w 14760"/>
              <a:gd name="T156" fmla="*/ 14124 h 1412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4760" h="14124">
                <a:moveTo>
                  <a:pt x="486" y="8664"/>
                </a:moveTo>
                <a:lnTo>
                  <a:pt x="2196" y="9096"/>
                </a:lnTo>
                <a:lnTo>
                  <a:pt x="3660" y="10140"/>
                </a:lnTo>
                <a:lnTo>
                  <a:pt x="4566" y="10590"/>
                </a:lnTo>
                <a:lnTo>
                  <a:pt x="8436" y="13902"/>
                </a:lnTo>
                <a:lnTo>
                  <a:pt x="10956" y="14124"/>
                </a:lnTo>
                <a:lnTo>
                  <a:pt x="11148" y="14046"/>
                </a:lnTo>
                <a:lnTo>
                  <a:pt x="11214" y="13944"/>
                </a:lnTo>
                <a:lnTo>
                  <a:pt x="11298" y="13884"/>
                </a:lnTo>
                <a:lnTo>
                  <a:pt x="11418" y="13716"/>
                </a:lnTo>
                <a:lnTo>
                  <a:pt x="11568" y="13512"/>
                </a:lnTo>
                <a:lnTo>
                  <a:pt x="11706" y="13200"/>
                </a:lnTo>
                <a:lnTo>
                  <a:pt x="11796" y="13062"/>
                </a:lnTo>
                <a:lnTo>
                  <a:pt x="11802" y="12978"/>
                </a:lnTo>
                <a:lnTo>
                  <a:pt x="11904" y="12780"/>
                </a:lnTo>
                <a:lnTo>
                  <a:pt x="11958" y="12600"/>
                </a:lnTo>
                <a:lnTo>
                  <a:pt x="12036" y="12456"/>
                </a:lnTo>
                <a:lnTo>
                  <a:pt x="12216" y="12390"/>
                </a:lnTo>
                <a:lnTo>
                  <a:pt x="12324" y="12318"/>
                </a:lnTo>
                <a:lnTo>
                  <a:pt x="12606" y="12312"/>
                </a:lnTo>
                <a:lnTo>
                  <a:pt x="12822" y="12312"/>
                </a:lnTo>
                <a:lnTo>
                  <a:pt x="13050" y="12420"/>
                </a:lnTo>
                <a:lnTo>
                  <a:pt x="13254" y="12486"/>
                </a:lnTo>
                <a:lnTo>
                  <a:pt x="13350" y="12432"/>
                </a:lnTo>
                <a:lnTo>
                  <a:pt x="13452" y="12426"/>
                </a:lnTo>
                <a:lnTo>
                  <a:pt x="13578" y="12480"/>
                </a:lnTo>
                <a:lnTo>
                  <a:pt x="13800" y="12660"/>
                </a:lnTo>
                <a:lnTo>
                  <a:pt x="13980" y="12774"/>
                </a:lnTo>
                <a:lnTo>
                  <a:pt x="14124" y="13146"/>
                </a:lnTo>
                <a:lnTo>
                  <a:pt x="14592" y="13284"/>
                </a:lnTo>
                <a:lnTo>
                  <a:pt x="14760" y="13422"/>
                </a:lnTo>
                <a:lnTo>
                  <a:pt x="14748" y="12900"/>
                </a:lnTo>
                <a:lnTo>
                  <a:pt x="13938" y="12468"/>
                </a:lnTo>
                <a:lnTo>
                  <a:pt x="13896" y="12306"/>
                </a:lnTo>
                <a:lnTo>
                  <a:pt x="13830" y="12270"/>
                </a:lnTo>
                <a:lnTo>
                  <a:pt x="13848" y="12156"/>
                </a:lnTo>
                <a:lnTo>
                  <a:pt x="13752" y="12048"/>
                </a:lnTo>
                <a:lnTo>
                  <a:pt x="13638" y="11892"/>
                </a:lnTo>
                <a:lnTo>
                  <a:pt x="13548" y="11922"/>
                </a:lnTo>
                <a:lnTo>
                  <a:pt x="13518" y="11868"/>
                </a:lnTo>
                <a:lnTo>
                  <a:pt x="13488" y="11736"/>
                </a:lnTo>
                <a:lnTo>
                  <a:pt x="13302" y="11682"/>
                </a:lnTo>
                <a:lnTo>
                  <a:pt x="13278" y="11454"/>
                </a:lnTo>
                <a:lnTo>
                  <a:pt x="13248" y="10800"/>
                </a:lnTo>
                <a:lnTo>
                  <a:pt x="12816" y="10806"/>
                </a:lnTo>
                <a:lnTo>
                  <a:pt x="12762" y="10752"/>
                </a:lnTo>
                <a:lnTo>
                  <a:pt x="12750" y="10140"/>
                </a:lnTo>
                <a:lnTo>
                  <a:pt x="12888" y="9690"/>
                </a:lnTo>
                <a:lnTo>
                  <a:pt x="12960" y="9468"/>
                </a:lnTo>
                <a:lnTo>
                  <a:pt x="12894" y="9366"/>
                </a:lnTo>
                <a:lnTo>
                  <a:pt x="12882" y="9294"/>
                </a:lnTo>
                <a:lnTo>
                  <a:pt x="12780" y="9222"/>
                </a:lnTo>
                <a:lnTo>
                  <a:pt x="12720" y="9078"/>
                </a:lnTo>
                <a:lnTo>
                  <a:pt x="12630" y="8946"/>
                </a:lnTo>
                <a:lnTo>
                  <a:pt x="12498" y="8874"/>
                </a:lnTo>
                <a:lnTo>
                  <a:pt x="12486" y="8784"/>
                </a:lnTo>
                <a:lnTo>
                  <a:pt x="12528" y="8730"/>
                </a:lnTo>
                <a:lnTo>
                  <a:pt x="12432" y="8646"/>
                </a:lnTo>
                <a:lnTo>
                  <a:pt x="12348" y="8502"/>
                </a:lnTo>
                <a:lnTo>
                  <a:pt x="12312" y="8364"/>
                </a:lnTo>
                <a:lnTo>
                  <a:pt x="12150" y="8286"/>
                </a:lnTo>
                <a:lnTo>
                  <a:pt x="11994" y="8334"/>
                </a:lnTo>
                <a:lnTo>
                  <a:pt x="11832" y="8280"/>
                </a:lnTo>
                <a:lnTo>
                  <a:pt x="11550" y="8022"/>
                </a:lnTo>
                <a:lnTo>
                  <a:pt x="11274" y="7806"/>
                </a:lnTo>
                <a:lnTo>
                  <a:pt x="10944" y="7572"/>
                </a:lnTo>
                <a:lnTo>
                  <a:pt x="10728" y="7506"/>
                </a:lnTo>
                <a:lnTo>
                  <a:pt x="10482" y="7524"/>
                </a:lnTo>
                <a:lnTo>
                  <a:pt x="10404" y="7458"/>
                </a:lnTo>
                <a:lnTo>
                  <a:pt x="10488" y="7344"/>
                </a:lnTo>
                <a:lnTo>
                  <a:pt x="10338" y="7296"/>
                </a:lnTo>
                <a:lnTo>
                  <a:pt x="10338" y="7242"/>
                </a:lnTo>
                <a:lnTo>
                  <a:pt x="10440" y="7230"/>
                </a:lnTo>
                <a:lnTo>
                  <a:pt x="10536" y="7128"/>
                </a:lnTo>
                <a:lnTo>
                  <a:pt x="10530" y="7032"/>
                </a:lnTo>
                <a:lnTo>
                  <a:pt x="10314" y="6762"/>
                </a:lnTo>
                <a:lnTo>
                  <a:pt x="10314" y="6678"/>
                </a:lnTo>
                <a:lnTo>
                  <a:pt x="10242" y="6606"/>
                </a:lnTo>
                <a:lnTo>
                  <a:pt x="10158" y="6624"/>
                </a:lnTo>
                <a:lnTo>
                  <a:pt x="10080" y="6618"/>
                </a:lnTo>
                <a:lnTo>
                  <a:pt x="10134" y="6552"/>
                </a:lnTo>
                <a:lnTo>
                  <a:pt x="10182" y="6468"/>
                </a:lnTo>
                <a:lnTo>
                  <a:pt x="10074" y="6390"/>
                </a:lnTo>
                <a:lnTo>
                  <a:pt x="9996" y="6390"/>
                </a:lnTo>
                <a:lnTo>
                  <a:pt x="9930" y="6438"/>
                </a:lnTo>
                <a:lnTo>
                  <a:pt x="9906" y="6432"/>
                </a:lnTo>
                <a:lnTo>
                  <a:pt x="9930" y="6378"/>
                </a:lnTo>
                <a:lnTo>
                  <a:pt x="9792" y="6276"/>
                </a:lnTo>
                <a:lnTo>
                  <a:pt x="9756" y="6156"/>
                </a:lnTo>
                <a:lnTo>
                  <a:pt x="9660" y="6012"/>
                </a:lnTo>
                <a:lnTo>
                  <a:pt x="9576" y="5880"/>
                </a:lnTo>
                <a:lnTo>
                  <a:pt x="9540" y="5844"/>
                </a:lnTo>
                <a:lnTo>
                  <a:pt x="9486" y="5868"/>
                </a:lnTo>
                <a:lnTo>
                  <a:pt x="9414" y="5826"/>
                </a:lnTo>
                <a:lnTo>
                  <a:pt x="9456" y="5784"/>
                </a:lnTo>
                <a:lnTo>
                  <a:pt x="9528" y="5634"/>
                </a:lnTo>
                <a:lnTo>
                  <a:pt x="9570" y="5562"/>
                </a:lnTo>
                <a:lnTo>
                  <a:pt x="9630" y="5502"/>
                </a:lnTo>
                <a:lnTo>
                  <a:pt x="9612" y="5436"/>
                </a:lnTo>
                <a:lnTo>
                  <a:pt x="9672" y="5322"/>
                </a:lnTo>
                <a:lnTo>
                  <a:pt x="9630" y="5190"/>
                </a:lnTo>
                <a:lnTo>
                  <a:pt x="9576" y="5166"/>
                </a:lnTo>
                <a:lnTo>
                  <a:pt x="9528" y="5178"/>
                </a:lnTo>
                <a:lnTo>
                  <a:pt x="9486" y="5064"/>
                </a:lnTo>
                <a:lnTo>
                  <a:pt x="9468" y="4968"/>
                </a:lnTo>
                <a:lnTo>
                  <a:pt x="9540" y="4962"/>
                </a:lnTo>
                <a:lnTo>
                  <a:pt x="9570" y="4884"/>
                </a:lnTo>
                <a:lnTo>
                  <a:pt x="9564" y="4770"/>
                </a:lnTo>
                <a:lnTo>
                  <a:pt x="9630" y="4758"/>
                </a:lnTo>
                <a:lnTo>
                  <a:pt x="9672" y="4818"/>
                </a:lnTo>
                <a:lnTo>
                  <a:pt x="9792" y="4806"/>
                </a:lnTo>
                <a:lnTo>
                  <a:pt x="9888" y="4836"/>
                </a:lnTo>
                <a:lnTo>
                  <a:pt x="9876" y="4770"/>
                </a:lnTo>
                <a:lnTo>
                  <a:pt x="9840" y="4626"/>
                </a:lnTo>
                <a:lnTo>
                  <a:pt x="9774" y="4542"/>
                </a:lnTo>
                <a:lnTo>
                  <a:pt x="9816" y="4452"/>
                </a:lnTo>
                <a:lnTo>
                  <a:pt x="9816" y="4374"/>
                </a:lnTo>
                <a:lnTo>
                  <a:pt x="9870" y="4344"/>
                </a:lnTo>
                <a:lnTo>
                  <a:pt x="9930" y="4326"/>
                </a:lnTo>
                <a:lnTo>
                  <a:pt x="9930" y="4224"/>
                </a:lnTo>
                <a:lnTo>
                  <a:pt x="9990" y="4218"/>
                </a:lnTo>
                <a:lnTo>
                  <a:pt x="10044" y="4200"/>
                </a:lnTo>
                <a:lnTo>
                  <a:pt x="10074" y="4134"/>
                </a:lnTo>
                <a:lnTo>
                  <a:pt x="10050" y="4026"/>
                </a:lnTo>
                <a:lnTo>
                  <a:pt x="10128" y="3912"/>
                </a:lnTo>
                <a:lnTo>
                  <a:pt x="10224" y="3948"/>
                </a:lnTo>
                <a:lnTo>
                  <a:pt x="10344" y="3966"/>
                </a:lnTo>
                <a:lnTo>
                  <a:pt x="10338" y="3918"/>
                </a:lnTo>
                <a:lnTo>
                  <a:pt x="10404" y="3936"/>
                </a:lnTo>
                <a:lnTo>
                  <a:pt x="10488" y="3882"/>
                </a:lnTo>
                <a:lnTo>
                  <a:pt x="10440" y="3834"/>
                </a:lnTo>
                <a:lnTo>
                  <a:pt x="10452" y="3774"/>
                </a:lnTo>
                <a:lnTo>
                  <a:pt x="10518" y="3720"/>
                </a:lnTo>
                <a:lnTo>
                  <a:pt x="10386" y="3648"/>
                </a:lnTo>
                <a:lnTo>
                  <a:pt x="10434" y="3588"/>
                </a:lnTo>
                <a:lnTo>
                  <a:pt x="10386" y="3462"/>
                </a:lnTo>
                <a:lnTo>
                  <a:pt x="10254" y="3378"/>
                </a:lnTo>
                <a:lnTo>
                  <a:pt x="10188" y="3198"/>
                </a:lnTo>
                <a:lnTo>
                  <a:pt x="10230" y="3174"/>
                </a:lnTo>
                <a:lnTo>
                  <a:pt x="10188" y="3084"/>
                </a:lnTo>
                <a:lnTo>
                  <a:pt x="10230" y="3084"/>
                </a:lnTo>
                <a:lnTo>
                  <a:pt x="10236" y="2994"/>
                </a:lnTo>
                <a:lnTo>
                  <a:pt x="10212" y="2946"/>
                </a:lnTo>
                <a:lnTo>
                  <a:pt x="10236" y="2892"/>
                </a:lnTo>
                <a:lnTo>
                  <a:pt x="10302" y="2874"/>
                </a:lnTo>
                <a:lnTo>
                  <a:pt x="10398" y="2898"/>
                </a:lnTo>
                <a:lnTo>
                  <a:pt x="10470" y="2850"/>
                </a:lnTo>
                <a:lnTo>
                  <a:pt x="10566" y="2838"/>
                </a:lnTo>
                <a:lnTo>
                  <a:pt x="10686" y="2736"/>
                </a:lnTo>
                <a:lnTo>
                  <a:pt x="10680" y="2676"/>
                </a:lnTo>
                <a:lnTo>
                  <a:pt x="10614" y="2646"/>
                </a:lnTo>
                <a:lnTo>
                  <a:pt x="10500" y="2700"/>
                </a:lnTo>
                <a:lnTo>
                  <a:pt x="10410" y="2682"/>
                </a:lnTo>
                <a:lnTo>
                  <a:pt x="10362" y="2598"/>
                </a:lnTo>
                <a:lnTo>
                  <a:pt x="10236" y="2634"/>
                </a:lnTo>
                <a:lnTo>
                  <a:pt x="10140" y="2646"/>
                </a:lnTo>
                <a:lnTo>
                  <a:pt x="10068" y="2628"/>
                </a:lnTo>
                <a:lnTo>
                  <a:pt x="9954" y="2670"/>
                </a:lnTo>
                <a:lnTo>
                  <a:pt x="9888" y="2700"/>
                </a:lnTo>
                <a:lnTo>
                  <a:pt x="9732" y="2454"/>
                </a:lnTo>
                <a:lnTo>
                  <a:pt x="9576" y="2364"/>
                </a:lnTo>
                <a:lnTo>
                  <a:pt x="9438" y="2376"/>
                </a:lnTo>
                <a:lnTo>
                  <a:pt x="9360" y="2418"/>
                </a:lnTo>
                <a:lnTo>
                  <a:pt x="9306" y="2364"/>
                </a:lnTo>
                <a:lnTo>
                  <a:pt x="9330" y="2226"/>
                </a:lnTo>
                <a:lnTo>
                  <a:pt x="9342" y="2184"/>
                </a:lnTo>
                <a:lnTo>
                  <a:pt x="9294" y="2112"/>
                </a:lnTo>
                <a:lnTo>
                  <a:pt x="9294" y="1974"/>
                </a:lnTo>
                <a:lnTo>
                  <a:pt x="9216" y="1932"/>
                </a:lnTo>
                <a:lnTo>
                  <a:pt x="9240" y="1890"/>
                </a:lnTo>
                <a:lnTo>
                  <a:pt x="9204" y="1848"/>
                </a:lnTo>
                <a:lnTo>
                  <a:pt x="9216" y="1746"/>
                </a:lnTo>
                <a:lnTo>
                  <a:pt x="9204" y="1668"/>
                </a:lnTo>
                <a:lnTo>
                  <a:pt x="9084" y="1650"/>
                </a:lnTo>
                <a:lnTo>
                  <a:pt x="9024" y="1668"/>
                </a:lnTo>
                <a:lnTo>
                  <a:pt x="8946" y="1596"/>
                </a:lnTo>
                <a:lnTo>
                  <a:pt x="8916" y="1536"/>
                </a:lnTo>
                <a:lnTo>
                  <a:pt x="8850" y="1458"/>
                </a:lnTo>
                <a:lnTo>
                  <a:pt x="8886" y="1392"/>
                </a:lnTo>
                <a:lnTo>
                  <a:pt x="8922" y="1326"/>
                </a:lnTo>
                <a:lnTo>
                  <a:pt x="8916" y="1218"/>
                </a:lnTo>
                <a:lnTo>
                  <a:pt x="8886" y="1128"/>
                </a:lnTo>
                <a:lnTo>
                  <a:pt x="8778" y="1086"/>
                </a:lnTo>
                <a:lnTo>
                  <a:pt x="8682" y="1044"/>
                </a:lnTo>
                <a:lnTo>
                  <a:pt x="8622" y="1020"/>
                </a:lnTo>
                <a:lnTo>
                  <a:pt x="8658" y="924"/>
                </a:lnTo>
                <a:lnTo>
                  <a:pt x="8718" y="852"/>
                </a:lnTo>
                <a:lnTo>
                  <a:pt x="8682" y="738"/>
                </a:lnTo>
                <a:lnTo>
                  <a:pt x="8730" y="648"/>
                </a:lnTo>
                <a:lnTo>
                  <a:pt x="8598" y="570"/>
                </a:lnTo>
                <a:lnTo>
                  <a:pt x="8538" y="522"/>
                </a:lnTo>
                <a:lnTo>
                  <a:pt x="8520" y="462"/>
                </a:lnTo>
                <a:lnTo>
                  <a:pt x="8550" y="402"/>
                </a:lnTo>
                <a:lnTo>
                  <a:pt x="8454" y="372"/>
                </a:lnTo>
                <a:lnTo>
                  <a:pt x="8358" y="348"/>
                </a:lnTo>
                <a:lnTo>
                  <a:pt x="8184" y="468"/>
                </a:lnTo>
                <a:lnTo>
                  <a:pt x="8088" y="570"/>
                </a:lnTo>
                <a:lnTo>
                  <a:pt x="7950" y="588"/>
                </a:lnTo>
                <a:lnTo>
                  <a:pt x="7926" y="660"/>
                </a:lnTo>
                <a:lnTo>
                  <a:pt x="7896" y="720"/>
                </a:lnTo>
                <a:lnTo>
                  <a:pt x="7830" y="690"/>
                </a:lnTo>
                <a:lnTo>
                  <a:pt x="7788" y="594"/>
                </a:lnTo>
                <a:lnTo>
                  <a:pt x="7728" y="486"/>
                </a:lnTo>
                <a:lnTo>
                  <a:pt x="7806" y="396"/>
                </a:lnTo>
                <a:lnTo>
                  <a:pt x="7854" y="348"/>
                </a:lnTo>
                <a:lnTo>
                  <a:pt x="7842" y="264"/>
                </a:lnTo>
                <a:lnTo>
                  <a:pt x="7776" y="180"/>
                </a:lnTo>
                <a:lnTo>
                  <a:pt x="7656" y="132"/>
                </a:lnTo>
                <a:lnTo>
                  <a:pt x="7530" y="114"/>
                </a:lnTo>
                <a:lnTo>
                  <a:pt x="7428" y="162"/>
                </a:lnTo>
                <a:lnTo>
                  <a:pt x="7380" y="264"/>
                </a:lnTo>
                <a:lnTo>
                  <a:pt x="7284" y="312"/>
                </a:lnTo>
                <a:lnTo>
                  <a:pt x="7248" y="324"/>
                </a:lnTo>
                <a:lnTo>
                  <a:pt x="7188" y="270"/>
                </a:lnTo>
                <a:lnTo>
                  <a:pt x="7014" y="270"/>
                </a:lnTo>
                <a:lnTo>
                  <a:pt x="6942" y="246"/>
                </a:lnTo>
                <a:lnTo>
                  <a:pt x="6894" y="210"/>
                </a:lnTo>
                <a:lnTo>
                  <a:pt x="6816" y="234"/>
                </a:lnTo>
                <a:lnTo>
                  <a:pt x="6678" y="162"/>
                </a:lnTo>
                <a:lnTo>
                  <a:pt x="6606" y="102"/>
                </a:lnTo>
                <a:lnTo>
                  <a:pt x="6558" y="120"/>
                </a:lnTo>
                <a:lnTo>
                  <a:pt x="6420" y="60"/>
                </a:lnTo>
                <a:lnTo>
                  <a:pt x="6348" y="18"/>
                </a:lnTo>
                <a:lnTo>
                  <a:pt x="6258" y="6"/>
                </a:lnTo>
                <a:lnTo>
                  <a:pt x="6090" y="96"/>
                </a:lnTo>
                <a:lnTo>
                  <a:pt x="5904" y="66"/>
                </a:lnTo>
                <a:lnTo>
                  <a:pt x="5874" y="0"/>
                </a:lnTo>
                <a:lnTo>
                  <a:pt x="5760" y="42"/>
                </a:lnTo>
                <a:lnTo>
                  <a:pt x="5772" y="90"/>
                </a:lnTo>
                <a:lnTo>
                  <a:pt x="5706" y="120"/>
                </a:lnTo>
                <a:lnTo>
                  <a:pt x="5640" y="222"/>
                </a:lnTo>
                <a:lnTo>
                  <a:pt x="5568" y="366"/>
                </a:lnTo>
                <a:lnTo>
                  <a:pt x="5430" y="396"/>
                </a:lnTo>
                <a:lnTo>
                  <a:pt x="5298" y="432"/>
                </a:lnTo>
                <a:lnTo>
                  <a:pt x="5232" y="450"/>
                </a:lnTo>
                <a:lnTo>
                  <a:pt x="5256" y="516"/>
                </a:lnTo>
                <a:lnTo>
                  <a:pt x="4716" y="1068"/>
                </a:lnTo>
                <a:lnTo>
                  <a:pt x="4614" y="1188"/>
                </a:lnTo>
                <a:lnTo>
                  <a:pt x="4470" y="1308"/>
                </a:lnTo>
                <a:lnTo>
                  <a:pt x="3906" y="1386"/>
                </a:lnTo>
                <a:lnTo>
                  <a:pt x="3744" y="1668"/>
                </a:lnTo>
                <a:lnTo>
                  <a:pt x="3744" y="1788"/>
                </a:lnTo>
                <a:lnTo>
                  <a:pt x="3684" y="2178"/>
                </a:lnTo>
                <a:lnTo>
                  <a:pt x="3828" y="2544"/>
                </a:lnTo>
                <a:lnTo>
                  <a:pt x="3828" y="2916"/>
                </a:lnTo>
                <a:lnTo>
                  <a:pt x="3678" y="3126"/>
                </a:lnTo>
                <a:lnTo>
                  <a:pt x="3660" y="3324"/>
                </a:lnTo>
                <a:lnTo>
                  <a:pt x="3576" y="3552"/>
                </a:lnTo>
                <a:lnTo>
                  <a:pt x="3558" y="4362"/>
                </a:lnTo>
                <a:lnTo>
                  <a:pt x="3390" y="4548"/>
                </a:lnTo>
                <a:lnTo>
                  <a:pt x="3204" y="4956"/>
                </a:lnTo>
                <a:lnTo>
                  <a:pt x="2706" y="5100"/>
                </a:lnTo>
                <a:lnTo>
                  <a:pt x="0" y="6552"/>
                </a:lnTo>
                <a:lnTo>
                  <a:pt x="330" y="8064"/>
                </a:lnTo>
                <a:lnTo>
                  <a:pt x="192" y="8094"/>
                </a:lnTo>
                <a:lnTo>
                  <a:pt x="264" y="8394"/>
                </a:lnTo>
                <a:lnTo>
                  <a:pt x="564" y="8334"/>
                </a:lnTo>
                <a:lnTo>
                  <a:pt x="624" y="8538"/>
                </a:lnTo>
                <a:lnTo>
                  <a:pt x="486" y="8664"/>
                </a:ln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grpSp>
        <p:nvGrpSpPr>
          <p:cNvPr id="1034" name="Group 482"/>
          <p:cNvGrpSpPr/>
          <p:nvPr/>
        </p:nvGrpSpPr>
        <p:grpSpPr bwMode="auto">
          <a:xfrm>
            <a:off x="1463589" y="1987513"/>
            <a:ext cx="2906252" cy="2901106"/>
            <a:chOff x="7237413" y="5310188"/>
            <a:chExt cx="16686369" cy="2143374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35" name="Freeform 376"/>
            <p:cNvSpPr>
              <a:spLocks/>
            </p:cNvSpPr>
            <p:nvPr/>
          </p:nvSpPr>
          <p:spPr bwMode="auto">
            <a:xfrm>
              <a:off x="15336836" y="8885239"/>
              <a:ext cx="1222373" cy="1206498"/>
            </a:xfrm>
            <a:custGeom>
              <a:avLst/>
              <a:gdLst>
                <a:gd name="T0" fmla="*/ 0 w 770"/>
                <a:gd name="T1" fmla="*/ 33 h 760"/>
                <a:gd name="T2" fmla="*/ 78 w 770"/>
                <a:gd name="T3" fmla="*/ 132 h 760"/>
                <a:gd name="T4" fmla="*/ 214 w 770"/>
                <a:gd name="T5" fmla="*/ 240 h 760"/>
                <a:gd name="T6" fmla="*/ 370 w 770"/>
                <a:gd name="T7" fmla="*/ 356 h 760"/>
                <a:gd name="T8" fmla="*/ 442 w 770"/>
                <a:gd name="T9" fmla="*/ 412 h 760"/>
                <a:gd name="T10" fmla="*/ 510 w 770"/>
                <a:gd name="T11" fmla="*/ 504 h 760"/>
                <a:gd name="T12" fmla="*/ 566 w 770"/>
                <a:gd name="T13" fmla="*/ 556 h 760"/>
                <a:gd name="T14" fmla="*/ 618 w 770"/>
                <a:gd name="T15" fmla="*/ 600 h 760"/>
                <a:gd name="T16" fmla="*/ 650 w 770"/>
                <a:gd name="T17" fmla="*/ 660 h 760"/>
                <a:gd name="T18" fmla="*/ 694 w 770"/>
                <a:gd name="T19" fmla="*/ 716 h 760"/>
                <a:gd name="T20" fmla="*/ 770 w 770"/>
                <a:gd name="T21" fmla="*/ 760 h 760"/>
                <a:gd name="T22" fmla="*/ 770 w 770"/>
                <a:gd name="T23" fmla="*/ 712 h 760"/>
                <a:gd name="T24" fmla="*/ 694 w 770"/>
                <a:gd name="T25" fmla="*/ 612 h 760"/>
                <a:gd name="T26" fmla="*/ 662 w 770"/>
                <a:gd name="T27" fmla="*/ 576 h 760"/>
                <a:gd name="T28" fmla="*/ 618 w 770"/>
                <a:gd name="T29" fmla="*/ 512 h 760"/>
                <a:gd name="T30" fmla="*/ 586 w 770"/>
                <a:gd name="T31" fmla="*/ 468 h 760"/>
                <a:gd name="T32" fmla="*/ 534 w 770"/>
                <a:gd name="T33" fmla="*/ 412 h 760"/>
                <a:gd name="T34" fmla="*/ 226 w 770"/>
                <a:gd name="T35" fmla="*/ 140 h 760"/>
                <a:gd name="T36" fmla="*/ 106 w 770"/>
                <a:gd name="T37" fmla="*/ 56 h 760"/>
                <a:gd name="T38" fmla="*/ 90 w 770"/>
                <a:gd name="T39" fmla="*/ 36 h 760"/>
                <a:gd name="T40" fmla="*/ 34 w 770"/>
                <a:gd name="T41" fmla="*/ 8 h 760"/>
                <a:gd name="T42" fmla="*/ 10 w 770"/>
                <a:gd name="T43" fmla="*/ 0 h 760"/>
                <a:gd name="T44" fmla="*/ 0 w 770"/>
                <a:gd name="T45" fmla="*/ 33 h 7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70"/>
                <a:gd name="T70" fmla="*/ 0 h 760"/>
                <a:gd name="T71" fmla="*/ 770 w 770"/>
                <a:gd name="T72" fmla="*/ 760 h 7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70" h="760">
                  <a:moveTo>
                    <a:pt x="0" y="33"/>
                  </a:moveTo>
                  <a:lnTo>
                    <a:pt x="78" y="132"/>
                  </a:lnTo>
                  <a:lnTo>
                    <a:pt x="214" y="240"/>
                  </a:lnTo>
                  <a:lnTo>
                    <a:pt x="370" y="356"/>
                  </a:lnTo>
                  <a:lnTo>
                    <a:pt x="442" y="412"/>
                  </a:lnTo>
                  <a:lnTo>
                    <a:pt x="510" y="504"/>
                  </a:lnTo>
                  <a:lnTo>
                    <a:pt x="566" y="556"/>
                  </a:lnTo>
                  <a:lnTo>
                    <a:pt x="618" y="600"/>
                  </a:lnTo>
                  <a:lnTo>
                    <a:pt x="650" y="660"/>
                  </a:lnTo>
                  <a:lnTo>
                    <a:pt x="694" y="716"/>
                  </a:lnTo>
                  <a:lnTo>
                    <a:pt x="770" y="760"/>
                  </a:lnTo>
                  <a:lnTo>
                    <a:pt x="770" y="712"/>
                  </a:lnTo>
                  <a:lnTo>
                    <a:pt x="694" y="612"/>
                  </a:lnTo>
                  <a:lnTo>
                    <a:pt x="662" y="576"/>
                  </a:lnTo>
                  <a:lnTo>
                    <a:pt x="618" y="512"/>
                  </a:lnTo>
                  <a:lnTo>
                    <a:pt x="586" y="468"/>
                  </a:lnTo>
                  <a:lnTo>
                    <a:pt x="534" y="412"/>
                  </a:lnTo>
                  <a:lnTo>
                    <a:pt x="226" y="140"/>
                  </a:lnTo>
                  <a:lnTo>
                    <a:pt x="106" y="56"/>
                  </a:lnTo>
                  <a:lnTo>
                    <a:pt x="90" y="36"/>
                  </a:lnTo>
                  <a:lnTo>
                    <a:pt x="34" y="8"/>
                  </a:lnTo>
                  <a:lnTo>
                    <a:pt x="1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0A0FE"/>
            </a:solidFill>
            <a:ln w="6350">
              <a:solidFill>
                <a:srgbClr val="92319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grpSp>
          <p:nvGrpSpPr>
            <p:cNvPr id="1036" name="Group 377"/>
            <p:cNvGrpSpPr>
              <a:grpSpLocks/>
            </p:cNvGrpSpPr>
            <p:nvPr/>
          </p:nvGrpSpPr>
          <p:grpSpPr bwMode="auto">
            <a:xfrm>
              <a:off x="13549313" y="8361363"/>
              <a:ext cx="1974850" cy="1939925"/>
              <a:chOff x="7580" y="5270"/>
              <a:chExt cx="1244" cy="1222"/>
            </a:xfrm>
          </p:grpSpPr>
          <p:sp>
            <p:nvSpPr>
              <p:cNvPr id="1152" name="Freeform 378"/>
              <p:cNvSpPr>
                <a:spLocks/>
              </p:cNvSpPr>
              <p:nvPr/>
            </p:nvSpPr>
            <p:spPr bwMode="auto">
              <a:xfrm>
                <a:off x="7580" y="5270"/>
                <a:ext cx="1244" cy="1222"/>
              </a:xfrm>
              <a:custGeom>
                <a:avLst/>
                <a:gdLst>
                  <a:gd name="T0" fmla="*/ 37 w 1244"/>
                  <a:gd name="T1" fmla="*/ 0 h 1222"/>
                  <a:gd name="T2" fmla="*/ 80 w 1244"/>
                  <a:gd name="T3" fmla="*/ 58 h 1222"/>
                  <a:gd name="T4" fmla="*/ 164 w 1244"/>
                  <a:gd name="T5" fmla="*/ 150 h 1222"/>
                  <a:gd name="T6" fmla="*/ 280 w 1244"/>
                  <a:gd name="T7" fmla="*/ 286 h 1222"/>
                  <a:gd name="T8" fmla="*/ 432 w 1244"/>
                  <a:gd name="T9" fmla="*/ 374 h 1222"/>
                  <a:gd name="T10" fmla="*/ 596 w 1244"/>
                  <a:gd name="T11" fmla="*/ 526 h 1222"/>
                  <a:gd name="T12" fmla="*/ 772 w 1244"/>
                  <a:gd name="T13" fmla="*/ 710 h 1222"/>
                  <a:gd name="T14" fmla="*/ 996 w 1244"/>
                  <a:gd name="T15" fmla="*/ 890 h 1222"/>
                  <a:gd name="T16" fmla="*/ 1148 w 1244"/>
                  <a:gd name="T17" fmla="*/ 1030 h 1222"/>
                  <a:gd name="T18" fmla="*/ 1188 w 1244"/>
                  <a:gd name="T19" fmla="*/ 1114 h 1222"/>
                  <a:gd name="T20" fmla="*/ 1244 w 1244"/>
                  <a:gd name="T21" fmla="*/ 1194 h 1222"/>
                  <a:gd name="T22" fmla="*/ 1240 w 1244"/>
                  <a:gd name="T23" fmla="*/ 1222 h 1222"/>
                  <a:gd name="T24" fmla="*/ 1216 w 1244"/>
                  <a:gd name="T25" fmla="*/ 1206 h 1222"/>
                  <a:gd name="T26" fmla="*/ 1116 w 1244"/>
                  <a:gd name="T27" fmla="*/ 1146 h 1222"/>
                  <a:gd name="T28" fmla="*/ 1068 w 1244"/>
                  <a:gd name="T29" fmla="*/ 1090 h 1222"/>
                  <a:gd name="T30" fmla="*/ 940 w 1244"/>
                  <a:gd name="T31" fmla="*/ 966 h 1222"/>
                  <a:gd name="T32" fmla="*/ 812 w 1244"/>
                  <a:gd name="T33" fmla="*/ 858 h 1222"/>
                  <a:gd name="T34" fmla="*/ 676 w 1244"/>
                  <a:gd name="T35" fmla="*/ 762 h 1222"/>
                  <a:gd name="T36" fmla="*/ 596 w 1244"/>
                  <a:gd name="T37" fmla="*/ 670 h 1222"/>
                  <a:gd name="T38" fmla="*/ 528 w 1244"/>
                  <a:gd name="T39" fmla="*/ 578 h 1222"/>
                  <a:gd name="T40" fmla="*/ 464 w 1244"/>
                  <a:gd name="T41" fmla="*/ 534 h 1222"/>
                  <a:gd name="T42" fmla="*/ 344 w 1244"/>
                  <a:gd name="T43" fmla="*/ 394 h 1222"/>
                  <a:gd name="T44" fmla="*/ 176 w 1244"/>
                  <a:gd name="T45" fmla="*/ 274 h 1222"/>
                  <a:gd name="T46" fmla="*/ 84 w 1244"/>
                  <a:gd name="T47" fmla="*/ 186 h 1222"/>
                  <a:gd name="T48" fmla="*/ 8 w 1244"/>
                  <a:gd name="T49" fmla="*/ 42 h 1222"/>
                  <a:gd name="T50" fmla="*/ 0 w 1244"/>
                  <a:gd name="T51" fmla="*/ 10 h 1222"/>
                  <a:gd name="T52" fmla="*/ 37 w 1244"/>
                  <a:gd name="T53" fmla="*/ 0 h 122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44"/>
                  <a:gd name="T82" fmla="*/ 0 h 1222"/>
                  <a:gd name="T83" fmla="*/ 1244 w 1244"/>
                  <a:gd name="T84" fmla="*/ 1222 h 122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44" h="1222">
                    <a:moveTo>
                      <a:pt x="37" y="0"/>
                    </a:moveTo>
                    <a:lnTo>
                      <a:pt x="80" y="58"/>
                    </a:lnTo>
                    <a:lnTo>
                      <a:pt x="164" y="150"/>
                    </a:lnTo>
                    <a:lnTo>
                      <a:pt x="280" y="286"/>
                    </a:lnTo>
                    <a:lnTo>
                      <a:pt x="432" y="374"/>
                    </a:lnTo>
                    <a:lnTo>
                      <a:pt x="596" y="526"/>
                    </a:lnTo>
                    <a:lnTo>
                      <a:pt x="772" y="710"/>
                    </a:lnTo>
                    <a:lnTo>
                      <a:pt x="996" y="890"/>
                    </a:lnTo>
                    <a:lnTo>
                      <a:pt x="1148" y="1030"/>
                    </a:lnTo>
                    <a:lnTo>
                      <a:pt x="1188" y="1114"/>
                    </a:lnTo>
                    <a:lnTo>
                      <a:pt x="1244" y="1194"/>
                    </a:lnTo>
                    <a:lnTo>
                      <a:pt x="1240" y="1222"/>
                    </a:lnTo>
                    <a:lnTo>
                      <a:pt x="1216" y="1206"/>
                    </a:lnTo>
                    <a:lnTo>
                      <a:pt x="1116" y="1146"/>
                    </a:lnTo>
                    <a:lnTo>
                      <a:pt x="1068" y="1090"/>
                    </a:lnTo>
                    <a:lnTo>
                      <a:pt x="940" y="966"/>
                    </a:lnTo>
                    <a:lnTo>
                      <a:pt x="812" y="858"/>
                    </a:lnTo>
                    <a:lnTo>
                      <a:pt x="676" y="762"/>
                    </a:lnTo>
                    <a:lnTo>
                      <a:pt x="596" y="670"/>
                    </a:lnTo>
                    <a:lnTo>
                      <a:pt x="528" y="578"/>
                    </a:lnTo>
                    <a:lnTo>
                      <a:pt x="464" y="534"/>
                    </a:lnTo>
                    <a:lnTo>
                      <a:pt x="344" y="394"/>
                    </a:lnTo>
                    <a:lnTo>
                      <a:pt x="176" y="274"/>
                    </a:lnTo>
                    <a:lnTo>
                      <a:pt x="84" y="186"/>
                    </a:lnTo>
                    <a:lnTo>
                      <a:pt x="8" y="42"/>
                    </a:lnTo>
                    <a:lnTo>
                      <a:pt x="0" y="1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B1FD35"/>
              </a:solidFill>
              <a:ln w="6350">
                <a:solidFill>
                  <a:srgbClr val="007635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53" name="Freeform 379"/>
              <p:cNvSpPr>
                <a:spLocks/>
              </p:cNvSpPr>
              <p:nvPr/>
            </p:nvSpPr>
            <p:spPr bwMode="auto">
              <a:xfrm>
                <a:off x="7668" y="5376"/>
                <a:ext cx="164" cy="192"/>
              </a:xfrm>
              <a:custGeom>
                <a:avLst/>
                <a:gdLst>
                  <a:gd name="T0" fmla="*/ 0 w 164"/>
                  <a:gd name="T1" fmla="*/ 0 h 192"/>
                  <a:gd name="T2" fmla="*/ 32 w 164"/>
                  <a:gd name="T3" fmla="*/ 12 h 192"/>
                  <a:gd name="T4" fmla="*/ 72 w 164"/>
                  <a:gd name="T5" fmla="*/ 76 h 192"/>
                  <a:gd name="T6" fmla="*/ 88 w 164"/>
                  <a:gd name="T7" fmla="*/ 112 h 192"/>
                  <a:gd name="T8" fmla="*/ 152 w 164"/>
                  <a:gd name="T9" fmla="*/ 156 h 192"/>
                  <a:gd name="T10" fmla="*/ 164 w 164"/>
                  <a:gd name="T11" fmla="*/ 188 h 192"/>
                  <a:gd name="T12" fmla="*/ 140 w 164"/>
                  <a:gd name="T13" fmla="*/ 192 h 192"/>
                  <a:gd name="T14" fmla="*/ 108 w 164"/>
                  <a:gd name="T15" fmla="*/ 156 h 192"/>
                  <a:gd name="T16" fmla="*/ 92 w 164"/>
                  <a:gd name="T17" fmla="*/ 136 h 192"/>
                  <a:gd name="T18" fmla="*/ 72 w 164"/>
                  <a:gd name="T19" fmla="*/ 108 h 192"/>
                  <a:gd name="T20" fmla="*/ 52 w 164"/>
                  <a:gd name="T21" fmla="*/ 88 h 192"/>
                  <a:gd name="T22" fmla="*/ 20 w 164"/>
                  <a:gd name="T23" fmla="*/ 56 h 192"/>
                  <a:gd name="T24" fmla="*/ 4 w 164"/>
                  <a:gd name="T25" fmla="*/ 36 h 192"/>
                  <a:gd name="T26" fmla="*/ 0 w 164"/>
                  <a:gd name="T27" fmla="*/ 0 h 19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4"/>
                  <a:gd name="T43" fmla="*/ 0 h 192"/>
                  <a:gd name="T44" fmla="*/ 164 w 164"/>
                  <a:gd name="T45" fmla="*/ 192 h 19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4" h="192">
                    <a:moveTo>
                      <a:pt x="0" y="0"/>
                    </a:moveTo>
                    <a:lnTo>
                      <a:pt x="32" y="12"/>
                    </a:lnTo>
                    <a:lnTo>
                      <a:pt x="72" y="76"/>
                    </a:lnTo>
                    <a:lnTo>
                      <a:pt x="88" y="112"/>
                    </a:lnTo>
                    <a:lnTo>
                      <a:pt x="152" y="156"/>
                    </a:lnTo>
                    <a:lnTo>
                      <a:pt x="164" y="188"/>
                    </a:lnTo>
                    <a:lnTo>
                      <a:pt x="140" y="192"/>
                    </a:lnTo>
                    <a:lnTo>
                      <a:pt x="108" y="156"/>
                    </a:lnTo>
                    <a:lnTo>
                      <a:pt x="92" y="136"/>
                    </a:lnTo>
                    <a:lnTo>
                      <a:pt x="72" y="108"/>
                    </a:lnTo>
                    <a:lnTo>
                      <a:pt x="52" y="88"/>
                    </a:lnTo>
                    <a:lnTo>
                      <a:pt x="20" y="56"/>
                    </a:lnTo>
                    <a:lnTo>
                      <a:pt x="4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54" name="Freeform 380"/>
              <p:cNvSpPr>
                <a:spLocks/>
              </p:cNvSpPr>
              <p:nvPr/>
            </p:nvSpPr>
            <p:spPr bwMode="auto">
              <a:xfrm>
                <a:off x="8032" y="5724"/>
                <a:ext cx="304" cy="336"/>
              </a:xfrm>
              <a:custGeom>
                <a:avLst/>
                <a:gdLst>
                  <a:gd name="T0" fmla="*/ 39 w 304"/>
                  <a:gd name="T1" fmla="*/ 45 h 336"/>
                  <a:gd name="T2" fmla="*/ 92 w 304"/>
                  <a:gd name="T3" fmla="*/ 88 h 336"/>
                  <a:gd name="T4" fmla="*/ 124 w 304"/>
                  <a:gd name="T5" fmla="*/ 136 h 336"/>
                  <a:gd name="T6" fmla="*/ 176 w 304"/>
                  <a:gd name="T7" fmla="*/ 208 h 336"/>
                  <a:gd name="T8" fmla="*/ 216 w 304"/>
                  <a:gd name="T9" fmla="*/ 248 h 336"/>
                  <a:gd name="T10" fmla="*/ 252 w 304"/>
                  <a:gd name="T11" fmla="*/ 304 h 336"/>
                  <a:gd name="T12" fmla="*/ 280 w 304"/>
                  <a:gd name="T13" fmla="*/ 336 h 336"/>
                  <a:gd name="T14" fmla="*/ 304 w 304"/>
                  <a:gd name="T15" fmla="*/ 332 h 336"/>
                  <a:gd name="T16" fmla="*/ 288 w 304"/>
                  <a:gd name="T17" fmla="*/ 280 h 336"/>
                  <a:gd name="T18" fmla="*/ 260 w 304"/>
                  <a:gd name="T19" fmla="*/ 240 h 336"/>
                  <a:gd name="T20" fmla="*/ 220 w 304"/>
                  <a:gd name="T21" fmla="*/ 212 h 336"/>
                  <a:gd name="T22" fmla="*/ 192 w 304"/>
                  <a:gd name="T23" fmla="*/ 180 h 336"/>
                  <a:gd name="T24" fmla="*/ 156 w 304"/>
                  <a:gd name="T25" fmla="*/ 132 h 336"/>
                  <a:gd name="T26" fmla="*/ 92 w 304"/>
                  <a:gd name="T27" fmla="*/ 64 h 336"/>
                  <a:gd name="T28" fmla="*/ 48 w 304"/>
                  <a:gd name="T29" fmla="*/ 12 h 336"/>
                  <a:gd name="T30" fmla="*/ 8 w 304"/>
                  <a:gd name="T31" fmla="*/ 8 h 336"/>
                  <a:gd name="T32" fmla="*/ 0 w 304"/>
                  <a:gd name="T33" fmla="*/ 0 h 336"/>
                  <a:gd name="T34" fmla="*/ 39 w 304"/>
                  <a:gd name="T35" fmla="*/ 45 h 3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04"/>
                  <a:gd name="T55" fmla="*/ 0 h 336"/>
                  <a:gd name="T56" fmla="*/ 304 w 304"/>
                  <a:gd name="T57" fmla="*/ 336 h 3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04" h="336">
                    <a:moveTo>
                      <a:pt x="39" y="45"/>
                    </a:moveTo>
                    <a:lnTo>
                      <a:pt x="92" y="88"/>
                    </a:lnTo>
                    <a:lnTo>
                      <a:pt x="124" y="136"/>
                    </a:lnTo>
                    <a:lnTo>
                      <a:pt x="176" y="208"/>
                    </a:lnTo>
                    <a:lnTo>
                      <a:pt x="216" y="248"/>
                    </a:lnTo>
                    <a:lnTo>
                      <a:pt x="252" y="304"/>
                    </a:lnTo>
                    <a:lnTo>
                      <a:pt x="280" y="336"/>
                    </a:lnTo>
                    <a:lnTo>
                      <a:pt x="304" y="332"/>
                    </a:lnTo>
                    <a:lnTo>
                      <a:pt x="288" y="280"/>
                    </a:lnTo>
                    <a:lnTo>
                      <a:pt x="260" y="240"/>
                    </a:lnTo>
                    <a:lnTo>
                      <a:pt x="220" y="212"/>
                    </a:lnTo>
                    <a:lnTo>
                      <a:pt x="192" y="180"/>
                    </a:lnTo>
                    <a:lnTo>
                      <a:pt x="156" y="132"/>
                    </a:lnTo>
                    <a:lnTo>
                      <a:pt x="92" y="64"/>
                    </a:lnTo>
                    <a:lnTo>
                      <a:pt x="48" y="12"/>
                    </a:lnTo>
                    <a:lnTo>
                      <a:pt x="8" y="8"/>
                    </a:lnTo>
                    <a:lnTo>
                      <a:pt x="0" y="0"/>
                    </a:lnTo>
                    <a:lnTo>
                      <a:pt x="39" y="45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55" name="Freeform 381"/>
              <p:cNvSpPr>
                <a:spLocks/>
              </p:cNvSpPr>
              <p:nvPr/>
            </p:nvSpPr>
            <p:spPr bwMode="auto">
              <a:xfrm>
                <a:off x="8570" y="6222"/>
                <a:ext cx="154" cy="166"/>
              </a:xfrm>
              <a:custGeom>
                <a:avLst/>
                <a:gdLst>
                  <a:gd name="T0" fmla="*/ 0 w 154"/>
                  <a:gd name="T1" fmla="*/ 0 h 166"/>
                  <a:gd name="T2" fmla="*/ 78 w 154"/>
                  <a:gd name="T3" fmla="*/ 38 h 166"/>
                  <a:gd name="T4" fmla="*/ 126 w 154"/>
                  <a:gd name="T5" fmla="*/ 82 h 166"/>
                  <a:gd name="T6" fmla="*/ 138 w 154"/>
                  <a:gd name="T7" fmla="*/ 106 h 166"/>
                  <a:gd name="T8" fmla="*/ 154 w 154"/>
                  <a:gd name="T9" fmla="*/ 150 h 166"/>
                  <a:gd name="T10" fmla="*/ 134 w 154"/>
                  <a:gd name="T11" fmla="*/ 166 h 166"/>
                  <a:gd name="T12" fmla="*/ 102 w 154"/>
                  <a:gd name="T13" fmla="*/ 142 h 166"/>
                  <a:gd name="T14" fmla="*/ 66 w 154"/>
                  <a:gd name="T15" fmla="*/ 102 h 166"/>
                  <a:gd name="T16" fmla="*/ 42 w 154"/>
                  <a:gd name="T17" fmla="*/ 74 h 166"/>
                  <a:gd name="T18" fmla="*/ 6 w 154"/>
                  <a:gd name="T19" fmla="*/ 38 h 166"/>
                  <a:gd name="T20" fmla="*/ 0 w 154"/>
                  <a:gd name="T21" fmla="*/ 0 h 16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4"/>
                  <a:gd name="T34" fmla="*/ 0 h 166"/>
                  <a:gd name="T35" fmla="*/ 154 w 154"/>
                  <a:gd name="T36" fmla="*/ 166 h 16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4" h="166">
                    <a:moveTo>
                      <a:pt x="0" y="0"/>
                    </a:moveTo>
                    <a:lnTo>
                      <a:pt x="78" y="38"/>
                    </a:lnTo>
                    <a:lnTo>
                      <a:pt x="126" y="82"/>
                    </a:lnTo>
                    <a:lnTo>
                      <a:pt x="138" y="106"/>
                    </a:lnTo>
                    <a:lnTo>
                      <a:pt x="154" y="150"/>
                    </a:lnTo>
                    <a:lnTo>
                      <a:pt x="134" y="166"/>
                    </a:lnTo>
                    <a:lnTo>
                      <a:pt x="102" y="142"/>
                    </a:lnTo>
                    <a:lnTo>
                      <a:pt x="66" y="102"/>
                    </a:lnTo>
                    <a:lnTo>
                      <a:pt x="42" y="74"/>
                    </a:lnTo>
                    <a:lnTo>
                      <a:pt x="6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038" name="Group 382"/>
            <p:cNvGrpSpPr>
              <a:grpSpLocks/>
            </p:cNvGrpSpPr>
            <p:nvPr/>
          </p:nvGrpSpPr>
          <p:grpSpPr bwMode="auto">
            <a:xfrm>
              <a:off x="14536738" y="9739313"/>
              <a:ext cx="304800" cy="166688"/>
              <a:chOff x="8202" y="6138"/>
              <a:chExt cx="192" cy="105"/>
            </a:xfrm>
          </p:grpSpPr>
          <p:sp>
            <p:nvSpPr>
              <p:cNvPr id="1150" name="Freeform 383"/>
              <p:cNvSpPr>
                <a:spLocks/>
              </p:cNvSpPr>
              <p:nvPr/>
            </p:nvSpPr>
            <p:spPr bwMode="auto">
              <a:xfrm>
                <a:off x="8202" y="6138"/>
                <a:ext cx="192" cy="105"/>
              </a:xfrm>
              <a:custGeom>
                <a:avLst/>
                <a:gdLst>
                  <a:gd name="T0" fmla="*/ 6 w 192"/>
                  <a:gd name="T1" fmla="*/ 54 h 105"/>
                  <a:gd name="T2" fmla="*/ 3 w 192"/>
                  <a:gd name="T3" fmla="*/ 24 h 105"/>
                  <a:gd name="T4" fmla="*/ 12 w 192"/>
                  <a:gd name="T5" fmla="*/ 6 h 105"/>
                  <a:gd name="T6" fmla="*/ 54 w 192"/>
                  <a:gd name="T7" fmla="*/ 0 h 105"/>
                  <a:gd name="T8" fmla="*/ 102 w 192"/>
                  <a:gd name="T9" fmla="*/ 12 h 105"/>
                  <a:gd name="T10" fmla="*/ 177 w 192"/>
                  <a:gd name="T11" fmla="*/ 63 h 105"/>
                  <a:gd name="T12" fmla="*/ 192 w 192"/>
                  <a:gd name="T13" fmla="*/ 93 h 105"/>
                  <a:gd name="T14" fmla="*/ 117 w 192"/>
                  <a:gd name="T15" fmla="*/ 105 h 105"/>
                  <a:gd name="T16" fmla="*/ 66 w 192"/>
                  <a:gd name="T17" fmla="*/ 99 h 105"/>
                  <a:gd name="T18" fmla="*/ 24 w 192"/>
                  <a:gd name="T19" fmla="*/ 69 h 105"/>
                  <a:gd name="T20" fmla="*/ 0 w 192"/>
                  <a:gd name="T21" fmla="*/ 51 h 105"/>
                  <a:gd name="T22" fmla="*/ 6 w 192"/>
                  <a:gd name="T23" fmla="*/ 54 h 10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2"/>
                  <a:gd name="T37" fmla="*/ 0 h 105"/>
                  <a:gd name="T38" fmla="*/ 192 w 192"/>
                  <a:gd name="T39" fmla="*/ 105 h 10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2" h="105">
                    <a:moveTo>
                      <a:pt x="6" y="54"/>
                    </a:moveTo>
                    <a:lnTo>
                      <a:pt x="3" y="24"/>
                    </a:lnTo>
                    <a:lnTo>
                      <a:pt x="12" y="6"/>
                    </a:lnTo>
                    <a:lnTo>
                      <a:pt x="54" y="0"/>
                    </a:lnTo>
                    <a:lnTo>
                      <a:pt x="102" y="12"/>
                    </a:lnTo>
                    <a:lnTo>
                      <a:pt x="177" y="63"/>
                    </a:lnTo>
                    <a:lnTo>
                      <a:pt x="192" y="93"/>
                    </a:lnTo>
                    <a:lnTo>
                      <a:pt x="117" y="105"/>
                    </a:lnTo>
                    <a:lnTo>
                      <a:pt x="66" y="99"/>
                    </a:lnTo>
                    <a:lnTo>
                      <a:pt x="24" y="69"/>
                    </a:lnTo>
                    <a:lnTo>
                      <a:pt x="0" y="51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B1FD35"/>
              </a:solidFill>
              <a:ln w="6350">
                <a:solidFill>
                  <a:srgbClr val="007635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51" name="Freeform 384"/>
              <p:cNvSpPr>
                <a:spLocks/>
              </p:cNvSpPr>
              <p:nvPr/>
            </p:nvSpPr>
            <p:spPr bwMode="auto">
              <a:xfrm>
                <a:off x="8252" y="6159"/>
                <a:ext cx="79" cy="60"/>
              </a:xfrm>
              <a:custGeom>
                <a:avLst/>
                <a:gdLst>
                  <a:gd name="T0" fmla="*/ 0 w 79"/>
                  <a:gd name="T1" fmla="*/ 18 h 60"/>
                  <a:gd name="T2" fmla="*/ 43 w 79"/>
                  <a:gd name="T3" fmla="*/ 48 h 60"/>
                  <a:gd name="T4" fmla="*/ 79 w 79"/>
                  <a:gd name="T5" fmla="*/ 60 h 60"/>
                  <a:gd name="T6" fmla="*/ 73 w 79"/>
                  <a:gd name="T7" fmla="*/ 27 h 60"/>
                  <a:gd name="T8" fmla="*/ 52 w 79"/>
                  <a:gd name="T9" fmla="*/ 12 h 60"/>
                  <a:gd name="T10" fmla="*/ 25 w 79"/>
                  <a:gd name="T11" fmla="*/ 0 h 60"/>
                  <a:gd name="T12" fmla="*/ 7 w 79"/>
                  <a:gd name="T13" fmla="*/ 0 h 60"/>
                  <a:gd name="T14" fmla="*/ 0 w 79"/>
                  <a:gd name="T15" fmla="*/ 18 h 6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60"/>
                  <a:gd name="T26" fmla="*/ 79 w 79"/>
                  <a:gd name="T27" fmla="*/ 60 h 6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60">
                    <a:moveTo>
                      <a:pt x="0" y="18"/>
                    </a:moveTo>
                    <a:lnTo>
                      <a:pt x="43" y="48"/>
                    </a:lnTo>
                    <a:lnTo>
                      <a:pt x="79" y="60"/>
                    </a:lnTo>
                    <a:lnTo>
                      <a:pt x="73" y="27"/>
                    </a:lnTo>
                    <a:lnTo>
                      <a:pt x="52" y="12"/>
                    </a:lnTo>
                    <a:lnTo>
                      <a:pt x="25" y="0"/>
                    </a:lnTo>
                    <a:lnTo>
                      <a:pt x="7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040" name="Group 385"/>
            <p:cNvGrpSpPr>
              <a:grpSpLocks/>
            </p:cNvGrpSpPr>
            <p:nvPr/>
          </p:nvGrpSpPr>
          <p:grpSpPr bwMode="auto">
            <a:xfrm>
              <a:off x="14017626" y="9334501"/>
              <a:ext cx="485775" cy="304800"/>
              <a:chOff x="7875" y="5883"/>
              <a:chExt cx="306" cy="192"/>
            </a:xfrm>
          </p:grpSpPr>
          <p:sp>
            <p:nvSpPr>
              <p:cNvPr id="1148" name="Freeform 386"/>
              <p:cNvSpPr>
                <a:spLocks/>
              </p:cNvSpPr>
              <p:nvPr/>
            </p:nvSpPr>
            <p:spPr bwMode="auto">
              <a:xfrm>
                <a:off x="7875" y="5883"/>
                <a:ext cx="306" cy="192"/>
              </a:xfrm>
              <a:custGeom>
                <a:avLst/>
                <a:gdLst>
                  <a:gd name="T0" fmla="*/ 14 w 306"/>
                  <a:gd name="T1" fmla="*/ 22 h 192"/>
                  <a:gd name="T2" fmla="*/ 0 w 306"/>
                  <a:gd name="T3" fmla="*/ 3 h 192"/>
                  <a:gd name="T4" fmla="*/ 39 w 306"/>
                  <a:gd name="T5" fmla="*/ 0 h 192"/>
                  <a:gd name="T6" fmla="*/ 84 w 306"/>
                  <a:gd name="T7" fmla="*/ 21 h 192"/>
                  <a:gd name="T8" fmla="*/ 141 w 306"/>
                  <a:gd name="T9" fmla="*/ 24 h 192"/>
                  <a:gd name="T10" fmla="*/ 201 w 306"/>
                  <a:gd name="T11" fmla="*/ 51 h 192"/>
                  <a:gd name="T12" fmla="*/ 267 w 306"/>
                  <a:gd name="T13" fmla="*/ 102 h 192"/>
                  <a:gd name="T14" fmla="*/ 294 w 306"/>
                  <a:gd name="T15" fmla="*/ 126 h 192"/>
                  <a:gd name="T16" fmla="*/ 306 w 306"/>
                  <a:gd name="T17" fmla="*/ 171 h 192"/>
                  <a:gd name="T18" fmla="*/ 273 w 306"/>
                  <a:gd name="T19" fmla="*/ 192 h 192"/>
                  <a:gd name="T20" fmla="*/ 249 w 306"/>
                  <a:gd name="T21" fmla="*/ 189 h 192"/>
                  <a:gd name="T22" fmla="*/ 198 w 306"/>
                  <a:gd name="T23" fmla="*/ 156 h 192"/>
                  <a:gd name="T24" fmla="*/ 165 w 306"/>
                  <a:gd name="T25" fmla="*/ 126 h 192"/>
                  <a:gd name="T26" fmla="*/ 111 w 306"/>
                  <a:gd name="T27" fmla="*/ 81 h 192"/>
                  <a:gd name="T28" fmla="*/ 81 w 306"/>
                  <a:gd name="T29" fmla="*/ 57 h 192"/>
                  <a:gd name="T30" fmla="*/ 39 w 306"/>
                  <a:gd name="T31" fmla="*/ 48 h 192"/>
                  <a:gd name="T32" fmla="*/ 18 w 306"/>
                  <a:gd name="T33" fmla="*/ 42 h 192"/>
                  <a:gd name="T34" fmla="*/ 14 w 306"/>
                  <a:gd name="T35" fmla="*/ 22 h 19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06"/>
                  <a:gd name="T55" fmla="*/ 0 h 192"/>
                  <a:gd name="T56" fmla="*/ 306 w 306"/>
                  <a:gd name="T57" fmla="*/ 192 h 19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06" h="192">
                    <a:moveTo>
                      <a:pt x="14" y="22"/>
                    </a:moveTo>
                    <a:lnTo>
                      <a:pt x="0" y="3"/>
                    </a:lnTo>
                    <a:lnTo>
                      <a:pt x="39" y="0"/>
                    </a:lnTo>
                    <a:lnTo>
                      <a:pt x="84" y="21"/>
                    </a:lnTo>
                    <a:lnTo>
                      <a:pt x="141" y="24"/>
                    </a:lnTo>
                    <a:lnTo>
                      <a:pt x="201" y="51"/>
                    </a:lnTo>
                    <a:lnTo>
                      <a:pt x="267" y="102"/>
                    </a:lnTo>
                    <a:lnTo>
                      <a:pt x="294" y="126"/>
                    </a:lnTo>
                    <a:lnTo>
                      <a:pt x="306" y="171"/>
                    </a:lnTo>
                    <a:lnTo>
                      <a:pt x="273" y="192"/>
                    </a:lnTo>
                    <a:lnTo>
                      <a:pt x="249" y="189"/>
                    </a:lnTo>
                    <a:lnTo>
                      <a:pt x="198" y="156"/>
                    </a:lnTo>
                    <a:lnTo>
                      <a:pt x="165" y="126"/>
                    </a:lnTo>
                    <a:lnTo>
                      <a:pt x="111" y="81"/>
                    </a:lnTo>
                    <a:lnTo>
                      <a:pt x="81" y="57"/>
                    </a:lnTo>
                    <a:lnTo>
                      <a:pt x="39" y="48"/>
                    </a:lnTo>
                    <a:lnTo>
                      <a:pt x="18" y="42"/>
                    </a:ln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B1FD35"/>
              </a:solidFill>
              <a:ln w="6350">
                <a:solidFill>
                  <a:srgbClr val="007635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49" name="Freeform 387"/>
              <p:cNvSpPr>
                <a:spLocks/>
              </p:cNvSpPr>
              <p:nvPr/>
            </p:nvSpPr>
            <p:spPr bwMode="auto">
              <a:xfrm>
                <a:off x="8028" y="5964"/>
                <a:ext cx="120" cy="81"/>
              </a:xfrm>
              <a:custGeom>
                <a:avLst/>
                <a:gdLst>
                  <a:gd name="T0" fmla="*/ 0 w 120"/>
                  <a:gd name="T1" fmla="*/ 0 h 81"/>
                  <a:gd name="T2" fmla="*/ 42 w 120"/>
                  <a:gd name="T3" fmla="*/ 0 h 81"/>
                  <a:gd name="T4" fmla="*/ 66 w 120"/>
                  <a:gd name="T5" fmla="*/ 6 h 81"/>
                  <a:gd name="T6" fmla="*/ 87 w 120"/>
                  <a:gd name="T7" fmla="*/ 24 h 81"/>
                  <a:gd name="T8" fmla="*/ 108 w 120"/>
                  <a:gd name="T9" fmla="*/ 42 h 81"/>
                  <a:gd name="T10" fmla="*/ 120 w 120"/>
                  <a:gd name="T11" fmla="*/ 66 h 81"/>
                  <a:gd name="T12" fmla="*/ 108 w 120"/>
                  <a:gd name="T13" fmla="*/ 81 h 81"/>
                  <a:gd name="T14" fmla="*/ 75 w 120"/>
                  <a:gd name="T15" fmla="*/ 57 h 81"/>
                  <a:gd name="T16" fmla="*/ 54 w 120"/>
                  <a:gd name="T17" fmla="*/ 39 h 81"/>
                  <a:gd name="T18" fmla="*/ 30 w 120"/>
                  <a:gd name="T19" fmla="*/ 27 h 81"/>
                  <a:gd name="T20" fmla="*/ 12 w 120"/>
                  <a:gd name="T21" fmla="*/ 21 h 81"/>
                  <a:gd name="T22" fmla="*/ 0 w 120"/>
                  <a:gd name="T23" fmla="*/ 0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0"/>
                  <a:gd name="T37" fmla="*/ 0 h 81"/>
                  <a:gd name="T38" fmla="*/ 120 w 120"/>
                  <a:gd name="T39" fmla="*/ 81 h 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0" h="81">
                    <a:moveTo>
                      <a:pt x="0" y="0"/>
                    </a:moveTo>
                    <a:lnTo>
                      <a:pt x="42" y="0"/>
                    </a:lnTo>
                    <a:lnTo>
                      <a:pt x="66" y="6"/>
                    </a:lnTo>
                    <a:lnTo>
                      <a:pt x="87" y="24"/>
                    </a:lnTo>
                    <a:lnTo>
                      <a:pt x="108" y="42"/>
                    </a:lnTo>
                    <a:lnTo>
                      <a:pt x="120" y="66"/>
                    </a:lnTo>
                    <a:lnTo>
                      <a:pt x="108" y="81"/>
                    </a:lnTo>
                    <a:lnTo>
                      <a:pt x="75" y="57"/>
                    </a:lnTo>
                    <a:lnTo>
                      <a:pt x="54" y="39"/>
                    </a:lnTo>
                    <a:lnTo>
                      <a:pt x="30" y="27"/>
                    </a:lnTo>
                    <a:lnTo>
                      <a:pt x="12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041" name="Group 388"/>
            <p:cNvGrpSpPr>
              <a:grpSpLocks/>
            </p:cNvGrpSpPr>
            <p:nvPr/>
          </p:nvGrpSpPr>
          <p:grpSpPr bwMode="auto">
            <a:xfrm>
              <a:off x="15208251" y="10548938"/>
              <a:ext cx="433388" cy="423863"/>
              <a:chOff x="8625" y="6648"/>
              <a:chExt cx="273" cy="267"/>
            </a:xfrm>
          </p:grpSpPr>
          <p:sp>
            <p:nvSpPr>
              <p:cNvPr id="1146" name="Freeform 389"/>
              <p:cNvSpPr>
                <a:spLocks/>
              </p:cNvSpPr>
              <p:nvPr/>
            </p:nvSpPr>
            <p:spPr bwMode="auto">
              <a:xfrm>
                <a:off x="8625" y="6648"/>
                <a:ext cx="273" cy="267"/>
              </a:xfrm>
              <a:custGeom>
                <a:avLst/>
                <a:gdLst>
                  <a:gd name="T0" fmla="*/ 3 w 273"/>
                  <a:gd name="T1" fmla="*/ 3 h 267"/>
                  <a:gd name="T2" fmla="*/ 45 w 273"/>
                  <a:gd name="T3" fmla="*/ 0 h 267"/>
                  <a:gd name="T4" fmla="*/ 123 w 273"/>
                  <a:gd name="T5" fmla="*/ 54 h 267"/>
                  <a:gd name="T6" fmla="*/ 165 w 273"/>
                  <a:gd name="T7" fmla="*/ 102 h 267"/>
                  <a:gd name="T8" fmla="*/ 222 w 273"/>
                  <a:gd name="T9" fmla="*/ 171 h 267"/>
                  <a:gd name="T10" fmla="*/ 270 w 273"/>
                  <a:gd name="T11" fmla="*/ 222 h 267"/>
                  <a:gd name="T12" fmla="*/ 273 w 273"/>
                  <a:gd name="T13" fmla="*/ 252 h 267"/>
                  <a:gd name="T14" fmla="*/ 246 w 273"/>
                  <a:gd name="T15" fmla="*/ 267 h 267"/>
                  <a:gd name="T16" fmla="*/ 183 w 273"/>
                  <a:gd name="T17" fmla="*/ 216 h 267"/>
                  <a:gd name="T18" fmla="*/ 120 w 273"/>
                  <a:gd name="T19" fmla="*/ 162 h 267"/>
                  <a:gd name="T20" fmla="*/ 60 w 273"/>
                  <a:gd name="T21" fmla="*/ 105 h 267"/>
                  <a:gd name="T22" fmla="*/ 33 w 273"/>
                  <a:gd name="T23" fmla="*/ 72 h 267"/>
                  <a:gd name="T24" fmla="*/ 9 w 273"/>
                  <a:gd name="T25" fmla="*/ 36 h 267"/>
                  <a:gd name="T26" fmla="*/ 0 w 273"/>
                  <a:gd name="T27" fmla="*/ 9 h 2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3"/>
                  <a:gd name="T43" fmla="*/ 0 h 267"/>
                  <a:gd name="T44" fmla="*/ 273 w 273"/>
                  <a:gd name="T45" fmla="*/ 267 h 2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3" h="267">
                    <a:moveTo>
                      <a:pt x="3" y="3"/>
                    </a:moveTo>
                    <a:lnTo>
                      <a:pt x="45" y="0"/>
                    </a:lnTo>
                    <a:lnTo>
                      <a:pt x="123" y="54"/>
                    </a:lnTo>
                    <a:lnTo>
                      <a:pt x="165" y="102"/>
                    </a:lnTo>
                    <a:lnTo>
                      <a:pt x="222" y="171"/>
                    </a:lnTo>
                    <a:lnTo>
                      <a:pt x="270" y="222"/>
                    </a:lnTo>
                    <a:lnTo>
                      <a:pt x="273" y="252"/>
                    </a:lnTo>
                    <a:lnTo>
                      <a:pt x="246" y="267"/>
                    </a:lnTo>
                    <a:lnTo>
                      <a:pt x="183" y="216"/>
                    </a:lnTo>
                    <a:lnTo>
                      <a:pt x="120" y="162"/>
                    </a:lnTo>
                    <a:lnTo>
                      <a:pt x="60" y="105"/>
                    </a:lnTo>
                    <a:lnTo>
                      <a:pt x="33" y="72"/>
                    </a:lnTo>
                    <a:lnTo>
                      <a:pt x="9" y="36"/>
                    </a:lnTo>
                    <a:lnTo>
                      <a:pt x="0" y="9"/>
                    </a:lnTo>
                  </a:path>
                </a:pathLst>
              </a:custGeom>
              <a:solidFill>
                <a:srgbClr val="B1FD35"/>
              </a:solidFill>
              <a:ln w="6350">
                <a:solidFill>
                  <a:srgbClr val="007635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47" name="Freeform 390"/>
              <p:cNvSpPr>
                <a:spLocks/>
              </p:cNvSpPr>
              <p:nvPr/>
            </p:nvSpPr>
            <p:spPr bwMode="auto">
              <a:xfrm>
                <a:off x="8694" y="6711"/>
                <a:ext cx="144" cy="150"/>
              </a:xfrm>
              <a:custGeom>
                <a:avLst/>
                <a:gdLst>
                  <a:gd name="T0" fmla="*/ 0 w 144"/>
                  <a:gd name="T1" fmla="*/ 0 h 150"/>
                  <a:gd name="T2" fmla="*/ 33 w 144"/>
                  <a:gd name="T3" fmla="*/ 0 h 150"/>
                  <a:gd name="T4" fmla="*/ 60 w 144"/>
                  <a:gd name="T5" fmla="*/ 39 h 150"/>
                  <a:gd name="T6" fmla="*/ 123 w 144"/>
                  <a:gd name="T7" fmla="*/ 105 h 150"/>
                  <a:gd name="T8" fmla="*/ 144 w 144"/>
                  <a:gd name="T9" fmla="*/ 129 h 150"/>
                  <a:gd name="T10" fmla="*/ 144 w 144"/>
                  <a:gd name="T11" fmla="*/ 147 h 150"/>
                  <a:gd name="T12" fmla="*/ 123 w 144"/>
                  <a:gd name="T13" fmla="*/ 150 h 150"/>
                  <a:gd name="T14" fmla="*/ 102 w 144"/>
                  <a:gd name="T15" fmla="*/ 117 h 150"/>
                  <a:gd name="T16" fmla="*/ 90 w 144"/>
                  <a:gd name="T17" fmla="*/ 96 h 150"/>
                  <a:gd name="T18" fmla="*/ 66 w 144"/>
                  <a:gd name="T19" fmla="*/ 75 h 150"/>
                  <a:gd name="T20" fmla="*/ 30 w 144"/>
                  <a:gd name="T21" fmla="*/ 42 h 150"/>
                  <a:gd name="T22" fmla="*/ 0 w 144"/>
                  <a:gd name="T23" fmla="*/ 0 h 1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4"/>
                  <a:gd name="T37" fmla="*/ 0 h 150"/>
                  <a:gd name="T38" fmla="*/ 144 w 144"/>
                  <a:gd name="T39" fmla="*/ 150 h 15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4" h="150">
                    <a:moveTo>
                      <a:pt x="0" y="0"/>
                    </a:moveTo>
                    <a:lnTo>
                      <a:pt x="33" y="0"/>
                    </a:lnTo>
                    <a:lnTo>
                      <a:pt x="60" y="39"/>
                    </a:lnTo>
                    <a:lnTo>
                      <a:pt x="123" y="105"/>
                    </a:lnTo>
                    <a:lnTo>
                      <a:pt x="144" y="129"/>
                    </a:lnTo>
                    <a:lnTo>
                      <a:pt x="144" y="147"/>
                    </a:lnTo>
                    <a:lnTo>
                      <a:pt x="123" y="150"/>
                    </a:lnTo>
                    <a:lnTo>
                      <a:pt x="102" y="117"/>
                    </a:lnTo>
                    <a:lnTo>
                      <a:pt x="90" y="96"/>
                    </a:lnTo>
                    <a:lnTo>
                      <a:pt x="66" y="75"/>
                    </a:lnTo>
                    <a:lnTo>
                      <a:pt x="30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A8A8"/>
              </a:solidFill>
              <a:ln w="19050">
                <a:solidFill>
                  <a:srgbClr val="FB443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042" name="Group 391"/>
            <p:cNvGrpSpPr>
              <a:grpSpLocks/>
            </p:cNvGrpSpPr>
            <p:nvPr/>
          </p:nvGrpSpPr>
          <p:grpSpPr bwMode="auto">
            <a:xfrm>
              <a:off x="17356138" y="13620751"/>
              <a:ext cx="371475" cy="352425"/>
              <a:chOff x="9978" y="8583"/>
              <a:chExt cx="234" cy="222"/>
            </a:xfrm>
          </p:grpSpPr>
          <p:sp>
            <p:nvSpPr>
              <p:cNvPr id="1144" name="Freeform 392"/>
              <p:cNvSpPr>
                <a:spLocks/>
              </p:cNvSpPr>
              <p:nvPr/>
            </p:nvSpPr>
            <p:spPr bwMode="auto">
              <a:xfrm>
                <a:off x="9978" y="8583"/>
                <a:ext cx="234" cy="222"/>
              </a:xfrm>
              <a:custGeom>
                <a:avLst/>
                <a:gdLst>
                  <a:gd name="T0" fmla="*/ 0 w 234"/>
                  <a:gd name="T1" fmla="*/ 6 h 222"/>
                  <a:gd name="T2" fmla="*/ 33 w 234"/>
                  <a:gd name="T3" fmla="*/ 0 h 222"/>
                  <a:gd name="T4" fmla="*/ 84 w 234"/>
                  <a:gd name="T5" fmla="*/ 33 h 222"/>
                  <a:gd name="T6" fmla="*/ 156 w 234"/>
                  <a:gd name="T7" fmla="*/ 114 h 222"/>
                  <a:gd name="T8" fmla="*/ 222 w 234"/>
                  <a:gd name="T9" fmla="*/ 177 h 222"/>
                  <a:gd name="T10" fmla="*/ 234 w 234"/>
                  <a:gd name="T11" fmla="*/ 204 h 222"/>
                  <a:gd name="T12" fmla="*/ 222 w 234"/>
                  <a:gd name="T13" fmla="*/ 222 h 222"/>
                  <a:gd name="T14" fmla="*/ 198 w 234"/>
                  <a:gd name="T15" fmla="*/ 207 h 222"/>
                  <a:gd name="T16" fmla="*/ 162 w 234"/>
                  <a:gd name="T17" fmla="*/ 180 h 222"/>
                  <a:gd name="T18" fmla="*/ 78 w 234"/>
                  <a:gd name="T19" fmla="*/ 111 h 222"/>
                  <a:gd name="T20" fmla="*/ 33 w 234"/>
                  <a:gd name="T21" fmla="*/ 57 h 222"/>
                  <a:gd name="T22" fmla="*/ 6 w 234"/>
                  <a:gd name="T23" fmla="*/ 27 h 222"/>
                  <a:gd name="T24" fmla="*/ 0 w 234"/>
                  <a:gd name="T25" fmla="*/ 6 h 2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34"/>
                  <a:gd name="T40" fmla="*/ 0 h 222"/>
                  <a:gd name="T41" fmla="*/ 234 w 234"/>
                  <a:gd name="T42" fmla="*/ 222 h 2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34" h="222">
                    <a:moveTo>
                      <a:pt x="0" y="6"/>
                    </a:moveTo>
                    <a:lnTo>
                      <a:pt x="33" y="0"/>
                    </a:lnTo>
                    <a:lnTo>
                      <a:pt x="84" y="33"/>
                    </a:lnTo>
                    <a:lnTo>
                      <a:pt x="156" y="114"/>
                    </a:lnTo>
                    <a:lnTo>
                      <a:pt x="222" y="177"/>
                    </a:lnTo>
                    <a:lnTo>
                      <a:pt x="234" y="204"/>
                    </a:lnTo>
                    <a:lnTo>
                      <a:pt x="222" y="222"/>
                    </a:lnTo>
                    <a:lnTo>
                      <a:pt x="198" y="207"/>
                    </a:lnTo>
                    <a:lnTo>
                      <a:pt x="162" y="180"/>
                    </a:lnTo>
                    <a:lnTo>
                      <a:pt x="78" y="111"/>
                    </a:lnTo>
                    <a:lnTo>
                      <a:pt x="33" y="57"/>
                    </a:lnTo>
                    <a:lnTo>
                      <a:pt x="6" y="27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1FD35"/>
              </a:solidFill>
              <a:ln w="6350">
                <a:solidFill>
                  <a:srgbClr val="007635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45" name="Freeform 393"/>
              <p:cNvSpPr>
                <a:spLocks/>
              </p:cNvSpPr>
              <p:nvPr/>
            </p:nvSpPr>
            <p:spPr bwMode="auto">
              <a:xfrm>
                <a:off x="10067" y="8672"/>
                <a:ext cx="85" cy="72"/>
              </a:xfrm>
              <a:custGeom>
                <a:avLst/>
                <a:gdLst>
                  <a:gd name="T0" fmla="*/ 0 w 85"/>
                  <a:gd name="T1" fmla="*/ 0 h 72"/>
                  <a:gd name="T2" fmla="*/ 25 w 85"/>
                  <a:gd name="T3" fmla="*/ 32 h 72"/>
                  <a:gd name="T4" fmla="*/ 53 w 85"/>
                  <a:gd name="T5" fmla="*/ 72 h 72"/>
                  <a:gd name="T6" fmla="*/ 85 w 85"/>
                  <a:gd name="T7" fmla="*/ 72 h 72"/>
                  <a:gd name="T8" fmla="*/ 61 w 85"/>
                  <a:gd name="T9" fmla="*/ 32 h 72"/>
                  <a:gd name="T10" fmla="*/ 41 w 85"/>
                  <a:gd name="T11" fmla="*/ 12 h 72"/>
                  <a:gd name="T12" fmla="*/ 0 w 85"/>
                  <a:gd name="T13" fmla="*/ 0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5"/>
                  <a:gd name="T22" fmla="*/ 0 h 72"/>
                  <a:gd name="T23" fmla="*/ 85 w 85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5" h="72">
                    <a:moveTo>
                      <a:pt x="0" y="0"/>
                    </a:moveTo>
                    <a:lnTo>
                      <a:pt x="25" y="32"/>
                    </a:lnTo>
                    <a:lnTo>
                      <a:pt x="53" y="72"/>
                    </a:lnTo>
                    <a:lnTo>
                      <a:pt x="85" y="72"/>
                    </a:lnTo>
                    <a:lnTo>
                      <a:pt x="61" y="32"/>
                    </a:lnTo>
                    <a:lnTo>
                      <a:pt x="4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043" name="Freeform 394"/>
            <p:cNvSpPr>
              <a:spLocks/>
            </p:cNvSpPr>
            <p:nvPr/>
          </p:nvSpPr>
          <p:spPr bwMode="auto">
            <a:xfrm>
              <a:off x="14558965" y="14689138"/>
              <a:ext cx="1663698" cy="1739902"/>
            </a:xfrm>
            <a:custGeom>
              <a:avLst/>
              <a:gdLst>
                <a:gd name="T0" fmla="*/ 12 w 1048"/>
                <a:gd name="T1" fmla="*/ 24 h 1096"/>
                <a:gd name="T2" fmla="*/ 40 w 1048"/>
                <a:gd name="T3" fmla="*/ 0 h 1096"/>
                <a:gd name="T4" fmla="*/ 128 w 1048"/>
                <a:gd name="T5" fmla="*/ 180 h 1096"/>
                <a:gd name="T6" fmla="*/ 172 w 1048"/>
                <a:gd name="T7" fmla="*/ 264 h 1096"/>
                <a:gd name="T8" fmla="*/ 232 w 1048"/>
                <a:gd name="T9" fmla="*/ 316 h 1096"/>
                <a:gd name="T10" fmla="*/ 296 w 1048"/>
                <a:gd name="T11" fmla="*/ 360 h 1096"/>
                <a:gd name="T12" fmla="*/ 304 w 1048"/>
                <a:gd name="T13" fmla="*/ 324 h 1096"/>
                <a:gd name="T14" fmla="*/ 328 w 1048"/>
                <a:gd name="T15" fmla="*/ 324 h 1096"/>
                <a:gd name="T16" fmla="*/ 384 w 1048"/>
                <a:gd name="T17" fmla="*/ 416 h 1096"/>
                <a:gd name="T18" fmla="*/ 544 w 1048"/>
                <a:gd name="T19" fmla="*/ 604 h 1096"/>
                <a:gd name="T20" fmla="*/ 600 w 1048"/>
                <a:gd name="T21" fmla="*/ 636 h 1096"/>
                <a:gd name="T22" fmla="*/ 648 w 1048"/>
                <a:gd name="T23" fmla="*/ 660 h 1096"/>
                <a:gd name="T24" fmla="*/ 672 w 1048"/>
                <a:gd name="T25" fmla="*/ 668 h 1096"/>
                <a:gd name="T26" fmla="*/ 680 w 1048"/>
                <a:gd name="T27" fmla="*/ 596 h 1096"/>
                <a:gd name="T28" fmla="*/ 752 w 1048"/>
                <a:gd name="T29" fmla="*/ 656 h 1096"/>
                <a:gd name="T30" fmla="*/ 752 w 1048"/>
                <a:gd name="T31" fmla="*/ 624 h 1096"/>
                <a:gd name="T32" fmla="*/ 732 w 1048"/>
                <a:gd name="T33" fmla="*/ 588 h 1096"/>
                <a:gd name="T34" fmla="*/ 732 w 1048"/>
                <a:gd name="T35" fmla="*/ 560 h 1096"/>
                <a:gd name="T36" fmla="*/ 760 w 1048"/>
                <a:gd name="T37" fmla="*/ 560 h 1096"/>
                <a:gd name="T38" fmla="*/ 812 w 1048"/>
                <a:gd name="T39" fmla="*/ 652 h 1096"/>
                <a:gd name="T40" fmla="*/ 848 w 1048"/>
                <a:gd name="T41" fmla="*/ 776 h 1096"/>
                <a:gd name="T42" fmla="*/ 860 w 1048"/>
                <a:gd name="T43" fmla="*/ 840 h 1096"/>
                <a:gd name="T44" fmla="*/ 968 w 1048"/>
                <a:gd name="T45" fmla="*/ 908 h 1096"/>
                <a:gd name="T46" fmla="*/ 968 w 1048"/>
                <a:gd name="T47" fmla="*/ 944 h 1096"/>
                <a:gd name="T48" fmla="*/ 1012 w 1048"/>
                <a:gd name="T49" fmla="*/ 988 h 1096"/>
                <a:gd name="T50" fmla="*/ 1048 w 1048"/>
                <a:gd name="T51" fmla="*/ 1044 h 1096"/>
                <a:gd name="T52" fmla="*/ 1044 w 1048"/>
                <a:gd name="T53" fmla="*/ 1096 h 1096"/>
                <a:gd name="T54" fmla="*/ 952 w 1048"/>
                <a:gd name="T55" fmla="*/ 1056 h 1096"/>
                <a:gd name="T56" fmla="*/ 860 w 1048"/>
                <a:gd name="T57" fmla="*/ 944 h 1096"/>
                <a:gd name="T58" fmla="*/ 688 w 1048"/>
                <a:gd name="T59" fmla="*/ 808 h 1096"/>
                <a:gd name="T60" fmla="*/ 572 w 1048"/>
                <a:gd name="T61" fmla="*/ 704 h 1096"/>
                <a:gd name="T62" fmla="*/ 444 w 1048"/>
                <a:gd name="T63" fmla="*/ 572 h 1096"/>
                <a:gd name="T64" fmla="*/ 380 w 1048"/>
                <a:gd name="T65" fmla="*/ 504 h 1096"/>
                <a:gd name="T66" fmla="*/ 296 w 1048"/>
                <a:gd name="T67" fmla="*/ 412 h 1096"/>
                <a:gd name="T68" fmla="*/ 148 w 1048"/>
                <a:gd name="T69" fmla="*/ 292 h 1096"/>
                <a:gd name="T70" fmla="*/ 36 w 1048"/>
                <a:gd name="T71" fmla="*/ 160 h 1096"/>
                <a:gd name="T72" fmla="*/ 0 w 1048"/>
                <a:gd name="T73" fmla="*/ 104 h 1096"/>
                <a:gd name="T74" fmla="*/ 12 w 1048"/>
                <a:gd name="T75" fmla="*/ 24 h 10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48"/>
                <a:gd name="T115" fmla="*/ 0 h 1096"/>
                <a:gd name="T116" fmla="*/ 1048 w 1048"/>
                <a:gd name="T117" fmla="*/ 1096 h 109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48" h="1096">
                  <a:moveTo>
                    <a:pt x="12" y="24"/>
                  </a:moveTo>
                  <a:lnTo>
                    <a:pt x="40" y="0"/>
                  </a:lnTo>
                  <a:lnTo>
                    <a:pt x="128" y="180"/>
                  </a:lnTo>
                  <a:lnTo>
                    <a:pt x="172" y="264"/>
                  </a:lnTo>
                  <a:lnTo>
                    <a:pt x="232" y="316"/>
                  </a:lnTo>
                  <a:lnTo>
                    <a:pt x="296" y="360"/>
                  </a:lnTo>
                  <a:lnTo>
                    <a:pt x="304" y="324"/>
                  </a:lnTo>
                  <a:lnTo>
                    <a:pt x="328" y="324"/>
                  </a:lnTo>
                  <a:lnTo>
                    <a:pt x="384" y="416"/>
                  </a:lnTo>
                  <a:lnTo>
                    <a:pt x="544" y="604"/>
                  </a:lnTo>
                  <a:lnTo>
                    <a:pt x="600" y="636"/>
                  </a:lnTo>
                  <a:lnTo>
                    <a:pt x="648" y="660"/>
                  </a:lnTo>
                  <a:lnTo>
                    <a:pt x="672" y="668"/>
                  </a:lnTo>
                  <a:lnTo>
                    <a:pt x="680" y="596"/>
                  </a:lnTo>
                  <a:lnTo>
                    <a:pt x="752" y="656"/>
                  </a:lnTo>
                  <a:lnTo>
                    <a:pt x="752" y="624"/>
                  </a:lnTo>
                  <a:lnTo>
                    <a:pt x="732" y="588"/>
                  </a:lnTo>
                  <a:lnTo>
                    <a:pt x="732" y="560"/>
                  </a:lnTo>
                  <a:lnTo>
                    <a:pt x="760" y="560"/>
                  </a:lnTo>
                  <a:lnTo>
                    <a:pt x="812" y="652"/>
                  </a:lnTo>
                  <a:lnTo>
                    <a:pt x="848" y="776"/>
                  </a:lnTo>
                  <a:lnTo>
                    <a:pt x="860" y="840"/>
                  </a:lnTo>
                  <a:lnTo>
                    <a:pt x="968" y="908"/>
                  </a:lnTo>
                  <a:lnTo>
                    <a:pt x="968" y="944"/>
                  </a:lnTo>
                  <a:lnTo>
                    <a:pt x="1012" y="988"/>
                  </a:lnTo>
                  <a:lnTo>
                    <a:pt x="1048" y="1044"/>
                  </a:lnTo>
                  <a:lnTo>
                    <a:pt x="1044" y="1096"/>
                  </a:lnTo>
                  <a:lnTo>
                    <a:pt x="952" y="1056"/>
                  </a:lnTo>
                  <a:lnTo>
                    <a:pt x="860" y="944"/>
                  </a:lnTo>
                  <a:lnTo>
                    <a:pt x="688" y="808"/>
                  </a:lnTo>
                  <a:lnTo>
                    <a:pt x="572" y="704"/>
                  </a:lnTo>
                  <a:lnTo>
                    <a:pt x="444" y="572"/>
                  </a:lnTo>
                  <a:lnTo>
                    <a:pt x="380" y="504"/>
                  </a:lnTo>
                  <a:lnTo>
                    <a:pt x="296" y="412"/>
                  </a:lnTo>
                  <a:lnTo>
                    <a:pt x="148" y="292"/>
                  </a:lnTo>
                  <a:lnTo>
                    <a:pt x="36" y="160"/>
                  </a:lnTo>
                  <a:lnTo>
                    <a:pt x="0" y="10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44" name="Freeform 395"/>
            <p:cNvSpPr>
              <a:spLocks/>
            </p:cNvSpPr>
            <p:nvPr/>
          </p:nvSpPr>
          <p:spPr bwMode="auto">
            <a:xfrm>
              <a:off x="13227053" y="12282486"/>
              <a:ext cx="119064" cy="119064"/>
            </a:xfrm>
            <a:custGeom>
              <a:avLst/>
              <a:gdLst>
                <a:gd name="T0" fmla="*/ 0 w 75"/>
                <a:gd name="T1" fmla="*/ 24 h 75"/>
                <a:gd name="T2" fmla="*/ 27 w 75"/>
                <a:gd name="T3" fmla="*/ 60 h 75"/>
                <a:gd name="T4" fmla="*/ 66 w 75"/>
                <a:gd name="T5" fmla="*/ 75 h 75"/>
                <a:gd name="T6" fmla="*/ 75 w 75"/>
                <a:gd name="T7" fmla="*/ 51 h 75"/>
                <a:gd name="T8" fmla="*/ 60 w 75"/>
                <a:gd name="T9" fmla="*/ 30 h 75"/>
                <a:gd name="T10" fmla="*/ 33 w 75"/>
                <a:gd name="T11" fmla="*/ 9 h 75"/>
                <a:gd name="T12" fmla="*/ 6 w 75"/>
                <a:gd name="T13" fmla="*/ 0 h 75"/>
                <a:gd name="T14" fmla="*/ 0 w 75"/>
                <a:gd name="T15" fmla="*/ 24 h 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75"/>
                <a:gd name="T26" fmla="*/ 75 w 75"/>
                <a:gd name="T27" fmla="*/ 75 h 7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75">
                  <a:moveTo>
                    <a:pt x="0" y="24"/>
                  </a:moveTo>
                  <a:lnTo>
                    <a:pt x="27" y="60"/>
                  </a:lnTo>
                  <a:lnTo>
                    <a:pt x="66" y="75"/>
                  </a:lnTo>
                  <a:lnTo>
                    <a:pt x="75" y="51"/>
                  </a:lnTo>
                  <a:lnTo>
                    <a:pt x="60" y="30"/>
                  </a:lnTo>
                  <a:lnTo>
                    <a:pt x="33" y="9"/>
                  </a:lnTo>
                  <a:lnTo>
                    <a:pt x="6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FE91"/>
            </a:solidFill>
            <a:ln w="19050">
              <a:solidFill>
                <a:srgbClr val="36FE39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45" name="Freeform 396"/>
            <p:cNvSpPr>
              <a:spLocks/>
            </p:cNvSpPr>
            <p:nvPr/>
          </p:nvSpPr>
          <p:spPr bwMode="auto">
            <a:xfrm>
              <a:off x="14603413" y="14044613"/>
              <a:ext cx="261936" cy="352427"/>
            </a:xfrm>
            <a:custGeom>
              <a:avLst/>
              <a:gdLst>
                <a:gd name="T0" fmla="*/ 3 w 165"/>
                <a:gd name="T1" fmla="*/ 57 h 222"/>
                <a:gd name="T2" fmla="*/ 0 w 165"/>
                <a:gd name="T3" fmla="*/ 27 h 222"/>
                <a:gd name="T4" fmla="*/ 21 w 165"/>
                <a:gd name="T5" fmla="*/ 42 h 222"/>
                <a:gd name="T6" fmla="*/ 36 w 165"/>
                <a:gd name="T7" fmla="*/ 30 h 222"/>
                <a:gd name="T8" fmla="*/ 24 w 165"/>
                <a:gd name="T9" fmla="*/ 3 h 222"/>
                <a:gd name="T10" fmla="*/ 48 w 165"/>
                <a:gd name="T11" fmla="*/ 0 h 222"/>
                <a:gd name="T12" fmla="*/ 87 w 165"/>
                <a:gd name="T13" fmla="*/ 27 h 222"/>
                <a:gd name="T14" fmla="*/ 99 w 165"/>
                <a:gd name="T15" fmla="*/ 90 h 222"/>
                <a:gd name="T16" fmla="*/ 135 w 165"/>
                <a:gd name="T17" fmla="*/ 162 h 222"/>
                <a:gd name="T18" fmla="*/ 165 w 165"/>
                <a:gd name="T19" fmla="*/ 204 h 222"/>
                <a:gd name="T20" fmla="*/ 165 w 165"/>
                <a:gd name="T21" fmla="*/ 222 h 222"/>
                <a:gd name="T22" fmla="*/ 135 w 165"/>
                <a:gd name="T23" fmla="*/ 204 h 222"/>
                <a:gd name="T24" fmla="*/ 111 w 165"/>
                <a:gd name="T25" fmla="*/ 168 h 222"/>
                <a:gd name="T26" fmla="*/ 69 w 165"/>
                <a:gd name="T27" fmla="*/ 117 h 222"/>
                <a:gd name="T28" fmla="*/ 42 w 165"/>
                <a:gd name="T29" fmla="*/ 99 h 222"/>
                <a:gd name="T30" fmla="*/ 0 w 165"/>
                <a:gd name="T31" fmla="*/ 54 h 222"/>
                <a:gd name="T32" fmla="*/ 3 w 165"/>
                <a:gd name="T33" fmla="*/ 57 h 2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5"/>
                <a:gd name="T52" fmla="*/ 0 h 222"/>
                <a:gd name="T53" fmla="*/ 165 w 165"/>
                <a:gd name="T54" fmla="*/ 222 h 2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5" h="222">
                  <a:moveTo>
                    <a:pt x="3" y="57"/>
                  </a:moveTo>
                  <a:lnTo>
                    <a:pt x="0" y="27"/>
                  </a:lnTo>
                  <a:lnTo>
                    <a:pt x="21" y="42"/>
                  </a:lnTo>
                  <a:lnTo>
                    <a:pt x="36" y="30"/>
                  </a:lnTo>
                  <a:lnTo>
                    <a:pt x="24" y="3"/>
                  </a:lnTo>
                  <a:lnTo>
                    <a:pt x="48" y="0"/>
                  </a:lnTo>
                  <a:lnTo>
                    <a:pt x="87" y="27"/>
                  </a:lnTo>
                  <a:lnTo>
                    <a:pt x="99" y="90"/>
                  </a:lnTo>
                  <a:lnTo>
                    <a:pt x="135" y="162"/>
                  </a:lnTo>
                  <a:lnTo>
                    <a:pt x="165" y="204"/>
                  </a:lnTo>
                  <a:lnTo>
                    <a:pt x="165" y="222"/>
                  </a:lnTo>
                  <a:lnTo>
                    <a:pt x="135" y="204"/>
                  </a:lnTo>
                  <a:lnTo>
                    <a:pt x="111" y="168"/>
                  </a:lnTo>
                  <a:lnTo>
                    <a:pt x="69" y="117"/>
                  </a:lnTo>
                  <a:lnTo>
                    <a:pt x="42" y="99"/>
                  </a:lnTo>
                  <a:lnTo>
                    <a:pt x="0" y="54"/>
                  </a:lnTo>
                  <a:lnTo>
                    <a:pt x="3" y="57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47" name="Freeform 397"/>
            <p:cNvSpPr>
              <a:spLocks/>
            </p:cNvSpPr>
            <p:nvPr/>
          </p:nvSpPr>
          <p:spPr bwMode="auto">
            <a:xfrm>
              <a:off x="13681076" y="11468103"/>
              <a:ext cx="455611" cy="219076"/>
            </a:xfrm>
            <a:custGeom>
              <a:avLst/>
              <a:gdLst>
                <a:gd name="T0" fmla="*/ 0 w 287"/>
                <a:gd name="T1" fmla="*/ 39 h 138"/>
                <a:gd name="T2" fmla="*/ 2 w 287"/>
                <a:gd name="T3" fmla="*/ 18 h 138"/>
                <a:gd name="T4" fmla="*/ 53 w 287"/>
                <a:gd name="T5" fmla="*/ 9 h 138"/>
                <a:gd name="T6" fmla="*/ 98 w 287"/>
                <a:gd name="T7" fmla="*/ 0 h 138"/>
                <a:gd name="T8" fmla="*/ 137 w 287"/>
                <a:gd name="T9" fmla="*/ 3 h 138"/>
                <a:gd name="T10" fmla="*/ 227 w 287"/>
                <a:gd name="T11" fmla="*/ 48 h 138"/>
                <a:gd name="T12" fmla="*/ 263 w 287"/>
                <a:gd name="T13" fmla="*/ 75 h 138"/>
                <a:gd name="T14" fmla="*/ 287 w 287"/>
                <a:gd name="T15" fmla="*/ 111 h 138"/>
                <a:gd name="T16" fmla="*/ 272 w 287"/>
                <a:gd name="T17" fmla="*/ 138 h 138"/>
                <a:gd name="T18" fmla="*/ 203 w 287"/>
                <a:gd name="T19" fmla="*/ 132 h 138"/>
                <a:gd name="T20" fmla="*/ 143 w 287"/>
                <a:gd name="T21" fmla="*/ 117 h 138"/>
                <a:gd name="T22" fmla="*/ 89 w 287"/>
                <a:gd name="T23" fmla="*/ 93 h 138"/>
                <a:gd name="T24" fmla="*/ 65 w 287"/>
                <a:gd name="T25" fmla="*/ 81 h 138"/>
                <a:gd name="T26" fmla="*/ 23 w 287"/>
                <a:gd name="T27" fmla="*/ 66 h 138"/>
                <a:gd name="T28" fmla="*/ 0 w 287"/>
                <a:gd name="T29" fmla="*/ 39 h 1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7"/>
                <a:gd name="T46" fmla="*/ 0 h 138"/>
                <a:gd name="T47" fmla="*/ 287 w 287"/>
                <a:gd name="T48" fmla="*/ 138 h 1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7" h="138">
                  <a:moveTo>
                    <a:pt x="0" y="39"/>
                  </a:moveTo>
                  <a:lnTo>
                    <a:pt x="2" y="18"/>
                  </a:lnTo>
                  <a:lnTo>
                    <a:pt x="53" y="9"/>
                  </a:lnTo>
                  <a:lnTo>
                    <a:pt x="98" y="0"/>
                  </a:lnTo>
                  <a:lnTo>
                    <a:pt x="137" y="3"/>
                  </a:lnTo>
                  <a:lnTo>
                    <a:pt x="227" y="48"/>
                  </a:lnTo>
                  <a:lnTo>
                    <a:pt x="263" y="75"/>
                  </a:lnTo>
                  <a:lnTo>
                    <a:pt x="287" y="111"/>
                  </a:lnTo>
                  <a:lnTo>
                    <a:pt x="272" y="138"/>
                  </a:lnTo>
                  <a:lnTo>
                    <a:pt x="203" y="132"/>
                  </a:lnTo>
                  <a:lnTo>
                    <a:pt x="143" y="117"/>
                  </a:lnTo>
                  <a:lnTo>
                    <a:pt x="89" y="93"/>
                  </a:lnTo>
                  <a:lnTo>
                    <a:pt x="65" y="81"/>
                  </a:lnTo>
                  <a:lnTo>
                    <a:pt x="23" y="66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B4835"/>
              </a:solidFill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0" name="Freeform 398"/>
            <p:cNvSpPr>
              <a:spLocks/>
            </p:cNvSpPr>
            <p:nvPr/>
          </p:nvSpPr>
          <p:spPr bwMode="auto">
            <a:xfrm>
              <a:off x="20356513" y="22674265"/>
              <a:ext cx="204790" cy="623890"/>
            </a:xfrm>
            <a:custGeom>
              <a:avLst/>
              <a:gdLst>
                <a:gd name="T0" fmla="*/ 13 w 129"/>
                <a:gd name="T1" fmla="*/ 56 h 393"/>
                <a:gd name="T2" fmla="*/ 21 w 129"/>
                <a:gd name="T3" fmla="*/ 6 h 393"/>
                <a:gd name="T4" fmla="*/ 51 w 129"/>
                <a:gd name="T5" fmla="*/ 0 h 393"/>
                <a:gd name="T6" fmla="*/ 75 w 129"/>
                <a:gd name="T7" fmla="*/ 12 h 393"/>
                <a:gd name="T8" fmla="*/ 96 w 129"/>
                <a:gd name="T9" fmla="*/ 96 h 393"/>
                <a:gd name="T10" fmla="*/ 96 w 129"/>
                <a:gd name="T11" fmla="*/ 153 h 393"/>
                <a:gd name="T12" fmla="*/ 123 w 129"/>
                <a:gd name="T13" fmla="*/ 249 h 393"/>
                <a:gd name="T14" fmla="*/ 129 w 129"/>
                <a:gd name="T15" fmla="*/ 291 h 393"/>
                <a:gd name="T16" fmla="*/ 105 w 129"/>
                <a:gd name="T17" fmla="*/ 363 h 393"/>
                <a:gd name="T18" fmla="*/ 75 w 129"/>
                <a:gd name="T19" fmla="*/ 393 h 393"/>
                <a:gd name="T20" fmla="*/ 39 w 129"/>
                <a:gd name="T21" fmla="*/ 390 h 393"/>
                <a:gd name="T22" fmla="*/ 9 w 129"/>
                <a:gd name="T23" fmla="*/ 369 h 393"/>
                <a:gd name="T24" fmla="*/ 0 w 129"/>
                <a:gd name="T25" fmla="*/ 342 h 393"/>
                <a:gd name="T26" fmla="*/ 15 w 129"/>
                <a:gd name="T27" fmla="*/ 279 h 393"/>
                <a:gd name="T28" fmla="*/ 27 w 129"/>
                <a:gd name="T29" fmla="*/ 237 h 393"/>
                <a:gd name="T30" fmla="*/ 48 w 129"/>
                <a:gd name="T31" fmla="*/ 204 h 393"/>
                <a:gd name="T32" fmla="*/ 36 w 129"/>
                <a:gd name="T33" fmla="*/ 138 h 393"/>
                <a:gd name="T34" fmla="*/ 18 w 129"/>
                <a:gd name="T35" fmla="*/ 93 h 393"/>
                <a:gd name="T36" fmla="*/ 13 w 129"/>
                <a:gd name="T37" fmla="*/ 56 h 39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393"/>
                <a:gd name="T59" fmla="*/ 129 w 129"/>
                <a:gd name="T60" fmla="*/ 393 h 39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393">
                  <a:moveTo>
                    <a:pt x="13" y="56"/>
                  </a:moveTo>
                  <a:lnTo>
                    <a:pt x="21" y="6"/>
                  </a:lnTo>
                  <a:lnTo>
                    <a:pt x="51" y="0"/>
                  </a:lnTo>
                  <a:lnTo>
                    <a:pt x="75" y="12"/>
                  </a:lnTo>
                  <a:lnTo>
                    <a:pt x="96" y="96"/>
                  </a:lnTo>
                  <a:lnTo>
                    <a:pt x="96" y="153"/>
                  </a:lnTo>
                  <a:lnTo>
                    <a:pt x="123" y="249"/>
                  </a:lnTo>
                  <a:lnTo>
                    <a:pt x="129" y="291"/>
                  </a:lnTo>
                  <a:lnTo>
                    <a:pt x="105" y="363"/>
                  </a:lnTo>
                  <a:lnTo>
                    <a:pt x="75" y="393"/>
                  </a:lnTo>
                  <a:lnTo>
                    <a:pt x="39" y="390"/>
                  </a:lnTo>
                  <a:lnTo>
                    <a:pt x="9" y="369"/>
                  </a:lnTo>
                  <a:lnTo>
                    <a:pt x="0" y="342"/>
                  </a:lnTo>
                  <a:lnTo>
                    <a:pt x="15" y="279"/>
                  </a:lnTo>
                  <a:lnTo>
                    <a:pt x="27" y="237"/>
                  </a:lnTo>
                  <a:lnTo>
                    <a:pt x="48" y="204"/>
                  </a:lnTo>
                  <a:lnTo>
                    <a:pt x="36" y="138"/>
                  </a:lnTo>
                  <a:lnTo>
                    <a:pt x="18" y="93"/>
                  </a:lnTo>
                  <a:lnTo>
                    <a:pt x="13" y="56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1" name="Freeform 399"/>
            <p:cNvSpPr>
              <a:spLocks/>
            </p:cNvSpPr>
            <p:nvPr/>
          </p:nvSpPr>
          <p:spPr bwMode="auto">
            <a:xfrm>
              <a:off x="22585361" y="22271040"/>
              <a:ext cx="336552" cy="609598"/>
            </a:xfrm>
            <a:custGeom>
              <a:avLst/>
              <a:gdLst>
                <a:gd name="T0" fmla="*/ 32 w 212"/>
                <a:gd name="T1" fmla="*/ 364 h 384"/>
                <a:gd name="T2" fmla="*/ 0 w 212"/>
                <a:gd name="T3" fmla="*/ 328 h 384"/>
                <a:gd name="T4" fmla="*/ 0 w 212"/>
                <a:gd name="T5" fmla="*/ 292 h 384"/>
                <a:gd name="T6" fmla="*/ 0 w 212"/>
                <a:gd name="T7" fmla="*/ 200 h 384"/>
                <a:gd name="T8" fmla="*/ 40 w 212"/>
                <a:gd name="T9" fmla="*/ 84 h 384"/>
                <a:gd name="T10" fmla="*/ 100 w 212"/>
                <a:gd name="T11" fmla="*/ 24 h 384"/>
                <a:gd name="T12" fmla="*/ 140 w 212"/>
                <a:gd name="T13" fmla="*/ 0 h 384"/>
                <a:gd name="T14" fmla="*/ 172 w 212"/>
                <a:gd name="T15" fmla="*/ 0 h 384"/>
                <a:gd name="T16" fmla="*/ 196 w 212"/>
                <a:gd name="T17" fmla="*/ 0 h 384"/>
                <a:gd name="T18" fmla="*/ 212 w 212"/>
                <a:gd name="T19" fmla="*/ 52 h 384"/>
                <a:gd name="T20" fmla="*/ 208 w 212"/>
                <a:gd name="T21" fmla="*/ 136 h 384"/>
                <a:gd name="T22" fmla="*/ 196 w 212"/>
                <a:gd name="T23" fmla="*/ 200 h 384"/>
                <a:gd name="T24" fmla="*/ 196 w 212"/>
                <a:gd name="T25" fmla="*/ 244 h 384"/>
                <a:gd name="T26" fmla="*/ 188 w 212"/>
                <a:gd name="T27" fmla="*/ 332 h 384"/>
                <a:gd name="T28" fmla="*/ 176 w 212"/>
                <a:gd name="T29" fmla="*/ 368 h 384"/>
                <a:gd name="T30" fmla="*/ 152 w 212"/>
                <a:gd name="T31" fmla="*/ 384 h 384"/>
                <a:gd name="T32" fmla="*/ 116 w 212"/>
                <a:gd name="T33" fmla="*/ 384 h 384"/>
                <a:gd name="T34" fmla="*/ 80 w 212"/>
                <a:gd name="T35" fmla="*/ 384 h 384"/>
                <a:gd name="T36" fmla="*/ 44 w 212"/>
                <a:gd name="T37" fmla="*/ 376 h 384"/>
                <a:gd name="T38" fmla="*/ 32 w 212"/>
                <a:gd name="T39" fmla="*/ 364 h 3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2"/>
                <a:gd name="T61" fmla="*/ 0 h 384"/>
                <a:gd name="T62" fmla="*/ 212 w 212"/>
                <a:gd name="T63" fmla="*/ 384 h 3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2" h="384">
                  <a:moveTo>
                    <a:pt x="32" y="364"/>
                  </a:moveTo>
                  <a:lnTo>
                    <a:pt x="0" y="328"/>
                  </a:lnTo>
                  <a:lnTo>
                    <a:pt x="0" y="292"/>
                  </a:lnTo>
                  <a:lnTo>
                    <a:pt x="0" y="200"/>
                  </a:lnTo>
                  <a:lnTo>
                    <a:pt x="40" y="84"/>
                  </a:lnTo>
                  <a:lnTo>
                    <a:pt x="100" y="24"/>
                  </a:lnTo>
                  <a:lnTo>
                    <a:pt x="140" y="0"/>
                  </a:lnTo>
                  <a:lnTo>
                    <a:pt x="172" y="0"/>
                  </a:lnTo>
                  <a:lnTo>
                    <a:pt x="196" y="0"/>
                  </a:lnTo>
                  <a:lnTo>
                    <a:pt x="212" y="52"/>
                  </a:lnTo>
                  <a:lnTo>
                    <a:pt x="208" y="136"/>
                  </a:lnTo>
                  <a:lnTo>
                    <a:pt x="196" y="200"/>
                  </a:lnTo>
                  <a:lnTo>
                    <a:pt x="196" y="244"/>
                  </a:lnTo>
                  <a:lnTo>
                    <a:pt x="188" y="332"/>
                  </a:lnTo>
                  <a:lnTo>
                    <a:pt x="176" y="368"/>
                  </a:lnTo>
                  <a:lnTo>
                    <a:pt x="152" y="384"/>
                  </a:lnTo>
                  <a:lnTo>
                    <a:pt x="116" y="384"/>
                  </a:lnTo>
                  <a:lnTo>
                    <a:pt x="80" y="384"/>
                  </a:lnTo>
                  <a:lnTo>
                    <a:pt x="44" y="376"/>
                  </a:lnTo>
                  <a:lnTo>
                    <a:pt x="32" y="364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2" name="Freeform 400"/>
            <p:cNvSpPr>
              <a:spLocks/>
            </p:cNvSpPr>
            <p:nvPr/>
          </p:nvSpPr>
          <p:spPr bwMode="auto">
            <a:xfrm>
              <a:off x="20591465" y="23401339"/>
              <a:ext cx="298452" cy="585790"/>
            </a:xfrm>
            <a:custGeom>
              <a:avLst/>
              <a:gdLst>
                <a:gd name="T0" fmla="*/ 92 w 188"/>
                <a:gd name="T1" fmla="*/ 369 h 369"/>
                <a:gd name="T2" fmla="*/ 140 w 188"/>
                <a:gd name="T3" fmla="*/ 316 h 369"/>
                <a:gd name="T4" fmla="*/ 180 w 188"/>
                <a:gd name="T5" fmla="*/ 264 h 369"/>
                <a:gd name="T6" fmla="*/ 188 w 188"/>
                <a:gd name="T7" fmla="*/ 208 h 369"/>
                <a:gd name="T8" fmla="*/ 180 w 188"/>
                <a:gd name="T9" fmla="*/ 172 h 369"/>
                <a:gd name="T10" fmla="*/ 152 w 188"/>
                <a:gd name="T11" fmla="*/ 136 h 369"/>
                <a:gd name="T12" fmla="*/ 132 w 188"/>
                <a:gd name="T13" fmla="*/ 100 h 369"/>
                <a:gd name="T14" fmla="*/ 132 w 188"/>
                <a:gd name="T15" fmla="*/ 52 h 369"/>
                <a:gd name="T16" fmla="*/ 108 w 188"/>
                <a:gd name="T17" fmla="*/ 4 h 369"/>
                <a:gd name="T18" fmla="*/ 72 w 188"/>
                <a:gd name="T19" fmla="*/ 0 h 369"/>
                <a:gd name="T20" fmla="*/ 60 w 188"/>
                <a:gd name="T21" fmla="*/ 24 h 369"/>
                <a:gd name="T22" fmla="*/ 76 w 188"/>
                <a:gd name="T23" fmla="*/ 84 h 369"/>
                <a:gd name="T24" fmla="*/ 64 w 188"/>
                <a:gd name="T25" fmla="*/ 148 h 369"/>
                <a:gd name="T26" fmla="*/ 52 w 188"/>
                <a:gd name="T27" fmla="*/ 208 h 369"/>
                <a:gd name="T28" fmla="*/ 12 w 188"/>
                <a:gd name="T29" fmla="*/ 264 h 369"/>
                <a:gd name="T30" fmla="*/ 0 w 188"/>
                <a:gd name="T31" fmla="*/ 292 h 369"/>
                <a:gd name="T32" fmla="*/ 0 w 188"/>
                <a:gd name="T33" fmla="*/ 324 h 369"/>
                <a:gd name="T34" fmla="*/ 28 w 188"/>
                <a:gd name="T35" fmla="*/ 360 h 369"/>
                <a:gd name="T36" fmla="*/ 60 w 188"/>
                <a:gd name="T37" fmla="*/ 364 h 369"/>
                <a:gd name="T38" fmla="*/ 104 w 188"/>
                <a:gd name="T39" fmla="*/ 348 h 369"/>
                <a:gd name="T40" fmla="*/ 92 w 188"/>
                <a:gd name="T41" fmla="*/ 369 h 3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8"/>
                <a:gd name="T64" fmla="*/ 0 h 369"/>
                <a:gd name="T65" fmla="*/ 188 w 188"/>
                <a:gd name="T66" fmla="*/ 369 h 3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8" h="369">
                  <a:moveTo>
                    <a:pt x="92" y="369"/>
                  </a:moveTo>
                  <a:lnTo>
                    <a:pt x="140" y="316"/>
                  </a:lnTo>
                  <a:lnTo>
                    <a:pt x="180" y="264"/>
                  </a:lnTo>
                  <a:lnTo>
                    <a:pt x="188" y="208"/>
                  </a:lnTo>
                  <a:lnTo>
                    <a:pt x="180" y="172"/>
                  </a:lnTo>
                  <a:lnTo>
                    <a:pt x="152" y="136"/>
                  </a:lnTo>
                  <a:lnTo>
                    <a:pt x="132" y="100"/>
                  </a:lnTo>
                  <a:lnTo>
                    <a:pt x="132" y="52"/>
                  </a:lnTo>
                  <a:lnTo>
                    <a:pt x="108" y="4"/>
                  </a:lnTo>
                  <a:lnTo>
                    <a:pt x="72" y="0"/>
                  </a:lnTo>
                  <a:lnTo>
                    <a:pt x="60" y="24"/>
                  </a:lnTo>
                  <a:lnTo>
                    <a:pt x="76" y="84"/>
                  </a:lnTo>
                  <a:lnTo>
                    <a:pt x="64" y="148"/>
                  </a:lnTo>
                  <a:lnTo>
                    <a:pt x="52" y="208"/>
                  </a:lnTo>
                  <a:lnTo>
                    <a:pt x="12" y="264"/>
                  </a:lnTo>
                  <a:lnTo>
                    <a:pt x="0" y="292"/>
                  </a:lnTo>
                  <a:lnTo>
                    <a:pt x="0" y="324"/>
                  </a:lnTo>
                  <a:lnTo>
                    <a:pt x="28" y="360"/>
                  </a:lnTo>
                  <a:lnTo>
                    <a:pt x="60" y="364"/>
                  </a:lnTo>
                  <a:lnTo>
                    <a:pt x="104" y="348"/>
                  </a:lnTo>
                  <a:lnTo>
                    <a:pt x="92" y="369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3" name="Freeform 401"/>
            <p:cNvSpPr>
              <a:spLocks/>
            </p:cNvSpPr>
            <p:nvPr/>
          </p:nvSpPr>
          <p:spPr bwMode="auto">
            <a:xfrm>
              <a:off x="21620163" y="21343937"/>
              <a:ext cx="425449" cy="1022350"/>
            </a:xfrm>
            <a:custGeom>
              <a:avLst/>
              <a:gdLst>
                <a:gd name="T0" fmla="*/ 8 w 268"/>
                <a:gd name="T1" fmla="*/ 148 h 644"/>
                <a:gd name="T2" fmla="*/ 20 w 268"/>
                <a:gd name="T3" fmla="*/ 240 h 644"/>
                <a:gd name="T4" fmla="*/ 16 w 268"/>
                <a:gd name="T5" fmla="*/ 320 h 644"/>
                <a:gd name="T6" fmla="*/ 16 w 268"/>
                <a:gd name="T7" fmla="*/ 404 h 644"/>
                <a:gd name="T8" fmla="*/ 20 w 268"/>
                <a:gd name="T9" fmla="*/ 524 h 644"/>
                <a:gd name="T10" fmla="*/ 28 w 268"/>
                <a:gd name="T11" fmla="*/ 612 h 644"/>
                <a:gd name="T12" fmla="*/ 28 w 268"/>
                <a:gd name="T13" fmla="*/ 644 h 644"/>
                <a:gd name="T14" fmla="*/ 244 w 268"/>
                <a:gd name="T15" fmla="*/ 644 h 644"/>
                <a:gd name="T16" fmla="*/ 268 w 268"/>
                <a:gd name="T17" fmla="*/ 556 h 644"/>
                <a:gd name="T18" fmla="*/ 268 w 268"/>
                <a:gd name="T19" fmla="*/ 436 h 644"/>
                <a:gd name="T20" fmla="*/ 264 w 268"/>
                <a:gd name="T21" fmla="*/ 384 h 644"/>
                <a:gd name="T22" fmla="*/ 228 w 268"/>
                <a:gd name="T23" fmla="*/ 300 h 644"/>
                <a:gd name="T24" fmla="*/ 208 w 268"/>
                <a:gd name="T25" fmla="*/ 196 h 644"/>
                <a:gd name="T26" fmla="*/ 196 w 268"/>
                <a:gd name="T27" fmla="*/ 152 h 644"/>
                <a:gd name="T28" fmla="*/ 164 w 268"/>
                <a:gd name="T29" fmla="*/ 116 h 644"/>
                <a:gd name="T30" fmla="*/ 120 w 268"/>
                <a:gd name="T31" fmla="*/ 52 h 644"/>
                <a:gd name="T32" fmla="*/ 80 w 268"/>
                <a:gd name="T33" fmla="*/ 12 h 644"/>
                <a:gd name="T34" fmla="*/ 56 w 268"/>
                <a:gd name="T35" fmla="*/ 0 h 644"/>
                <a:gd name="T36" fmla="*/ 12 w 268"/>
                <a:gd name="T37" fmla="*/ 36 h 644"/>
                <a:gd name="T38" fmla="*/ 0 w 268"/>
                <a:gd name="T39" fmla="*/ 92 h 644"/>
                <a:gd name="T40" fmla="*/ 8 w 268"/>
                <a:gd name="T41" fmla="*/ 148 h 6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8"/>
                <a:gd name="T64" fmla="*/ 0 h 644"/>
                <a:gd name="T65" fmla="*/ 268 w 268"/>
                <a:gd name="T66" fmla="*/ 644 h 6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8" h="644">
                  <a:moveTo>
                    <a:pt x="8" y="148"/>
                  </a:moveTo>
                  <a:lnTo>
                    <a:pt x="20" y="240"/>
                  </a:lnTo>
                  <a:lnTo>
                    <a:pt x="16" y="320"/>
                  </a:lnTo>
                  <a:lnTo>
                    <a:pt x="16" y="404"/>
                  </a:lnTo>
                  <a:lnTo>
                    <a:pt x="20" y="524"/>
                  </a:lnTo>
                  <a:lnTo>
                    <a:pt x="28" y="612"/>
                  </a:lnTo>
                  <a:lnTo>
                    <a:pt x="28" y="644"/>
                  </a:lnTo>
                  <a:lnTo>
                    <a:pt x="244" y="644"/>
                  </a:lnTo>
                  <a:lnTo>
                    <a:pt x="268" y="556"/>
                  </a:lnTo>
                  <a:lnTo>
                    <a:pt x="268" y="436"/>
                  </a:lnTo>
                  <a:lnTo>
                    <a:pt x="264" y="384"/>
                  </a:lnTo>
                  <a:lnTo>
                    <a:pt x="228" y="300"/>
                  </a:lnTo>
                  <a:lnTo>
                    <a:pt x="208" y="196"/>
                  </a:lnTo>
                  <a:lnTo>
                    <a:pt x="196" y="152"/>
                  </a:lnTo>
                  <a:lnTo>
                    <a:pt x="164" y="116"/>
                  </a:lnTo>
                  <a:lnTo>
                    <a:pt x="120" y="52"/>
                  </a:lnTo>
                  <a:lnTo>
                    <a:pt x="80" y="12"/>
                  </a:lnTo>
                  <a:lnTo>
                    <a:pt x="56" y="0"/>
                  </a:lnTo>
                  <a:lnTo>
                    <a:pt x="12" y="36"/>
                  </a:lnTo>
                  <a:lnTo>
                    <a:pt x="0" y="92"/>
                  </a:lnTo>
                  <a:lnTo>
                    <a:pt x="8" y="148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4" name="Freeform 402"/>
            <p:cNvSpPr>
              <a:spLocks/>
            </p:cNvSpPr>
            <p:nvPr/>
          </p:nvSpPr>
          <p:spPr bwMode="auto">
            <a:xfrm>
              <a:off x="21645565" y="22366286"/>
              <a:ext cx="685802" cy="2165352"/>
            </a:xfrm>
            <a:custGeom>
              <a:avLst/>
              <a:gdLst>
                <a:gd name="T0" fmla="*/ 256 w 432"/>
                <a:gd name="T1" fmla="*/ 1224 h 1364"/>
                <a:gd name="T2" fmla="*/ 168 w 432"/>
                <a:gd name="T3" fmla="*/ 1092 h 1364"/>
                <a:gd name="T4" fmla="*/ 148 w 432"/>
                <a:gd name="T5" fmla="*/ 1024 h 1364"/>
                <a:gd name="T6" fmla="*/ 140 w 432"/>
                <a:gd name="T7" fmla="*/ 908 h 1364"/>
                <a:gd name="T8" fmla="*/ 144 w 432"/>
                <a:gd name="T9" fmla="*/ 864 h 1364"/>
                <a:gd name="T10" fmla="*/ 124 w 432"/>
                <a:gd name="T11" fmla="*/ 760 h 1364"/>
                <a:gd name="T12" fmla="*/ 96 w 432"/>
                <a:gd name="T13" fmla="*/ 672 h 1364"/>
                <a:gd name="T14" fmla="*/ 56 w 432"/>
                <a:gd name="T15" fmla="*/ 608 h 1364"/>
                <a:gd name="T16" fmla="*/ 16 w 432"/>
                <a:gd name="T17" fmla="*/ 476 h 1364"/>
                <a:gd name="T18" fmla="*/ 0 w 432"/>
                <a:gd name="T19" fmla="*/ 356 h 1364"/>
                <a:gd name="T20" fmla="*/ 16 w 432"/>
                <a:gd name="T21" fmla="*/ 204 h 1364"/>
                <a:gd name="T22" fmla="*/ 20 w 432"/>
                <a:gd name="T23" fmla="*/ 108 h 1364"/>
                <a:gd name="T24" fmla="*/ 12 w 432"/>
                <a:gd name="T25" fmla="*/ 0 h 1364"/>
                <a:gd name="T26" fmla="*/ 228 w 432"/>
                <a:gd name="T27" fmla="*/ 0 h 1364"/>
                <a:gd name="T28" fmla="*/ 228 w 432"/>
                <a:gd name="T29" fmla="*/ 72 h 1364"/>
                <a:gd name="T30" fmla="*/ 264 w 432"/>
                <a:gd name="T31" fmla="*/ 180 h 1364"/>
                <a:gd name="T32" fmla="*/ 288 w 432"/>
                <a:gd name="T33" fmla="*/ 244 h 1364"/>
                <a:gd name="T34" fmla="*/ 284 w 432"/>
                <a:gd name="T35" fmla="*/ 324 h 1364"/>
                <a:gd name="T36" fmla="*/ 236 w 432"/>
                <a:gd name="T37" fmla="*/ 424 h 1364"/>
                <a:gd name="T38" fmla="*/ 220 w 432"/>
                <a:gd name="T39" fmla="*/ 492 h 1364"/>
                <a:gd name="T40" fmla="*/ 216 w 432"/>
                <a:gd name="T41" fmla="*/ 540 h 1364"/>
                <a:gd name="T42" fmla="*/ 208 w 432"/>
                <a:gd name="T43" fmla="*/ 592 h 1364"/>
                <a:gd name="T44" fmla="*/ 224 w 432"/>
                <a:gd name="T45" fmla="*/ 692 h 1364"/>
                <a:gd name="T46" fmla="*/ 284 w 432"/>
                <a:gd name="T47" fmla="*/ 860 h 1364"/>
                <a:gd name="T48" fmla="*/ 344 w 432"/>
                <a:gd name="T49" fmla="*/ 988 h 1364"/>
                <a:gd name="T50" fmla="*/ 420 w 432"/>
                <a:gd name="T51" fmla="*/ 1212 h 1364"/>
                <a:gd name="T52" fmla="*/ 432 w 432"/>
                <a:gd name="T53" fmla="*/ 1308 h 1364"/>
                <a:gd name="T54" fmla="*/ 420 w 432"/>
                <a:gd name="T55" fmla="*/ 1356 h 1364"/>
                <a:gd name="T56" fmla="*/ 392 w 432"/>
                <a:gd name="T57" fmla="*/ 1364 h 1364"/>
                <a:gd name="T58" fmla="*/ 352 w 432"/>
                <a:gd name="T59" fmla="*/ 1332 h 1364"/>
                <a:gd name="T60" fmla="*/ 300 w 432"/>
                <a:gd name="T61" fmla="*/ 1284 h 1364"/>
                <a:gd name="T62" fmla="*/ 256 w 432"/>
                <a:gd name="T63" fmla="*/ 1228 h 1364"/>
                <a:gd name="T64" fmla="*/ 256 w 432"/>
                <a:gd name="T65" fmla="*/ 1224 h 13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2"/>
                <a:gd name="T100" fmla="*/ 0 h 1364"/>
                <a:gd name="T101" fmla="*/ 432 w 432"/>
                <a:gd name="T102" fmla="*/ 1364 h 13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2" h="1364">
                  <a:moveTo>
                    <a:pt x="256" y="1224"/>
                  </a:moveTo>
                  <a:lnTo>
                    <a:pt x="168" y="1092"/>
                  </a:lnTo>
                  <a:lnTo>
                    <a:pt x="148" y="1024"/>
                  </a:lnTo>
                  <a:lnTo>
                    <a:pt x="140" y="908"/>
                  </a:lnTo>
                  <a:lnTo>
                    <a:pt x="144" y="864"/>
                  </a:lnTo>
                  <a:lnTo>
                    <a:pt x="124" y="760"/>
                  </a:lnTo>
                  <a:lnTo>
                    <a:pt x="96" y="672"/>
                  </a:lnTo>
                  <a:lnTo>
                    <a:pt x="56" y="608"/>
                  </a:lnTo>
                  <a:lnTo>
                    <a:pt x="16" y="476"/>
                  </a:lnTo>
                  <a:lnTo>
                    <a:pt x="0" y="356"/>
                  </a:lnTo>
                  <a:lnTo>
                    <a:pt x="16" y="204"/>
                  </a:lnTo>
                  <a:lnTo>
                    <a:pt x="20" y="108"/>
                  </a:lnTo>
                  <a:lnTo>
                    <a:pt x="12" y="0"/>
                  </a:lnTo>
                  <a:lnTo>
                    <a:pt x="228" y="0"/>
                  </a:lnTo>
                  <a:lnTo>
                    <a:pt x="228" y="72"/>
                  </a:lnTo>
                  <a:lnTo>
                    <a:pt x="264" y="180"/>
                  </a:lnTo>
                  <a:lnTo>
                    <a:pt x="288" y="244"/>
                  </a:lnTo>
                  <a:lnTo>
                    <a:pt x="284" y="324"/>
                  </a:lnTo>
                  <a:lnTo>
                    <a:pt x="236" y="424"/>
                  </a:lnTo>
                  <a:lnTo>
                    <a:pt x="220" y="492"/>
                  </a:lnTo>
                  <a:lnTo>
                    <a:pt x="216" y="540"/>
                  </a:lnTo>
                  <a:lnTo>
                    <a:pt x="208" y="592"/>
                  </a:lnTo>
                  <a:lnTo>
                    <a:pt x="224" y="692"/>
                  </a:lnTo>
                  <a:lnTo>
                    <a:pt x="284" y="860"/>
                  </a:lnTo>
                  <a:lnTo>
                    <a:pt x="344" y="988"/>
                  </a:lnTo>
                  <a:lnTo>
                    <a:pt x="420" y="1212"/>
                  </a:lnTo>
                  <a:lnTo>
                    <a:pt x="432" y="1308"/>
                  </a:lnTo>
                  <a:lnTo>
                    <a:pt x="420" y="1356"/>
                  </a:lnTo>
                  <a:lnTo>
                    <a:pt x="392" y="1364"/>
                  </a:lnTo>
                  <a:lnTo>
                    <a:pt x="352" y="1332"/>
                  </a:lnTo>
                  <a:lnTo>
                    <a:pt x="300" y="1284"/>
                  </a:lnTo>
                  <a:lnTo>
                    <a:pt x="256" y="1228"/>
                  </a:lnTo>
                  <a:lnTo>
                    <a:pt x="256" y="1224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5" name="Freeform 403"/>
            <p:cNvSpPr>
              <a:spLocks/>
            </p:cNvSpPr>
            <p:nvPr/>
          </p:nvSpPr>
          <p:spPr bwMode="auto">
            <a:xfrm>
              <a:off x="22090061" y="23325140"/>
              <a:ext cx="253999" cy="463549"/>
            </a:xfrm>
            <a:custGeom>
              <a:avLst/>
              <a:gdLst>
                <a:gd name="T0" fmla="*/ 55 w 160"/>
                <a:gd name="T1" fmla="*/ 235 h 292"/>
                <a:gd name="T2" fmla="*/ 28 w 160"/>
                <a:gd name="T3" fmla="*/ 200 h 292"/>
                <a:gd name="T4" fmla="*/ 4 w 160"/>
                <a:gd name="T5" fmla="*/ 140 h 292"/>
                <a:gd name="T6" fmla="*/ 0 w 160"/>
                <a:gd name="T7" fmla="*/ 96 h 292"/>
                <a:gd name="T8" fmla="*/ 0 w 160"/>
                <a:gd name="T9" fmla="*/ 36 h 292"/>
                <a:gd name="T10" fmla="*/ 0 w 160"/>
                <a:gd name="T11" fmla="*/ 8 h 292"/>
                <a:gd name="T12" fmla="*/ 32 w 160"/>
                <a:gd name="T13" fmla="*/ 0 h 292"/>
                <a:gd name="T14" fmla="*/ 56 w 160"/>
                <a:gd name="T15" fmla="*/ 4 h 292"/>
                <a:gd name="T16" fmla="*/ 92 w 160"/>
                <a:gd name="T17" fmla="*/ 72 h 292"/>
                <a:gd name="T18" fmla="*/ 112 w 160"/>
                <a:gd name="T19" fmla="*/ 116 h 292"/>
                <a:gd name="T20" fmla="*/ 124 w 160"/>
                <a:gd name="T21" fmla="*/ 180 h 292"/>
                <a:gd name="T22" fmla="*/ 144 w 160"/>
                <a:gd name="T23" fmla="*/ 236 h 292"/>
                <a:gd name="T24" fmla="*/ 160 w 160"/>
                <a:gd name="T25" fmla="*/ 276 h 292"/>
                <a:gd name="T26" fmla="*/ 120 w 160"/>
                <a:gd name="T27" fmla="*/ 292 h 292"/>
                <a:gd name="T28" fmla="*/ 72 w 160"/>
                <a:gd name="T29" fmla="*/ 256 h 2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0"/>
                <a:gd name="T46" fmla="*/ 0 h 292"/>
                <a:gd name="T47" fmla="*/ 160 w 160"/>
                <a:gd name="T48" fmla="*/ 292 h 292"/>
                <a:gd name="connsiteX0" fmla="*/ 55 w 160"/>
                <a:gd name="connsiteY0" fmla="*/ 235 h 292"/>
                <a:gd name="connsiteX1" fmla="*/ 28 w 160"/>
                <a:gd name="connsiteY1" fmla="*/ 200 h 292"/>
                <a:gd name="connsiteX2" fmla="*/ 4 w 160"/>
                <a:gd name="connsiteY2" fmla="*/ 140 h 292"/>
                <a:gd name="connsiteX3" fmla="*/ 0 w 160"/>
                <a:gd name="connsiteY3" fmla="*/ 96 h 292"/>
                <a:gd name="connsiteX4" fmla="*/ 0 w 160"/>
                <a:gd name="connsiteY4" fmla="*/ 36 h 292"/>
                <a:gd name="connsiteX5" fmla="*/ 0 w 160"/>
                <a:gd name="connsiteY5" fmla="*/ 8 h 292"/>
                <a:gd name="connsiteX6" fmla="*/ 32 w 160"/>
                <a:gd name="connsiteY6" fmla="*/ 0 h 292"/>
                <a:gd name="connsiteX7" fmla="*/ 56 w 160"/>
                <a:gd name="connsiteY7" fmla="*/ 4 h 292"/>
                <a:gd name="connsiteX8" fmla="*/ 92 w 160"/>
                <a:gd name="connsiteY8" fmla="*/ 72 h 292"/>
                <a:gd name="connsiteX9" fmla="*/ 112 w 160"/>
                <a:gd name="connsiteY9" fmla="*/ 116 h 292"/>
                <a:gd name="connsiteX10" fmla="*/ 124 w 160"/>
                <a:gd name="connsiteY10" fmla="*/ 180 h 292"/>
                <a:gd name="connsiteX11" fmla="*/ 144 w 160"/>
                <a:gd name="connsiteY11" fmla="*/ 236 h 292"/>
                <a:gd name="connsiteX12" fmla="*/ 160 w 160"/>
                <a:gd name="connsiteY12" fmla="*/ 276 h 292"/>
                <a:gd name="connsiteX13" fmla="*/ 120 w 160"/>
                <a:gd name="connsiteY13" fmla="*/ 292 h 292"/>
                <a:gd name="connsiteX14" fmla="*/ 72 w 160"/>
                <a:gd name="connsiteY14" fmla="*/ 256 h 292"/>
                <a:gd name="connsiteX15" fmla="*/ 55 w 160"/>
                <a:gd name="connsiteY15" fmla="*/ 235 h 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0" h="292">
                  <a:moveTo>
                    <a:pt x="55" y="235"/>
                  </a:moveTo>
                  <a:cubicBezTo>
                    <a:pt x="46" y="223"/>
                    <a:pt x="37" y="212"/>
                    <a:pt x="28" y="200"/>
                  </a:cubicBezTo>
                  <a:lnTo>
                    <a:pt x="4" y="140"/>
                  </a:lnTo>
                  <a:cubicBezTo>
                    <a:pt x="3" y="125"/>
                    <a:pt x="1" y="111"/>
                    <a:pt x="0" y="96"/>
                  </a:cubicBezTo>
                  <a:lnTo>
                    <a:pt x="0" y="36"/>
                  </a:lnTo>
                  <a:lnTo>
                    <a:pt x="0" y="8"/>
                  </a:lnTo>
                  <a:cubicBezTo>
                    <a:pt x="11" y="5"/>
                    <a:pt x="21" y="3"/>
                    <a:pt x="32" y="0"/>
                  </a:cubicBezTo>
                  <a:cubicBezTo>
                    <a:pt x="40" y="1"/>
                    <a:pt x="48" y="3"/>
                    <a:pt x="56" y="4"/>
                  </a:cubicBezTo>
                  <a:cubicBezTo>
                    <a:pt x="68" y="27"/>
                    <a:pt x="80" y="49"/>
                    <a:pt x="92" y="72"/>
                  </a:cubicBezTo>
                  <a:cubicBezTo>
                    <a:pt x="99" y="87"/>
                    <a:pt x="105" y="101"/>
                    <a:pt x="112" y="116"/>
                  </a:cubicBezTo>
                  <a:cubicBezTo>
                    <a:pt x="116" y="137"/>
                    <a:pt x="120" y="159"/>
                    <a:pt x="124" y="180"/>
                  </a:cubicBezTo>
                  <a:cubicBezTo>
                    <a:pt x="131" y="199"/>
                    <a:pt x="137" y="217"/>
                    <a:pt x="144" y="236"/>
                  </a:cubicBezTo>
                  <a:cubicBezTo>
                    <a:pt x="149" y="249"/>
                    <a:pt x="155" y="263"/>
                    <a:pt x="160" y="276"/>
                  </a:cubicBezTo>
                  <a:cubicBezTo>
                    <a:pt x="147" y="281"/>
                    <a:pt x="133" y="287"/>
                    <a:pt x="120" y="292"/>
                  </a:cubicBezTo>
                  <a:lnTo>
                    <a:pt x="72" y="256"/>
                  </a:lnTo>
                  <a:lnTo>
                    <a:pt x="55" y="235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6" name="Freeform 404"/>
            <p:cNvSpPr>
              <a:spLocks/>
            </p:cNvSpPr>
            <p:nvPr/>
          </p:nvSpPr>
          <p:spPr bwMode="auto">
            <a:xfrm>
              <a:off x="22401212" y="22886987"/>
              <a:ext cx="673099" cy="1746252"/>
            </a:xfrm>
            <a:custGeom>
              <a:avLst/>
              <a:gdLst>
                <a:gd name="T0" fmla="*/ 358 w 424"/>
                <a:gd name="T1" fmla="*/ 1056 h 1100"/>
                <a:gd name="T2" fmla="*/ 340 w 424"/>
                <a:gd name="T3" fmla="*/ 992 h 1100"/>
                <a:gd name="T4" fmla="*/ 320 w 424"/>
                <a:gd name="T5" fmla="*/ 956 h 1100"/>
                <a:gd name="T6" fmla="*/ 296 w 424"/>
                <a:gd name="T7" fmla="*/ 912 h 1100"/>
                <a:gd name="T8" fmla="*/ 280 w 424"/>
                <a:gd name="T9" fmla="*/ 880 h 1100"/>
                <a:gd name="T10" fmla="*/ 280 w 424"/>
                <a:gd name="T11" fmla="*/ 828 h 1100"/>
                <a:gd name="T12" fmla="*/ 284 w 424"/>
                <a:gd name="T13" fmla="*/ 760 h 1100"/>
                <a:gd name="T14" fmla="*/ 244 w 424"/>
                <a:gd name="T15" fmla="*/ 664 h 1100"/>
                <a:gd name="T16" fmla="*/ 212 w 424"/>
                <a:gd name="T17" fmla="*/ 608 h 1100"/>
                <a:gd name="T18" fmla="*/ 160 w 424"/>
                <a:gd name="T19" fmla="*/ 548 h 1100"/>
                <a:gd name="T20" fmla="*/ 96 w 424"/>
                <a:gd name="T21" fmla="*/ 476 h 1100"/>
                <a:gd name="T22" fmla="*/ 60 w 424"/>
                <a:gd name="T23" fmla="*/ 428 h 1100"/>
                <a:gd name="T24" fmla="*/ 40 w 424"/>
                <a:gd name="T25" fmla="*/ 364 h 1100"/>
                <a:gd name="T26" fmla="*/ 40 w 424"/>
                <a:gd name="T27" fmla="*/ 276 h 1100"/>
                <a:gd name="T28" fmla="*/ 28 w 424"/>
                <a:gd name="T29" fmla="*/ 184 h 1100"/>
                <a:gd name="T30" fmla="*/ 8 w 424"/>
                <a:gd name="T31" fmla="*/ 108 h 1100"/>
                <a:gd name="T32" fmla="*/ 0 w 424"/>
                <a:gd name="T33" fmla="*/ 76 h 1100"/>
                <a:gd name="T34" fmla="*/ 0 w 424"/>
                <a:gd name="T35" fmla="*/ 40 h 1100"/>
                <a:gd name="T36" fmla="*/ 24 w 424"/>
                <a:gd name="T37" fmla="*/ 12 h 1100"/>
                <a:gd name="T38" fmla="*/ 52 w 424"/>
                <a:gd name="T39" fmla="*/ 0 h 1100"/>
                <a:gd name="T40" fmla="*/ 84 w 424"/>
                <a:gd name="T41" fmla="*/ 16 h 1100"/>
                <a:gd name="T42" fmla="*/ 128 w 424"/>
                <a:gd name="T43" fmla="*/ 104 h 1100"/>
                <a:gd name="T44" fmla="*/ 168 w 424"/>
                <a:gd name="T45" fmla="*/ 216 h 1100"/>
                <a:gd name="T46" fmla="*/ 224 w 424"/>
                <a:gd name="T47" fmla="*/ 388 h 1100"/>
                <a:gd name="T48" fmla="*/ 236 w 424"/>
                <a:gd name="T49" fmla="*/ 456 h 1100"/>
                <a:gd name="T50" fmla="*/ 288 w 424"/>
                <a:gd name="T51" fmla="*/ 528 h 1100"/>
                <a:gd name="T52" fmla="*/ 348 w 424"/>
                <a:gd name="T53" fmla="*/ 632 h 1100"/>
                <a:gd name="T54" fmla="*/ 392 w 424"/>
                <a:gd name="T55" fmla="*/ 784 h 1100"/>
                <a:gd name="T56" fmla="*/ 408 w 424"/>
                <a:gd name="T57" fmla="*/ 892 h 1100"/>
                <a:gd name="T58" fmla="*/ 396 w 424"/>
                <a:gd name="T59" fmla="*/ 940 h 1100"/>
                <a:gd name="T60" fmla="*/ 424 w 424"/>
                <a:gd name="T61" fmla="*/ 1056 h 1100"/>
                <a:gd name="T62" fmla="*/ 412 w 424"/>
                <a:gd name="T63" fmla="*/ 1096 h 1100"/>
                <a:gd name="T64" fmla="*/ 384 w 424"/>
                <a:gd name="T65" fmla="*/ 1100 h 1100"/>
                <a:gd name="T66" fmla="*/ 358 w 424"/>
                <a:gd name="T67" fmla="*/ 1056 h 11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24"/>
                <a:gd name="T103" fmla="*/ 0 h 1100"/>
                <a:gd name="T104" fmla="*/ 424 w 424"/>
                <a:gd name="T105" fmla="*/ 1100 h 11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24" h="1100">
                  <a:moveTo>
                    <a:pt x="358" y="1056"/>
                  </a:moveTo>
                  <a:lnTo>
                    <a:pt x="340" y="992"/>
                  </a:lnTo>
                  <a:lnTo>
                    <a:pt x="320" y="956"/>
                  </a:lnTo>
                  <a:lnTo>
                    <a:pt x="296" y="912"/>
                  </a:lnTo>
                  <a:lnTo>
                    <a:pt x="280" y="880"/>
                  </a:lnTo>
                  <a:lnTo>
                    <a:pt x="280" y="828"/>
                  </a:lnTo>
                  <a:lnTo>
                    <a:pt x="284" y="760"/>
                  </a:lnTo>
                  <a:lnTo>
                    <a:pt x="244" y="664"/>
                  </a:lnTo>
                  <a:lnTo>
                    <a:pt x="212" y="608"/>
                  </a:lnTo>
                  <a:lnTo>
                    <a:pt x="160" y="548"/>
                  </a:lnTo>
                  <a:lnTo>
                    <a:pt x="96" y="476"/>
                  </a:lnTo>
                  <a:lnTo>
                    <a:pt x="60" y="428"/>
                  </a:lnTo>
                  <a:lnTo>
                    <a:pt x="40" y="364"/>
                  </a:lnTo>
                  <a:lnTo>
                    <a:pt x="40" y="276"/>
                  </a:lnTo>
                  <a:lnTo>
                    <a:pt x="28" y="184"/>
                  </a:lnTo>
                  <a:lnTo>
                    <a:pt x="8" y="108"/>
                  </a:lnTo>
                  <a:lnTo>
                    <a:pt x="0" y="76"/>
                  </a:lnTo>
                  <a:lnTo>
                    <a:pt x="0" y="40"/>
                  </a:lnTo>
                  <a:lnTo>
                    <a:pt x="24" y="12"/>
                  </a:lnTo>
                  <a:lnTo>
                    <a:pt x="52" y="0"/>
                  </a:lnTo>
                  <a:lnTo>
                    <a:pt x="84" y="16"/>
                  </a:lnTo>
                  <a:lnTo>
                    <a:pt x="128" y="104"/>
                  </a:lnTo>
                  <a:lnTo>
                    <a:pt x="168" y="216"/>
                  </a:lnTo>
                  <a:lnTo>
                    <a:pt x="224" y="388"/>
                  </a:lnTo>
                  <a:lnTo>
                    <a:pt x="236" y="456"/>
                  </a:lnTo>
                  <a:lnTo>
                    <a:pt x="288" y="528"/>
                  </a:lnTo>
                  <a:lnTo>
                    <a:pt x="348" y="632"/>
                  </a:lnTo>
                  <a:lnTo>
                    <a:pt x="392" y="784"/>
                  </a:lnTo>
                  <a:lnTo>
                    <a:pt x="408" y="892"/>
                  </a:lnTo>
                  <a:lnTo>
                    <a:pt x="396" y="940"/>
                  </a:lnTo>
                  <a:lnTo>
                    <a:pt x="424" y="1056"/>
                  </a:lnTo>
                  <a:lnTo>
                    <a:pt x="412" y="1096"/>
                  </a:lnTo>
                  <a:lnTo>
                    <a:pt x="384" y="1100"/>
                  </a:lnTo>
                  <a:lnTo>
                    <a:pt x="358" y="1056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grpSp>
          <p:nvGrpSpPr>
            <p:cNvPr id="1057" name="Group 405"/>
            <p:cNvGrpSpPr>
              <a:grpSpLocks/>
            </p:cNvGrpSpPr>
            <p:nvPr/>
          </p:nvGrpSpPr>
          <p:grpSpPr bwMode="auto">
            <a:xfrm>
              <a:off x="12057063" y="8548688"/>
              <a:ext cx="784225" cy="552450"/>
              <a:chOff x="6640" y="5388"/>
              <a:chExt cx="494" cy="348"/>
            </a:xfrm>
          </p:grpSpPr>
          <p:sp>
            <p:nvSpPr>
              <p:cNvPr id="1141" name="Freeform 406"/>
              <p:cNvSpPr>
                <a:spLocks/>
              </p:cNvSpPr>
              <p:nvPr/>
            </p:nvSpPr>
            <p:spPr bwMode="auto">
              <a:xfrm>
                <a:off x="6640" y="5388"/>
                <a:ext cx="494" cy="348"/>
              </a:xfrm>
              <a:custGeom>
                <a:avLst/>
                <a:gdLst>
                  <a:gd name="T0" fmla="*/ 25 w 494"/>
                  <a:gd name="T1" fmla="*/ 63 h 348"/>
                  <a:gd name="T2" fmla="*/ 92 w 494"/>
                  <a:gd name="T3" fmla="*/ 106 h 348"/>
                  <a:gd name="T4" fmla="*/ 204 w 494"/>
                  <a:gd name="T5" fmla="*/ 152 h 348"/>
                  <a:gd name="T6" fmla="*/ 308 w 494"/>
                  <a:gd name="T7" fmla="*/ 216 h 348"/>
                  <a:gd name="T8" fmla="*/ 354 w 494"/>
                  <a:gd name="T9" fmla="*/ 270 h 348"/>
                  <a:gd name="T10" fmla="*/ 408 w 494"/>
                  <a:gd name="T11" fmla="*/ 324 h 348"/>
                  <a:gd name="T12" fmla="*/ 464 w 494"/>
                  <a:gd name="T13" fmla="*/ 348 h 348"/>
                  <a:gd name="T14" fmla="*/ 492 w 494"/>
                  <a:gd name="T15" fmla="*/ 338 h 348"/>
                  <a:gd name="T16" fmla="*/ 494 w 494"/>
                  <a:gd name="T17" fmla="*/ 320 h 348"/>
                  <a:gd name="T18" fmla="*/ 462 w 494"/>
                  <a:gd name="T19" fmla="*/ 282 h 348"/>
                  <a:gd name="T20" fmla="*/ 412 w 494"/>
                  <a:gd name="T21" fmla="*/ 242 h 348"/>
                  <a:gd name="T22" fmla="*/ 392 w 494"/>
                  <a:gd name="T23" fmla="*/ 216 h 348"/>
                  <a:gd name="T24" fmla="*/ 378 w 494"/>
                  <a:gd name="T25" fmla="*/ 198 h 348"/>
                  <a:gd name="T26" fmla="*/ 344 w 494"/>
                  <a:gd name="T27" fmla="*/ 162 h 348"/>
                  <a:gd name="T28" fmla="*/ 274 w 494"/>
                  <a:gd name="T29" fmla="*/ 122 h 348"/>
                  <a:gd name="T30" fmla="*/ 234 w 494"/>
                  <a:gd name="T31" fmla="*/ 98 h 348"/>
                  <a:gd name="T32" fmla="*/ 146 w 494"/>
                  <a:gd name="T33" fmla="*/ 62 h 348"/>
                  <a:gd name="T34" fmla="*/ 62 w 494"/>
                  <a:gd name="T35" fmla="*/ 12 h 348"/>
                  <a:gd name="T36" fmla="*/ 40 w 494"/>
                  <a:gd name="T37" fmla="*/ 0 h 348"/>
                  <a:gd name="T38" fmla="*/ 8 w 494"/>
                  <a:gd name="T39" fmla="*/ 6 h 348"/>
                  <a:gd name="T40" fmla="*/ 0 w 494"/>
                  <a:gd name="T41" fmla="*/ 22 h 348"/>
                  <a:gd name="T42" fmla="*/ 10 w 494"/>
                  <a:gd name="T43" fmla="*/ 56 h 348"/>
                  <a:gd name="T44" fmla="*/ 25 w 494"/>
                  <a:gd name="T45" fmla="*/ 63 h 34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94"/>
                  <a:gd name="T70" fmla="*/ 0 h 348"/>
                  <a:gd name="T71" fmla="*/ 494 w 494"/>
                  <a:gd name="T72" fmla="*/ 348 h 34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94" h="348">
                    <a:moveTo>
                      <a:pt x="25" y="63"/>
                    </a:moveTo>
                    <a:lnTo>
                      <a:pt x="92" y="106"/>
                    </a:lnTo>
                    <a:lnTo>
                      <a:pt x="204" y="152"/>
                    </a:lnTo>
                    <a:lnTo>
                      <a:pt x="308" y="216"/>
                    </a:lnTo>
                    <a:lnTo>
                      <a:pt x="354" y="270"/>
                    </a:lnTo>
                    <a:lnTo>
                      <a:pt x="408" y="324"/>
                    </a:lnTo>
                    <a:lnTo>
                      <a:pt x="464" y="348"/>
                    </a:lnTo>
                    <a:lnTo>
                      <a:pt x="492" y="338"/>
                    </a:lnTo>
                    <a:lnTo>
                      <a:pt x="494" y="320"/>
                    </a:lnTo>
                    <a:lnTo>
                      <a:pt x="462" y="282"/>
                    </a:lnTo>
                    <a:lnTo>
                      <a:pt x="412" y="242"/>
                    </a:lnTo>
                    <a:lnTo>
                      <a:pt x="392" y="216"/>
                    </a:lnTo>
                    <a:lnTo>
                      <a:pt x="378" y="198"/>
                    </a:lnTo>
                    <a:lnTo>
                      <a:pt x="344" y="162"/>
                    </a:lnTo>
                    <a:lnTo>
                      <a:pt x="274" y="122"/>
                    </a:lnTo>
                    <a:lnTo>
                      <a:pt x="234" y="98"/>
                    </a:lnTo>
                    <a:lnTo>
                      <a:pt x="146" y="62"/>
                    </a:lnTo>
                    <a:lnTo>
                      <a:pt x="62" y="12"/>
                    </a:lnTo>
                    <a:lnTo>
                      <a:pt x="40" y="0"/>
                    </a:lnTo>
                    <a:lnTo>
                      <a:pt x="8" y="6"/>
                    </a:lnTo>
                    <a:lnTo>
                      <a:pt x="0" y="22"/>
                    </a:lnTo>
                    <a:lnTo>
                      <a:pt x="10" y="56"/>
                    </a:lnTo>
                    <a:lnTo>
                      <a:pt x="25" y="63"/>
                    </a:lnTo>
                    <a:close/>
                  </a:path>
                </a:pathLst>
              </a:custGeom>
              <a:solidFill>
                <a:srgbClr val="B1FD35"/>
              </a:solidFill>
              <a:ln w="6350">
                <a:solidFill>
                  <a:srgbClr val="007635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42" name="Freeform 407"/>
              <p:cNvSpPr>
                <a:spLocks/>
              </p:cNvSpPr>
              <p:nvPr/>
            </p:nvSpPr>
            <p:spPr bwMode="auto">
              <a:xfrm>
                <a:off x="6698" y="5436"/>
                <a:ext cx="78" cy="52"/>
              </a:xfrm>
              <a:custGeom>
                <a:avLst/>
                <a:gdLst>
                  <a:gd name="T0" fmla="*/ 12 w 78"/>
                  <a:gd name="T1" fmla="*/ 15 h 52"/>
                  <a:gd name="T2" fmla="*/ 32 w 78"/>
                  <a:gd name="T3" fmla="*/ 36 h 52"/>
                  <a:gd name="T4" fmla="*/ 62 w 78"/>
                  <a:gd name="T5" fmla="*/ 52 h 52"/>
                  <a:gd name="T6" fmla="*/ 78 w 78"/>
                  <a:gd name="T7" fmla="*/ 52 h 52"/>
                  <a:gd name="T8" fmla="*/ 64 w 78"/>
                  <a:gd name="T9" fmla="*/ 26 h 52"/>
                  <a:gd name="T10" fmla="*/ 40 w 78"/>
                  <a:gd name="T11" fmla="*/ 10 h 52"/>
                  <a:gd name="T12" fmla="*/ 12 w 78"/>
                  <a:gd name="T13" fmla="*/ 0 h 52"/>
                  <a:gd name="T14" fmla="*/ 0 w 78"/>
                  <a:gd name="T15" fmla="*/ 2 h 52"/>
                  <a:gd name="T16" fmla="*/ 12 w 78"/>
                  <a:gd name="T17" fmla="*/ 15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52"/>
                  <a:gd name="T29" fmla="*/ 78 w 78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52">
                    <a:moveTo>
                      <a:pt x="12" y="15"/>
                    </a:moveTo>
                    <a:lnTo>
                      <a:pt x="32" y="36"/>
                    </a:lnTo>
                    <a:lnTo>
                      <a:pt x="62" y="52"/>
                    </a:lnTo>
                    <a:lnTo>
                      <a:pt x="78" y="52"/>
                    </a:lnTo>
                    <a:lnTo>
                      <a:pt x="64" y="26"/>
                    </a:lnTo>
                    <a:lnTo>
                      <a:pt x="40" y="10"/>
                    </a:lnTo>
                    <a:lnTo>
                      <a:pt x="12" y="0"/>
                    </a:lnTo>
                    <a:lnTo>
                      <a:pt x="0" y="2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  <p:sp>
            <p:nvSpPr>
              <p:cNvPr id="1143" name="Freeform 408"/>
              <p:cNvSpPr>
                <a:spLocks/>
              </p:cNvSpPr>
              <p:nvPr/>
            </p:nvSpPr>
            <p:spPr bwMode="auto">
              <a:xfrm>
                <a:off x="6918" y="5546"/>
                <a:ext cx="68" cy="48"/>
              </a:xfrm>
              <a:custGeom>
                <a:avLst/>
                <a:gdLst>
                  <a:gd name="T0" fmla="*/ 58 w 68"/>
                  <a:gd name="T1" fmla="*/ 48 h 48"/>
                  <a:gd name="T2" fmla="*/ 68 w 68"/>
                  <a:gd name="T3" fmla="*/ 40 h 48"/>
                  <a:gd name="T4" fmla="*/ 56 w 68"/>
                  <a:gd name="T5" fmla="*/ 26 h 48"/>
                  <a:gd name="T6" fmla="*/ 40 w 68"/>
                  <a:gd name="T7" fmla="*/ 16 h 48"/>
                  <a:gd name="T8" fmla="*/ 22 w 68"/>
                  <a:gd name="T9" fmla="*/ 6 h 48"/>
                  <a:gd name="T10" fmla="*/ 0 w 68"/>
                  <a:gd name="T11" fmla="*/ 0 h 48"/>
                  <a:gd name="T12" fmla="*/ 0 w 68"/>
                  <a:gd name="T13" fmla="*/ 18 h 48"/>
                  <a:gd name="T14" fmla="*/ 20 w 68"/>
                  <a:gd name="T15" fmla="*/ 28 h 48"/>
                  <a:gd name="T16" fmla="*/ 38 w 68"/>
                  <a:gd name="T17" fmla="*/ 38 h 48"/>
                  <a:gd name="T18" fmla="*/ 56 w 68"/>
                  <a:gd name="T19" fmla="*/ 46 h 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8"/>
                  <a:gd name="T31" fmla="*/ 0 h 48"/>
                  <a:gd name="T32" fmla="*/ 68 w 68"/>
                  <a:gd name="T33" fmla="*/ 48 h 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8" h="48">
                    <a:moveTo>
                      <a:pt x="58" y="48"/>
                    </a:moveTo>
                    <a:lnTo>
                      <a:pt x="68" y="40"/>
                    </a:lnTo>
                    <a:lnTo>
                      <a:pt x="56" y="26"/>
                    </a:lnTo>
                    <a:lnTo>
                      <a:pt x="40" y="16"/>
                    </a:lnTo>
                    <a:lnTo>
                      <a:pt x="22" y="6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20" y="28"/>
                    </a:lnTo>
                    <a:lnTo>
                      <a:pt x="38" y="38"/>
                    </a:lnTo>
                    <a:lnTo>
                      <a:pt x="56" y="46"/>
                    </a:lnTo>
                  </a:path>
                </a:pathLst>
              </a:custGeom>
              <a:solidFill>
                <a:srgbClr val="FEA8A8"/>
              </a:solidFill>
              <a:ln w="6350">
                <a:solidFill>
                  <a:srgbClr val="FB483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sz="1600" b="1">
                  <a:solidFill>
                    <a:srgbClr val="000000">
                      <a:lumMod val="75000"/>
                      <a:lumOff val="25000"/>
                    </a:srgbClr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058" name="Freeform 409"/>
            <p:cNvSpPr>
              <a:spLocks/>
            </p:cNvSpPr>
            <p:nvPr/>
          </p:nvSpPr>
          <p:spPr bwMode="auto">
            <a:xfrm>
              <a:off x="11336336" y="6713538"/>
              <a:ext cx="492127" cy="114299"/>
            </a:xfrm>
            <a:custGeom>
              <a:avLst/>
              <a:gdLst>
                <a:gd name="T0" fmla="*/ 82 w 310"/>
                <a:gd name="T1" fmla="*/ 72 h 72"/>
                <a:gd name="T2" fmla="*/ 164 w 310"/>
                <a:gd name="T3" fmla="*/ 66 h 72"/>
                <a:gd name="T4" fmla="*/ 226 w 310"/>
                <a:gd name="T5" fmla="*/ 62 h 72"/>
                <a:gd name="T6" fmla="*/ 278 w 310"/>
                <a:gd name="T7" fmla="*/ 54 h 72"/>
                <a:gd name="T8" fmla="*/ 306 w 310"/>
                <a:gd name="T9" fmla="*/ 46 h 72"/>
                <a:gd name="T10" fmla="*/ 310 w 310"/>
                <a:gd name="T11" fmla="*/ 34 h 72"/>
                <a:gd name="T12" fmla="*/ 294 w 310"/>
                <a:gd name="T13" fmla="*/ 20 h 72"/>
                <a:gd name="T14" fmla="*/ 258 w 310"/>
                <a:gd name="T15" fmla="*/ 2 h 72"/>
                <a:gd name="T16" fmla="*/ 212 w 310"/>
                <a:gd name="T17" fmla="*/ 0 h 72"/>
                <a:gd name="T18" fmla="*/ 168 w 310"/>
                <a:gd name="T19" fmla="*/ 2 h 72"/>
                <a:gd name="T20" fmla="*/ 138 w 310"/>
                <a:gd name="T21" fmla="*/ 12 h 72"/>
                <a:gd name="T22" fmla="*/ 100 w 310"/>
                <a:gd name="T23" fmla="*/ 12 h 72"/>
                <a:gd name="T24" fmla="*/ 66 w 310"/>
                <a:gd name="T25" fmla="*/ 8 h 72"/>
                <a:gd name="T26" fmla="*/ 14 w 310"/>
                <a:gd name="T27" fmla="*/ 14 h 72"/>
                <a:gd name="T28" fmla="*/ 0 w 310"/>
                <a:gd name="T29" fmla="*/ 34 h 72"/>
                <a:gd name="T30" fmla="*/ 8 w 310"/>
                <a:gd name="T31" fmla="*/ 58 h 72"/>
                <a:gd name="T32" fmla="*/ 56 w 310"/>
                <a:gd name="T33" fmla="*/ 70 h 72"/>
                <a:gd name="T34" fmla="*/ 94 w 310"/>
                <a:gd name="T35" fmla="*/ 70 h 72"/>
                <a:gd name="T36" fmla="*/ 82 w 310"/>
                <a:gd name="T37" fmla="*/ 72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0"/>
                <a:gd name="T58" fmla="*/ 0 h 72"/>
                <a:gd name="T59" fmla="*/ 310 w 310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0" h="72">
                  <a:moveTo>
                    <a:pt x="82" y="72"/>
                  </a:moveTo>
                  <a:lnTo>
                    <a:pt x="164" y="66"/>
                  </a:lnTo>
                  <a:lnTo>
                    <a:pt x="226" y="62"/>
                  </a:lnTo>
                  <a:lnTo>
                    <a:pt x="278" y="54"/>
                  </a:lnTo>
                  <a:lnTo>
                    <a:pt x="306" y="46"/>
                  </a:lnTo>
                  <a:lnTo>
                    <a:pt x="310" y="34"/>
                  </a:lnTo>
                  <a:lnTo>
                    <a:pt x="294" y="20"/>
                  </a:lnTo>
                  <a:lnTo>
                    <a:pt x="258" y="2"/>
                  </a:lnTo>
                  <a:lnTo>
                    <a:pt x="212" y="0"/>
                  </a:lnTo>
                  <a:lnTo>
                    <a:pt x="168" y="2"/>
                  </a:lnTo>
                  <a:lnTo>
                    <a:pt x="138" y="12"/>
                  </a:lnTo>
                  <a:lnTo>
                    <a:pt x="100" y="12"/>
                  </a:lnTo>
                  <a:lnTo>
                    <a:pt x="66" y="8"/>
                  </a:lnTo>
                  <a:lnTo>
                    <a:pt x="14" y="14"/>
                  </a:lnTo>
                  <a:lnTo>
                    <a:pt x="0" y="34"/>
                  </a:lnTo>
                  <a:lnTo>
                    <a:pt x="8" y="58"/>
                  </a:lnTo>
                  <a:lnTo>
                    <a:pt x="56" y="70"/>
                  </a:lnTo>
                  <a:lnTo>
                    <a:pt x="94" y="70"/>
                  </a:lnTo>
                  <a:lnTo>
                    <a:pt x="82" y="72"/>
                  </a:lnTo>
                  <a:close/>
                </a:path>
              </a:pathLst>
            </a:custGeom>
            <a:solidFill>
              <a:srgbClr val="D5FE91"/>
            </a:solidFill>
            <a:ln w="19050">
              <a:solidFill>
                <a:srgbClr val="36FE39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59" name="Freeform 410"/>
            <p:cNvSpPr>
              <a:spLocks/>
            </p:cNvSpPr>
            <p:nvPr/>
          </p:nvSpPr>
          <p:spPr bwMode="auto">
            <a:xfrm>
              <a:off x="9964737" y="5729288"/>
              <a:ext cx="739777" cy="365126"/>
            </a:xfrm>
            <a:custGeom>
              <a:avLst/>
              <a:gdLst>
                <a:gd name="T0" fmla="*/ 170 w 466"/>
                <a:gd name="T1" fmla="*/ 180 h 230"/>
                <a:gd name="T2" fmla="*/ 260 w 466"/>
                <a:gd name="T3" fmla="*/ 170 h 230"/>
                <a:gd name="T4" fmla="*/ 310 w 466"/>
                <a:gd name="T5" fmla="*/ 168 h 230"/>
                <a:gd name="T6" fmla="*/ 348 w 466"/>
                <a:gd name="T7" fmla="*/ 160 h 230"/>
                <a:gd name="T8" fmla="*/ 370 w 466"/>
                <a:gd name="T9" fmla="*/ 162 h 230"/>
                <a:gd name="T10" fmla="*/ 416 w 466"/>
                <a:gd name="T11" fmla="*/ 206 h 230"/>
                <a:gd name="T12" fmla="*/ 456 w 466"/>
                <a:gd name="T13" fmla="*/ 230 h 230"/>
                <a:gd name="T14" fmla="*/ 464 w 466"/>
                <a:gd name="T15" fmla="*/ 210 h 230"/>
                <a:gd name="T16" fmla="*/ 466 w 466"/>
                <a:gd name="T17" fmla="*/ 182 h 230"/>
                <a:gd name="T18" fmla="*/ 436 w 466"/>
                <a:gd name="T19" fmla="*/ 134 h 230"/>
                <a:gd name="T20" fmla="*/ 412 w 466"/>
                <a:gd name="T21" fmla="*/ 100 h 230"/>
                <a:gd name="T22" fmla="*/ 376 w 466"/>
                <a:gd name="T23" fmla="*/ 80 h 230"/>
                <a:gd name="T24" fmla="*/ 334 w 466"/>
                <a:gd name="T25" fmla="*/ 64 h 230"/>
                <a:gd name="T26" fmla="*/ 288 w 466"/>
                <a:gd name="T27" fmla="*/ 46 h 230"/>
                <a:gd name="T28" fmla="*/ 272 w 466"/>
                <a:gd name="T29" fmla="*/ 42 h 230"/>
                <a:gd name="T30" fmla="*/ 242 w 466"/>
                <a:gd name="T31" fmla="*/ 30 h 230"/>
                <a:gd name="T32" fmla="*/ 196 w 466"/>
                <a:gd name="T33" fmla="*/ 22 h 230"/>
                <a:gd name="T34" fmla="*/ 142 w 466"/>
                <a:gd name="T35" fmla="*/ 6 h 230"/>
                <a:gd name="T36" fmla="*/ 110 w 466"/>
                <a:gd name="T37" fmla="*/ 0 h 230"/>
                <a:gd name="T38" fmla="*/ 78 w 466"/>
                <a:gd name="T39" fmla="*/ 16 h 230"/>
                <a:gd name="T40" fmla="*/ 64 w 466"/>
                <a:gd name="T41" fmla="*/ 34 h 230"/>
                <a:gd name="T42" fmla="*/ 34 w 466"/>
                <a:gd name="T43" fmla="*/ 48 h 230"/>
                <a:gd name="T44" fmla="*/ 0 w 466"/>
                <a:gd name="T45" fmla="*/ 82 h 230"/>
                <a:gd name="T46" fmla="*/ 10 w 466"/>
                <a:gd name="T47" fmla="*/ 110 h 230"/>
                <a:gd name="T48" fmla="*/ 42 w 466"/>
                <a:gd name="T49" fmla="*/ 132 h 230"/>
                <a:gd name="T50" fmla="*/ 74 w 466"/>
                <a:gd name="T51" fmla="*/ 162 h 230"/>
                <a:gd name="T52" fmla="*/ 96 w 466"/>
                <a:gd name="T53" fmla="*/ 152 h 230"/>
                <a:gd name="T54" fmla="*/ 108 w 466"/>
                <a:gd name="T55" fmla="*/ 148 h 230"/>
                <a:gd name="T56" fmla="*/ 130 w 466"/>
                <a:gd name="T57" fmla="*/ 156 h 230"/>
                <a:gd name="T58" fmla="*/ 156 w 466"/>
                <a:gd name="T59" fmla="*/ 178 h 230"/>
                <a:gd name="T60" fmla="*/ 172 w 466"/>
                <a:gd name="T61" fmla="*/ 184 h 2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66"/>
                <a:gd name="T94" fmla="*/ 0 h 230"/>
                <a:gd name="T95" fmla="*/ 466 w 466"/>
                <a:gd name="T96" fmla="*/ 230 h 2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66" h="230">
                  <a:moveTo>
                    <a:pt x="170" y="180"/>
                  </a:moveTo>
                  <a:lnTo>
                    <a:pt x="260" y="170"/>
                  </a:lnTo>
                  <a:lnTo>
                    <a:pt x="310" y="168"/>
                  </a:lnTo>
                  <a:lnTo>
                    <a:pt x="348" y="160"/>
                  </a:lnTo>
                  <a:lnTo>
                    <a:pt x="370" y="162"/>
                  </a:lnTo>
                  <a:lnTo>
                    <a:pt x="416" y="206"/>
                  </a:lnTo>
                  <a:lnTo>
                    <a:pt x="456" y="230"/>
                  </a:lnTo>
                  <a:lnTo>
                    <a:pt x="464" y="210"/>
                  </a:lnTo>
                  <a:lnTo>
                    <a:pt x="466" y="182"/>
                  </a:lnTo>
                  <a:lnTo>
                    <a:pt x="436" y="134"/>
                  </a:lnTo>
                  <a:lnTo>
                    <a:pt x="412" y="100"/>
                  </a:lnTo>
                  <a:lnTo>
                    <a:pt x="376" y="80"/>
                  </a:lnTo>
                  <a:lnTo>
                    <a:pt x="334" y="64"/>
                  </a:lnTo>
                  <a:lnTo>
                    <a:pt x="288" y="46"/>
                  </a:lnTo>
                  <a:lnTo>
                    <a:pt x="272" y="42"/>
                  </a:lnTo>
                  <a:lnTo>
                    <a:pt x="242" y="30"/>
                  </a:lnTo>
                  <a:lnTo>
                    <a:pt x="196" y="22"/>
                  </a:lnTo>
                  <a:lnTo>
                    <a:pt x="142" y="6"/>
                  </a:lnTo>
                  <a:lnTo>
                    <a:pt x="110" y="0"/>
                  </a:lnTo>
                  <a:lnTo>
                    <a:pt x="78" y="16"/>
                  </a:lnTo>
                  <a:lnTo>
                    <a:pt x="64" y="34"/>
                  </a:lnTo>
                  <a:lnTo>
                    <a:pt x="34" y="48"/>
                  </a:lnTo>
                  <a:lnTo>
                    <a:pt x="0" y="82"/>
                  </a:lnTo>
                  <a:lnTo>
                    <a:pt x="10" y="110"/>
                  </a:lnTo>
                  <a:lnTo>
                    <a:pt x="42" y="132"/>
                  </a:lnTo>
                  <a:lnTo>
                    <a:pt x="74" y="162"/>
                  </a:lnTo>
                  <a:lnTo>
                    <a:pt x="96" y="152"/>
                  </a:lnTo>
                  <a:lnTo>
                    <a:pt x="108" y="148"/>
                  </a:lnTo>
                  <a:lnTo>
                    <a:pt x="130" y="156"/>
                  </a:lnTo>
                  <a:lnTo>
                    <a:pt x="156" y="178"/>
                  </a:lnTo>
                  <a:lnTo>
                    <a:pt x="172" y="184"/>
                  </a:lnTo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3" name="Freeform 411"/>
            <p:cNvSpPr>
              <a:spLocks/>
            </p:cNvSpPr>
            <p:nvPr/>
          </p:nvSpPr>
          <p:spPr bwMode="auto">
            <a:xfrm>
              <a:off x="11088687" y="6440487"/>
              <a:ext cx="409574" cy="133351"/>
            </a:xfrm>
            <a:custGeom>
              <a:avLst/>
              <a:gdLst>
                <a:gd name="T0" fmla="*/ 45 w 258"/>
                <a:gd name="T1" fmla="*/ 76 h 84"/>
                <a:gd name="T2" fmla="*/ 84 w 258"/>
                <a:gd name="T3" fmla="*/ 66 h 84"/>
                <a:gd name="T4" fmla="*/ 98 w 258"/>
                <a:gd name="T5" fmla="*/ 70 h 84"/>
                <a:gd name="T6" fmla="*/ 148 w 258"/>
                <a:gd name="T7" fmla="*/ 60 h 84"/>
                <a:gd name="T8" fmla="*/ 186 w 258"/>
                <a:gd name="T9" fmla="*/ 66 h 84"/>
                <a:gd name="T10" fmla="*/ 242 w 258"/>
                <a:gd name="T11" fmla="*/ 64 h 84"/>
                <a:gd name="T12" fmla="*/ 258 w 258"/>
                <a:gd name="T13" fmla="*/ 44 h 84"/>
                <a:gd name="T14" fmla="*/ 250 w 258"/>
                <a:gd name="T15" fmla="*/ 26 h 84"/>
                <a:gd name="T16" fmla="*/ 226 w 258"/>
                <a:gd name="T17" fmla="*/ 10 h 84"/>
                <a:gd name="T18" fmla="*/ 194 w 258"/>
                <a:gd name="T19" fmla="*/ 6 h 84"/>
                <a:gd name="T20" fmla="*/ 158 w 258"/>
                <a:gd name="T21" fmla="*/ 0 h 84"/>
                <a:gd name="T22" fmla="*/ 106 w 258"/>
                <a:gd name="T23" fmla="*/ 8 h 84"/>
                <a:gd name="T24" fmla="*/ 86 w 258"/>
                <a:gd name="T25" fmla="*/ 12 h 84"/>
                <a:gd name="T26" fmla="*/ 30 w 258"/>
                <a:gd name="T27" fmla="*/ 30 h 84"/>
                <a:gd name="T28" fmla="*/ 0 w 258"/>
                <a:gd name="T29" fmla="*/ 52 h 84"/>
                <a:gd name="T30" fmla="*/ 4 w 258"/>
                <a:gd name="T31" fmla="*/ 70 h 84"/>
                <a:gd name="T32" fmla="*/ 24 w 258"/>
                <a:gd name="T33" fmla="*/ 84 h 84"/>
                <a:gd name="T34" fmla="*/ 45 w 258"/>
                <a:gd name="T35" fmla="*/ 76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8"/>
                <a:gd name="T55" fmla="*/ 0 h 84"/>
                <a:gd name="T56" fmla="*/ 258 w 258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8" h="84">
                  <a:moveTo>
                    <a:pt x="45" y="76"/>
                  </a:moveTo>
                  <a:lnTo>
                    <a:pt x="84" y="66"/>
                  </a:lnTo>
                  <a:lnTo>
                    <a:pt x="98" y="70"/>
                  </a:lnTo>
                  <a:lnTo>
                    <a:pt x="148" y="60"/>
                  </a:lnTo>
                  <a:lnTo>
                    <a:pt x="186" y="66"/>
                  </a:lnTo>
                  <a:lnTo>
                    <a:pt x="242" y="64"/>
                  </a:lnTo>
                  <a:lnTo>
                    <a:pt x="258" y="44"/>
                  </a:lnTo>
                  <a:lnTo>
                    <a:pt x="250" y="26"/>
                  </a:lnTo>
                  <a:lnTo>
                    <a:pt x="226" y="10"/>
                  </a:lnTo>
                  <a:lnTo>
                    <a:pt x="194" y="6"/>
                  </a:lnTo>
                  <a:lnTo>
                    <a:pt x="158" y="0"/>
                  </a:lnTo>
                  <a:lnTo>
                    <a:pt x="106" y="8"/>
                  </a:lnTo>
                  <a:lnTo>
                    <a:pt x="86" y="12"/>
                  </a:lnTo>
                  <a:lnTo>
                    <a:pt x="30" y="30"/>
                  </a:lnTo>
                  <a:lnTo>
                    <a:pt x="0" y="52"/>
                  </a:lnTo>
                  <a:lnTo>
                    <a:pt x="4" y="70"/>
                  </a:lnTo>
                  <a:lnTo>
                    <a:pt x="24" y="84"/>
                  </a:lnTo>
                  <a:lnTo>
                    <a:pt x="45" y="76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4" name="Freeform 412"/>
            <p:cNvSpPr>
              <a:spLocks/>
            </p:cNvSpPr>
            <p:nvPr/>
          </p:nvSpPr>
          <p:spPr bwMode="auto">
            <a:xfrm>
              <a:off x="22394863" y="21026437"/>
              <a:ext cx="406402" cy="1130299"/>
            </a:xfrm>
            <a:custGeom>
              <a:avLst/>
              <a:gdLst>
                <a:gd name="T0" fmla="*/ 220 w 256"/>
                <a:gd name="T1" fmla="*/ 696 h 712"/>
                <a:gd name="T2" fmla="*/ 256 w 256"/>
                <a:gd name="T3" fmla="*/ 664 h 712"/>
                <a:gd name="T4" fmla="*/ 256 w 256"/>
                <a:gd name="T5" fmla="*/ 636 h 712"/>
                <a:gd name="T6" fmla="*/ 240 w 256"/>
                <a:gd name="T7" fmla="*/ 596 h 712"/>
                <a:gd name="T8" fmla="*/ 184 w 256"/>
                <a:gd name="T9" fmla="*/ 456 h 712"/>
                <a:gd name="T10" fmla="*/ 148 w 256"/>
                <a:gd name="T11" fmla="*/ 388 h 712"/>
                <a:gd name="T12" fmla="*/ 140 w 256"/>
                <a:gd name="T13" fmla="*/ 352 h 712"/>
                <a:gd name="T14" fmla="*/ 140 w 256"/>
                <a:gd name="T15" fmla="*/ 268 h 712"/>
                <a:gd name="T16" fmla="*/ 152 w 256"/>
                <a:gd name="T17" fmla="*/ 156 h 712"/>
                <a:gd name="T18" fmla="*/ 160 w 256"/>
                <a:gd name="T19" fmla="*/ 76 h 712"/>
                <a:gd name="T20" fmla="*/ 144 w 256"/>
                <a:gd name="T21" fmla="*/ 16 h 712"/>
                <a:gd name="T22" fmla="*/ 108 w 256"/>
                <a:gd name="T23" fmla="*/ 0 h 712"/>
                <a:gd name="T24" fmla="*/ 72 w 256"/>
                <a:gd name="T25" fmla="*/ 52 h 712"/>
                <a:gd name="T26" fmla="*/ 36 w 256"/>
                <a:gd name="T27" fmla="*/ 172 h 712"/>
                <a:gd name="T28" fmla="*/ 4 w 256"/>
                <a:gd name="T29" fmla="*/ 324 h 712"/>
                <a:gd name="T30" fmla="*/ 0 w 256"/>
                <a:gd name="T31" fmla="*/ 468 h 712"/>
                <a:gd name="T32" fmla="*/ 32 w 256"/>
                <a:gd name="T33" fmla="*/ 548 h 712"/>
                <a:gd name="T34" fmla="*/ 108 w 256"/>
                <a:gd name="T35" fmla="*/ 656 h 712"/>
                <a:gd name="T36" fmla="*/ 156 w 256"/>
                <a:gd name="T37" fmla="*/ 696 h 712"/>
                <a:gd name="T38" fmla="*/ 192 w 256"/>
                <a:gd name="T39" fmla="*/ 712 h 712"/>
                <a:gd name="T40" fmla="*/ 216 w 256"/>
                <a:gd name="T41" fmla="*/ 700 h 712"/>
                <a:gd name="T42" fmla="*/ 220 w 256"/>
                <a:gd name="T43" fmla="*/ 696 h 7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56"/>
                <a:gd name="T67" fmla="*/ 0 h 712"/>
                <a:gd name="T68" fmla="*/ 256 w 256"/>
                <a:gd name="T69" fmla="*/ 712 h 7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56" h="712">
                  <a:moveTo>
                    <a:pt x="220" y="696"/>
                  </a:moveTo>
                  <a:lnTo>
                    <a:pt x="256" y="664"/>
                  </a:lnTo>
                  <a:lnTo>
                    <a:pt x="256" y="636"/>
                  </a:lnTo>
                  <a:lnTo>
                    <a:pt x="240" y="596"/>
                  </a:lnTo>
                  <a:lnTo>
                    <a:pt x="184" y="456"/>
                  </a:lnTo>
                  <a:lnTo>
                    <a:pt x="148" y="388"/>
                  </a:lnTo>
                  <a:lnTo>
                    <a:pt x="140" y="352"/>
                  </a:lnTo>
                  <a:lnTo>
                    <a:pt x="140" y="268"/>
                  </a:lnTo>
                  <a:lnTo>
                    <a:pt x="152" y="156"/>
                  </a:lnTo>
                  <a:lnTo>
                    <a:pt x="160" y="76"/>
                  </a:lnTo>
                  <a:lnTo>
                    <a:pt x="144" y="16"/>
                  </a:lnTo>
                  <a:lnTo>
                    <a:pt x="108" y="0"/>
                  </a:lnTo>
                  <a:lnTo>
                    <a:pt x="72" y="52"/>
                  </a:lnTo>
                  <a:lnTo>
                    <a:pt x="36" y="172"/>
                  </a:lnTo>
                  <a:lnTo>
                    <a:pt x="4" y="324"/>
                  </a:lnTo>
                  <a:lnTo>
                    <a:pt x="0" y="468"/>
                  </a:lnTo>
                  <a:lnTo>
                    <a:pt x="32" y="548"/>
                  </a:lnTo>
                  <a:lnTo>
                    <a:pt x="108" y="656"/>
                  </a:lnTo>
                  <a:lnTo>
                    <a:pt x="156" y="696"/>
                  </a:lnTo>
                  <a:lnTo>
                    <a:pt x="192" y="712"/>
                  </a:lnTo>
                  <a:lnTo>
                    <a:pt x="216" y="700"/>
                  </a:lnTo>
                  <a:lnTo>
                    <a:pt x="220" y="696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5" name="Freeform 413"/>
            <p:cNvSpPr>
              <a:spLocks/>
            </p:cNvSpPr>
            <p:nvPr/>
          </p:nvSpPr>
          <p:spPr bwMode="auto">
            <a:xfrm>
              <a:off x="21886865" y="19896138"/>
              <a:ext cx="495299" cy="400048"/>
            </a:xfrm>
            <a:custGeom>
              <a:avLst/>
              <a:gdLst>
                <a:gd name="T0" fmla="*/ 312 w 312"/>
                <a:gd name="T1" fmla="*/ 240 h 252"/>
                <a:gd name="T2" fmla="*/ 296 w 312"/>
                <a:gd name="T3" fmla="*/ 188 h 252"/>
                <a:gd name="T4" fmla="*/ 280 w 312"/>
                <a:gd name="T5" fmla="*/ 140 h 252"/>
                <a:gd name="T6" fmla="*/ 240 w 312"/>
                <a:gd name="T7" fmla="*/ 84 h 252"/>
                <a:gd name="T8" fmla="*/ 164 w 312"/>
                <a:gd name="T9" fmla="*/ 40 h 252"/>
                <a:gd name="T10" fmla="*/ 100 w 312"/>
                <a:gd name="T11" fmla="*/ 16 h 252"/>
                <a:gd name="T12" fmla="*/ 76 w 312"/>
                <a:gd name="T13" fmla="*/ 4 h 252"/>
                <a:gd name="T14" fmla="*/ 8 w 312"/>
                <a:gd name="T15" fmla="*/ 0 h 252"/>
                <a:gd name="T16" fmla="*/ 0 w 312"/>
                <a:gd name="T17" fmla="*/ 28 h 252"/>
                <a:gd name="T18" fmla="*/ 72 w 312"/>
                <a:gd name="T19" fmla="*/ 88 h 252"/>
                <a:gd name="T20" fmla="*/ 148 w 312"/>
                <a:gd name="T21" fmla="*/ 152 h 252"/>
                <a:gd name="T22" fmla="*/ 192 w 312"/>
                <a:gd name="T23" fmla="*/ 204 h 252"/>
                <a:gd name="T24" fmla="*/ 244 w 312"/>
                <a:gd name="T25" fmla="*/ 252 h 252"/>
                <a:gd name="T26" fmla="*/ 304 w 312"/>
                <a:gd name="T27" fmla="*/ 252 h 252"/>
                <a:gd name="T28" fmla="*/ 312 w 312"/>
                <a:gd name="T29" fmla="*/ 240 h 2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2"/>
                <a:gd name="T46" fmla="*/ 0 h 252"/>
                <a:gd name="T47" fmla="*/ 312 w 312"/>
                <a:gd name="T48" fmla="*/ 252 h 25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2" h="252">
                  <a:moveTo>
                    <a:pt x="312" y="240"/>
                  </a:moveTo>
                  <a:lnTo>
                    <a:pt x="296" y="188"/>
                  </a:lnTo>
                  <a:lnTo>
                    <a:pt x="280" y="140"/>
                  </a:lnTo>
                  <a:lnTo>
                    <a:pt x="240" y="84"/>
                  </a:lnTo>
                  <a:lnTo>
                    <a:pt x="164" y="40"/>
                  </a:lnTo>
                  <a:lnTo>
                    <a:pt x="100" y="16"/>
                  </a:lnTo>
                  <a:lnTo>
                    <a:pt x="76" y="4"/>
                  </a:lnTo>
                  <a:lnTo>
                    <a:pt x="8" y="0"/>
                  </a:lnTo>
                  <a:lnTo>
                    <a:pt x="0" y="28"/>
                  </a:lnTo>
                  <a:lnTo>
                    <a:pt x="72" y="88"/>
                  </a:lnTo>
                  <a:lnTo>
                    <a:pt x="148" y="152"/>
                  </a:lnTo>
                  <a:lnTo>
                    <a:pt x="192" y="204"/>
                  </a:lnTo>
                  <a:lnTo>
                    <a:pt x="244" y="252"/>
                  </a:lnTo>
                  <a:lnTo>
                    <a:pt x="304" y="252"/>
                  </a:lnTo>
                  <a:lnTo>
                    <a:pt x="312" y="24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6" name="Freeform 414"/>
            <p:cNvSpPr>
              <a:spLocks/>
            </p:cNvSpPr>
            <p:nvPr/>
          </p:nvSpPr>
          <p:spPr bwMode="auto">
            <a:xfrm>
              <a:off x="22223412" y="18594388"/>
              <a:ext cx="247650" cy="419100"/>
            </a:xfrm>
            <a:custGeom>
              <a:avLst/>
              <a:gdLst>
                <a:gd name="T0" fmla="*/ 96 w 156"/>
                <a:gd name="T1" fmla="*/ 260 h 264"/>
                <a:gd name="T2" fmla="*/ 68 w 156"/>
                <a:gd name="T3" fmla="*/ 240 h 264"/>
                <a:gd name="T4" fmla="*/ 40 w 156"/>
                <a:gd name="T5" fmla="*/ 184 h 264"/>
                <a:gd name="T6" fmla="*/ 8 w 156"/>
                <a:gd name="T7" fmla="*/ 104 h 264"/>
                <a:gd name="T8" fmla="*/ 0 w 156"/>
                <a:gd name="T9" fmla="*/ 68 h 264"/>
                <a:gd name="T10" fmla="*/ 8 w 156"/>
                <a:gd name="T11" fmla="*/ 40 h 264"/>
                <a:gd name="T12" fmla="*/ 36 w 156"/>
                <a:gd name="T13" fmla="*/ 16 h 264"/>
                <a:gd name="T14" fmla="*/ 76 w 156"/>
                <a:gd name="T15" fmla="*/ 4 h 264"/>
                <a:gd name="T16" fmla="*/ 124 w 156"/>
                <a:gd name="T17" fmla="*/ 0 h 264"/>
                <a:gd name="T18" fmla="*/ 148 w 156"/>
                <a:gd name="T19" fmla="*/ 52 h 264"/>
                <a:gd name="T20" fmla="*/ 148 w 156"/>
                <a:gd name="T21" fmla="*/ 128 h 264"/>
                <a:gd name="T22" fmla="*/ 156 w 156"/>
                <a:gd name="T23" fmla="*/ 196 h 264"/>
                <a:gd name="T24" fmla="*/ 156 w 156"/>
                <a:gd name="T25" fmla="*/ 232 h 264"/>
                <a:gd name="T26" fmla="*/ 120 w 156"/>
                <a:gd name="T27" fmla="*/ 264 h 264"/>
                <a:gd name="T28" fmla="*/ 96 w 156"/>
                <a:gd name="T29" fmla="*/ 260 h 2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6"/>
                <a:gd name="T46" fmla="*/ 0 h 264"/>
                <a:gd name="T47" fmla="*/ 156 w 156"/>
                <a:gd name="T48" fmla="*/ 264 h 2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6" h="264">
                  <a:moveTo>
                    <a:pt x="96" y="260"/>
                  </a:moveTo>
                  <a:lnTo>
                    <a:pt x="68" y="240"/>
                  </a:lnTo>
                  <a:lnTo>
                    <a:pt x="40" y="184"/>
                  </a:lnTo>
                  <a:lnTo>
                    <a:pt x="8" y="104"/>
                  </a:lnTo>
                  <a:lnTo>
                    <a:pt x="0" y="68"/>
                  </a:lnTo>
                  <a:lnTo>
                    <a:pt x="8" y="40"/>
                  </a:lnTo>
                  <a:lnTo>
                    <a:pt x="36" y="16"/>
                  </a:lnTo>
                  <a:lnTo>
                    <a:pt x="76" y="4"/>
                  </a:lnTo>
                  <a:lnTo>
                    <a:pt x="124" y="0"/>
                  </a:lnTo>
                  <a:lnTo>
                    <a:pt x="148" y="52"/>
                  </a:lnTo>
                  <a:lnTo>
                    <a:pt x="148" y="128"/>
                  </a:lnTo>
                  <a:lnTo>
                    <a:pt x="156" y="196"/>
                  </a:lnTo>
                  <a:lnTo>
                    <a:pt x="156" y="232"/>
                  </a:lnTo>
                  <a:lnTo>
                    <a:pt x="120" y="264"/>
                  </a:lnTo>
                  <a:lnTo>
                    <a:pt x="96" y="26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7" name="Freeform 415"/>
            <p:cNvSpPr>
              <a:spLocks/>
            </p:cNvSpPr>
            <p:nvPr/>
          </p:nvSpPr>
          <p:spPr bwMode="auto">
            <a:xfrm>
              <a:off x="21480463" y="18308638"/>
              <a:ext cx="952499" cy="1079501"/>
            </a:xfrm>
            <a:custGeom>
              <a:avLst/>
              <a:gdLst>
                <a:gd name="T0" fmla="*/ 439 w 600"/>
                <a:gd name="T1" fmla="*/ 583 h 680"/>
                <a:gd name="T2" fmla="*/ 552 w 600"/>
                <a:gd name="T3" fmla="*/ 664 h 680"/>
                <a:gd name="T4" fmla="*/ 596 w 600"/>
                <a:gd name="T5" fmla="*/ 680 h 680"/>
                <a:gd name="T6" fmla="*/ 600 w 600"/>
                <a:gd name="T7" fmla="*/ 648 h 680"/>
                <a:gd name="T8" fmla="*/ 544 w 600"/>
                <a:gd name="T9" fmla="*/ 576 h 680"/>
                <a:gd name="T10" fmla="*/ 412 w 600"/>
                <a:gd name="T11" fmla="*/ 428 h 680"/>
                <a:gd name="T12" fmla="*/ 348 w 600"/>
                <a:gd name="T13" fmla="*/ 356 h 680"/>
                <a:gd name="T14" fmla="*/ 276 w 600"/>
                <a:gd name="T15" fmla="*/ 284 h 680"/>
                <a:gd name="T16" fmla="*/ 204 w 600"/>
                <a:gd name="T17" fmla="*/ 204 h 680"/>
                <a:gd name="T18" fmla="*/ 172 w 600"/>
                <a:gd name="T19" fmla="*/ 160 h 680"/>
                <a:gd name="T20" fmla="*/ 156 w 600"/>
                <a:gd name="T21" fmla="*/ 124 h 680"/>
                <a:gd name="T22" fmla="*/ 120 w 600"/>
                <a:gd name="T23" fmla="*/ 76 h 680"/>
                <a:gd name="T24" fmla="*/ 56 w 600"/>
                <a:gd name="T25" fmla="*/ 24 h 680"/>
                <a:gd name="T26" fmla="*/ 16 w 600"/>
                <a:gd name="T27" fmla="*/ 0 h 680"/>
                <a:gd name="T28" fmla="*/ 0 w 600"/>
                <a:gd name="T29" fmla="*/ 44 h 680"/>
                <a:gd name="T30" fmla="*/ 20 w 600"/>
                <a:gd name="T31" fmla="*/ 132 h 680"/>
                <a:gd name="T32" fmla="*/ 56 w 600"/>
                <a:gd name="T33" fmla="*/ 208 h 680"/>
                <a:gd name="T34" fmla="*/ 124 w 600"/>
                <a:gd name="T35" fmla="*/ 276 h 680"/>
                <a:gd name="T36" fmla="*/ 220 w 600"/>
                <a:gd name="T37" fmla="*/ 320 h 680"/>
                <a:gd name="T38" fmla="*/ 268 w 600"/>
                <a:gd name="T39" fmla="*/ 368 h 680"/>
                <a:gd name="T40" fmla="*/ 296 w 600"/>
                <a:gd name="T41" fmla="*/ 448 h 680"/>
                <a:gd name="T42" fmla="*/ 336 w 600"/>
                <a:gd name="T43" fmla="*/ 508 h 680"/>
                <a:gd name="T44" fmla="*/ 439 w 600"/>
                <a:gd name="T45" fmla="*/ 583 h 6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00"/>
                <a:gd name="T70" fmla="*/ 0 h 680"/>
                <a:gd name="T71" fmla="*/ 600 w 600"/>
                <a:gd name="T72" fmla="*/ 680 h 68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00" h="680">
                  <a:moveTo>
                    <a:pt x="439" y="583"/>
                  </a:moveTo>
                  <a:lnTo>
                    <a:pt x="552" y="664"/>
                  </a:lnTo>
                  <a:lnTo>
                    <a:pt x="596" y="680"/>
                  </a:lnTo>
                  <a:lnTo>
                    <a:pt x="600" y="648"/>
                  </a:lnTo>
                  <a:lnTo>
                    <a:pt x="544" y="576"/>
                  </a:lnTo>
                  <a:lnTo>
                    <a:pt x="412" y="428"/>
                  </a:lnTo>
                  <a:lnTo>
                    <a:pt x="348" y="356"/>
                  </a:lnTo>
                  <a:lnTo>
                    <a:pt x="276" y="284"/>
                  </a:lnTo>
                  <a:lnTo>
                    <a:pt x="204" y="204"/>
                  </a:lnTo>
                  <a:lnTo>
                    <a:pt x="172" y="160"/>
                  </a:lnTo>
                  <a:lnTo>
                    <a:pt x="156" y="124"/>
                  </a:lnTo>
                  <a:lnTo>
                    <a:pt x="120" y="76"/>
                  </a:lnTo>
                  <a:lnTo>
                    <a:pt x="56" y="24"/>
                  </a:lnTo>
                  <a:lnTo>
                    <a:pt x="16" y="0"/>
                  </a:lnTo>
                  <a:lnTo>
                    <a:pt x="0" y="44"/>
                  </a:lnTo>
                  <a:lnTo>
                    <a:pt x="20" y="132"/>
                  </a:lnTo>
                  <a:lnTo>
                    <a:pt x="56" y="208"/>
                  </a:lnTo>
                  <a:lnTo>
                    <a:pt x="124" y="276"/>
                  </a:lnTo>
                  <a:lnTo>
                    <a:pt x="220" y="320"/>
                  </a:lnTo>
                  <a:lnTo>
                    <a:pt x="268" y="368"/>
                  </a:lnTo>
                  <a:lnTo>
                    <a:pt x="296" y="448"/>
                  </a:lnTo>
                  <a:lnTo>
                    <a:pt x="336" y="508"/>
                  </a:lnTo>
                  <a:lnTo>
                    <a:pt x="439" y="583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8" name="Freeform 416"/>
            <p:cNvSpPr>
              <a:spLocks/>
            </p:cNvSpPr>
            <p:nvPr/>
          </p:nvSpPr>
          <p:spPr bwMode="auto">
            <a:xfrm>
              <a:off x="21156614" y="19832637"/>
              <a:ext cx="157164" cy="76199"/>
            </a:xfrm>
            <a:custGeom>
              <a:avLst/>
              <a:gdLst>
                <a:gd name="T0" fmla="*/ 99 w 99"/>
                <a:gd name="T1" fmla="*/ 31 h 48"/>
                <a:gd name="T2" fmla="*/ 60 w 99"/>
                <a:gd name="T3" fmla="*/ 48 h 48"/>
                <a:gd name="T4" fmla="*/ 28 w 99"/>
                <a:gd name="T5" fmla="*/ 40 h 48"/>
                <a:gd name="T6" fmla="*/ 0 w 99"/>
                <a:gd name="T7" fmla="*/ 24 h 48"/>
                <a:gd name="T8" fmla="*/ 32 w 99"/>
                <a:gd name="T9" fmla="*/ 0 h 48"/>
                <a:gd name="T10" fmla="*/ 76 w 99"/>
                <a:gd name="T11" fmla="*/ 12 h 48"/>
                <a:gd name="T12" fmla="*/ 99 w 99"/>
                <a:gd name="T13" fmla="*/ 31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9"/>
                <a:gd name="T22" fmla="*/ 0 h 48"/>
                <a:gd name="T23" fmla="*/ 99 w 99"/>
                <a:gd name="T24" fmla="*/ 48 h 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9" h="48">
                  <a:moveTo>
                    <a:pt x="99" y="31"/>
                  </a:moveTo>
                  <a:lnTo>
                    <a:pt x="60" y="48"/>
                  </a:lnTo>
                  <a:lnTo>
                    <a:pt x="28" y="40"/>
                  </a:lnTo>
                  <a:lnTo>
                    <a:pt x="0" y="24"/>
                  </a:lnTo>
                  <a:lnTo>
                    <a:pt x="32" y="0"/>
                  </a:lnTo>
                  <a:lnTo>
                    <a:pt x="76" y="12"/>
                  </a:lnTo>
                  <a:lnTo>
                    <a:pt x="99" y="31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69" name="Freeform 417"/>
            <p:cNvSpPr>
              <a:spLocks/>
            </p:cNvSpPr>
            <p:nvPr/>
          </p:nvSpPr>
          <p:spPr bwMode="auto">
            <a:xfrm>
              <a:off x="21601111" y="17933987"/>
              <a:ext cx="558800" cy="419100"/>
            </a:xfrm>
            <a:custGeom>
              <a:avLst/>
              <a:gdLst>
                <a:gd name="T0" fmla="*/ 44 w 352"/>
                <a:gd name="T1" fmla="*/ 76 h 264"/>
                <a:gd name="T2" fmla="*/ 0 w 352"/>
                <a:gd name="T3" fmla="*/ 60 h 264"/>
                <a:gd name="T4" fmla="*/ 0 w 352"/>
                <a:gd name="T5" fmla="*/ 24 h 264"/>
                <a:gd name="T6" fmla="*/ 40 w 352"/>
                <a:gd name="T7" fmla="*/ 0 h 264"/>
                <a:gd name="T8" fmla="*/ 140 w 352"/>
                <a:gd name="T9" fmla="*/ 44 h 264"/>
                <a:gd name="T10" fmla="*/ 232 w 352"/>
                <a:gd name="T11" fmla="*/ 92 h 264"/>
                <a:gd name="T12" fmla="*/ 312 w 352"/>
                <a:gd name="T13" fmla="*/ 164 h 264"/>
                <a:gd name="T14" fmla="*/ 352 w 352"/>
                <a:gd name="T15" fmla="*/ 216 h 264"/>
                <a:gd name="T16" fmla="*/ 340 w 352"/>
                <a:gd name="T17" fmla="*/ 244 h 264"/>
                <a:gd name="T18" fmla="*/ 320 w 352"/>
                <a:gd name="T19" fmla="*/ 264 h 264"/>
                <a:gd name="T20" fmla="*/ 256 w 352"/>
                <a:gd name="T21" fmla="*/ 232 h 264"/>
                <a:gd name="T22" fmla="*/ 168 w 352"/>
                <a:gd name="T23" fmla="*/ 136 h 264"/>
                <a:gd name="T24" fmla="*/ 120 w 352"/>
                <a:gd name="T25" fmla="*/ 96 h 264"/>
                <a:gd name="T26" fmla="*/ 84 w 352"/>
                <a:gd name="T27" fmla="*/ 84 h 264"/>
                <a:gd name="T28" fmla="*/ 44 w 352"/>
                <a:gd name="T29" fmla="*/ 76 h 2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2"/>
                <a:gd name="T46" fmla="*/ 0 h 264"/>
                <a:gd name="T47" fmla="*/ 352 w 352"/>
                <a:gd name="T48" fmla="*/ 264 h 2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2" h="264">
                  <a:moveTo>
                    <a:pt x="44" y="76"/>
                  </a:moveTo>
                  <a:lnTo>
                    <a:pt x="0" y="60"/>
                  </a:lnTo>
                  <a:lnTo>
                    <a:pt x="0" y="24"/>
                  </a:lnTo>
                  <a:lnTo>
                    <a:pt x="40" y="0"/>
                  </a:lnTo>
                  <a:lnTo>
                    <a:pt x="140" y="44"/>
                  </a:lnTo>
                  <a:lnTo>
                    <a:pt x="232" y="92"/>
                  </a:lnTo>
                  <a:lnTo>
                    <a:pt x="312" y="164"/>
                  </a:lnTo>
                  <a:lnTo>
                    <a:pt x="352" y="216"/>
                  </a:lnTo>
                  <a:lnTo>
                    <a:pt x="340" y="244"/>
                  </a:lnTo>
                  <a:lnTo>
                    <a:pt x="320" y="264"/>
                  </a:lnTo>
                  <a:lnTo>
                    <a:pt x="256" y="232"/>
                  </a:lnTo>
                  <a:lnTo>
                    <a:pt x="168" y="136"/>
                  </a:lnTo>
                  <a:lnTo>
                    <a:pt x="120" y="96"/>
                  </a:lnTo>
                  <a:lnTo>
                    <a:pt x="84" y="84"/>
                  </a:lnTo>
                  <a:lnTo>
                    <a:pt x="44" y="76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0" name="Freeform 418"/>
            <p:cNvSpPr>
              <a:spLocks/>
            </p:cNvSpPr>
            <p:nvPr/>
          </p:nvSpPr>
          <p:spPr bwMode="auto">
            <a:xfrm>
              <a:off x="7237413" y="13190537"/>
              <a:ext cx="584202" cy="685802"/>
            </a:xfrm>
            <a:custGeom>
              <a:avLst/>
              <a:gdLst>
                <a:gd name="T0" fmla="*/ 72 w 368"/>
                <a:gd name="T1" fmla="*/ 280 h 432"/>
                <a:gd name="T2" fmla="*/ 16 w 368"/>
                <a:gd name="T3" fmla="*/ 192 h 432"/>
                <a:gd name="T4" fmla="*/ 0 w 368"/>
                <a:gd name="T5" fmla="*/ 92 h 432"/>
                <a:gd name="T6" fmla="*/ 20 w 368"/>
                <a:gd name="T7" fmla="*/ 32 h 432"/>
                <a:gd name="T8" fmla="*/ 84 w 368"/>
                <a:gd name="T9" fmla="*/ 0 h 432"/>
                <a:gd name="T10" fmla="*/ 204 w 368"/>
                <a:gd name="T11" fmla="*/ 40 h 432"/>
                <a:gd name="T12" fmla="*/ 280 w 368"/>
                <a:gd name="T13" fmla="*/ 128 h 432"/>
                <a:gd name="T14" fmla="*/ 344 w 368"/>
                <a:gd name="T15" fmla="*/ 216 h 432"/>
                <a:gd name="T16" fmla="*/ 364 w 368"/>
                <a:gd name="T17" fmla="*/ 264 h 432"/>
                <a:gd name="T18" fmla="*/ 368 w 368"/>
                <a:gd name="T19" fmla="*/ 328 h 432"/>
                <a:gd name="T20" fmla="*/ 336 w 368"/>
                <a:gd name="T21" fmla="*/ 396 h 432"/>
                <a:gd name="T22" fmla="*/ 276 w 368"/>
                <a:gd name="T23" fmla="*/ 432 h 432"/>
                <a:gd name="T24" fmla="*/ 204 w 368"/>
                <a:gd name="T25" fmla="*/ 416 h 432"/>
                <a:gd name="T26" fmla="*/ 132 w 368"/>
                <a:gd name="T27" fmla="*/ 364 h 4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8"/>
                <a:gd name="T43" fmla="*/ 0 h 432"/>
                <a:gd name="T44" fmla="*/ 368 w 368"/>
                <a:gd name="T45" fmla="*/ 432 h 4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8" h="432">
                  <a:moveTo>
                    <a:pt x="72" y="280"/>
                  </a:moveTo>
                  <a:lnTo>
                    <a:pt x="16" y="192"/>
                  </a:lnTo>
                  <a:lnTo>
                    <a:pt x="0" y="92"/>
                  </a:lnTo>
                  <a:lnTo>
                    <a:pt x="20" y="32"/>
                  </a:lnTo>
                  <a:lnTo>
                    <a:pt x="84" y="0"/>
                  </a:lnTo>
                  <a:lnTo>
                    <a:pt x="204" y="40"/>
                  </a:lnTo>
                  <a:lnTo>
                    <a:pt x="280" y="128"/>
                  </a:lnTo>
                  <a:lnTo>
                    <a:pt x="344" y="216"/>
                  </a:lnTo>
                  <a:lnTo>
                    <a:pt x="364" y="264"/>
                  </a:lnTo>
                  <a:lnTo>
                    <a:pt x="368" y="328"/>
                  </a:lnTo>
                  <a:lnTo>
                    <a:pt x="336" y="396"/>
                  </a:lnTo>
                  <a:lnTo>
                    <a:pt x="276" y="432"/>
                  </a:lnTo>
                  <a:lnTo>
                    <a:pt x="204" y="416"/>
                  </a:lnTo>
                  <a:lnTo>
                    <a:pt x="132" y="364"/>
                  </a:lnTo>
                </a:path>
              </a:pathLst>
            </a:custGeom>
            <a:solidFill>
              <a:srgbClr val="D0A0FE"/>
            </a:solidFill>
            <a:ln w="6350">
              <a:solidFill>
                <a:srgbClr val="92319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1" name="Freeform 419"/>
            <p:cNvSpPr>
              <a:spLocks/>
            </p:cNvSpPr>
            <p:nvPr/>
          </p:nvSpPr>
          <p:spPr bwMode="auto">
            <a:xfrm>
              <a:off x="17518063" y="13120687"/>
              <a:ext cx="158752" cy="215899"/>
            </a:xfrm>
            <a:custGeom>
              <a:avLst/>
              <a:gdLst>
                <a:gd name="T0" fmla="*/ 64 w 100"/>
                <a:gd name="T1" fmla="*/ 136 h 136"/>
                <a:gd name="T2" fmla="*/ 44 w 100"/>
                <a:gd name="T3" fmla="*/ 104 h 136"/>
                <a:gd name="T4" fmla="*/ 16 w 100"/>
                <a:gd name="T5" fmla="*/ 64 h 136"/>
                <a:gd name="T6" fmla="*/ 0 w 100"/>
                <a:gd name="T7" fmla="*/ 32 h 136"/>
                <a:gd name="T8" fmla="*/ 8 w 100"/>
                <a:gd name="T9" fmla="*/ 0 h 136"/>
                <a:gd name="T10" fmla="*/ 44 w 100"/>
                <a:gd name="T11" fmla="*/ 12 h 136"/>
                <a:gd name="T12" fmla="*/ 72 w 100"/>
                <a:gd name="T13" fmla="*/ 52 h 136"/>
                <a:gd name="T14" fmla="*/ 100 w 100"/>
                <a:gd name="T15" fmla="*/ 100 h 136"/>
                <a:gd name="T16" fmla="*/ 100 w 100"/>
                <a:gd name="T17" fmla="*/ 124 h 136"/>
                <a:gd name="T18" fmla="*/ 64 w 100"/>
                <a:gd name="T19" fmla="*/ 136 h 1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"/>
                <a:gd name="T31" fmla="*/ 0 h 136"/>
                <a:gd name="T32" fmla="*/ 100 w 100"/>
                <a:gd name="T33" fmla="*/ 136 h 1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" h="136">
                  <a:moveTo>
                    <a:pt x="64" y="136"/>
                  </a:moveTo>
                  <a:lnTo>
                    <a:pt x="44" y="104"/>
                  </a:lnTo>
                  <a:lnTo>
                    <a:pt x="16" y="64"/>
                  </a:lnTo>
                  <a:lnTo>
                    <a:pt x="0" y="32"/>
                  </a:lnTo>
                  <a:lnTo>
                    <a:pt x="8" y="0"/>
                  </a:lnTo>
                  <a:lnTo>
                    <a:pt x="44" y="12"/>
                  </a:lnTo>
                  <a:lnTo>
                    <a:pt x="72" y="52"/>
                  </a:lnTo>
                  <a:lnTo>
                    <a:pt x="100" y="100"/>
                  </a:lnTo>
                  <a:lnTo>
                    <a:pt x="100" y="124"/>
                  </a:lnTo>
                  <a:lnTo>
                    <a:pt x="64" y="136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B4835"/>
              </a:solidFill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2" name="Freeform 420"/>
            <p:cNvSpPr>
              <a:spLocks/>
            </p:cNvSpPr>
            <p:nvPr/>
          </p:nvSpPr>
          <p:spPr bwMode="auto">
            <a:xfrm>
              <a:off x="15778161" y="12811124"/>
              <a:ext cx="177800" cy="201613"/>
            </a:xfrm>
            <a:custGeom>
              <a:avLst/>
              <a:gdLst>
                <a:gd name="T0" fmla="*/ 112 w 112"/>
                <a:gd name="T1" fmla="*/ 107 h 127"/>
                <a:gd name="T2" fmla="*/ 86 w 112"/>
                <a:gd name="T3" fmla="*/ 63 h 127"/>
                <a:gd name="T4" fmla="*/ 64 w 112"/>
                <a:gd name="T5" fmla="*/ 23 h 127"/>
                <a:gd name="T6" fmla="*/ 16 w 112"/>
                <a:gd name="T7" fmla="*/ 3 h 127"/>
                <a:gd name="T8" fmla="*/ 22 w 112"/>
                <a:gd name="T9" fmla="*/ 43 h 127"/>
                <a:gd name="T10" fmla="*/ 40 w 112"/>
                <a:gd name="T11" fmla="*/ 79 h 127"/>
                <a:gd name="T12" fmla="*/ 58 w 112"/>
                <a:gd name="T13" fmla="*/ 105 h 127"/>
                <a:gd name="T14" fmla="*/ 100 w 112"/>
                <a:gd name="T15" fmla="*/ 127 h 127"/>
                <a:gd name="T16" fmla="*/ 112 w 112"/>
                <a:gd name="T17" fmla="*/ 107 h 1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2"/>
                <a:gd name="T28" fmla="*/ 0 h 127"/>
                <a:gd name="T29" fmla="*/ 112 w 112"/>
                <a:gd name="T30" fmla="*/ 127 h 1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2" h="127">
                  <a:moveTo>
                    <a:pt x="112" y="107"/>
                  </a:moveTo>
                  <a:lnTo>
                    <a:pt x="86" y="63"/>
                  </a:lnTo>
                  <a:lnTo>
                    <a:pt x="64" y="23"/>
                  </a:lnTo>
                  <a:cubicBezTo>
                    <a:pt x="52" y="13"/>
                    <a:pt x="23" y="0"/>
                    <a:pt x="16" y="3"/>
                  </a:cubicBezTo>
                  <a:cubicBezTo>
                    <a:pt x="0" y="9"/>
                    <a:pt x="18" y="30"/>
                    <a:pt x="22" y="43"/>
                  </a:cubicBezTo>
                  <a:lnTo>
                    <a:pt x="40" y="79"/>
                  </a:lnTo>
                  <a:lnTo>
                    <a:pt x="58" y="105"/>
                  </a:lnTo>
                  <a:lnTo>
                    <a:pt x="100" y="127"/>
                  </a:lnTo>
                  <a:lnTo>
                    <a:pt x="112" y="107"/>
                  </a:lnTo>
                  <a:close/>
                </a:path>
              </a:pathLst>
            </a:custGeom>
            <a:solidFill>
              <a:srgbClr val="D0A0FE"/>
            </a:solidFill>
            <a:ln w="6350">
              <a:solidFill>
                <a:srgbClr val="92319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3" name="Freeform 421"/>
            <p:cNvSpPr>
              <a:spLocks/>
            </p:cNvSpPr>
            <p:nvPr/>
          </p:nvSpPr>
          <p:spPr bwMode="auto">
            <a:xfrm>
              <a:off x="16216313" y="13260387"/>
              <a:ext cx="552451" cy="698501"/>
            </a:xfrm>
            <a:custGeom>
              <a:avLst/>
              <a:gdLst>
                <a:gd name="T0" fmla="*/ 172 w 348"/>
                <a:gd name="T1" fmla="*/ 361 h 440"/>
                <a:gd name="T2" fmla="*/ 248 w 348"/>
                <a:gd name="T3" fmla="*/ 424 h 440"/>
                <a:gd name="T4" fmla="*/ 292 w 348"/>
                <a:gd name="T5" fmla="*/ 440 h 440"/>
                <a:gd name="T6" fmla="*/ 348 w 348"/>
                <a:gd name="T7" fmla="*/ 420 h 440"/>
                <a:gd name="T8" fmla="*/ 332 w 348"/>
                <a:gd name="T9" fmla="*/ 392 h 440"/>
                <a:gd name="T10" fmla="*/ 284 w 348"/>
                <a:gd name="T11" fmla="*/ 348 h 440"/>
                <a:gd name="T12" fmla="*/ 252 w 348"/>
                <a:gd name="T13" fmla="*/ 308 h 440"/>
                <a:gd name="T14" fmla="*/ 212 w 348"/>
                <a:gd name="T15" fmla="*/ 268 h 440"/>
                <a:gd name="T16" fmla="*/ 164 w 348"/>
                <a:gd name="T17" fmla="*/ 212 h 440"/>
                <a:gd name="T18" fmla="*/ 120 w 348"/>
                <a:gd name="T19" fmla="*/ 160 h 440"/>
                <a:gd name="T20" fmla="*/ 96 w 348"/>
                <a:gd name="T21" fmla="*/ 108 h 440"/>
                <a:gd name="T22" fmla="*/ 88 w 348"/>
                <a:gd name="T23" fmla="*/ 56 h 440"/>
                <a:gd name="T24" fmla="*/ 56 w 348"/>
                <a:gd name="T25" fmla="*/ 4 h 440"/>
                <a:gd name="T26" fmla="*/ 4 w 348"/>
                <a:gd name="T27" fmla="*/ 0 h 440"/>
                <a:gd name="T28" fmla="*/ 0 w 348"/>
                <a:gd name="T29" fmla="*/ 40 h 440"/>
                <a:gd name="T30" fmla="*/ 36 w 348"/>
                <a:gd name="T31" fmla="*/ 132 h 440"/>
                <a:gd name="T32" fmla="*/ 72 w 348"/>
                <a:gd name="T33" fmla="*/ 216 h 440"/>
                <a:gd name="T34" fmla="*/ 124 w 348"/>
                <a:gd name="T35" fmla="*/ 288 h 440"/>
                <a:gd name="T36" fmla="*/ 172 w 348"/>
                <a:gd name="T37" fmla="*/ 361 h 4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48"/>
                <a:gd name="T58" fmla="*/ 0 h 440"/>
                <a:gd name="T59" fmla="*/ 348 w 348"/>
                <a:gd name="T60" fmla="*/ 440 h 4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48" h="440">
                  <a:moveTo>
                    <a:pt x="172" y="361"/>
                  </a:moveTo>
                  <a:lnTo>
                    <a:pt x="248" y="424"/>
                  </a:lnTo>
                  <a:lnTo>
                    <a:pt x="292" y="440"/>
                  </a:lnTo>
                  <a:lnTo>
                    <a:pt x="348" y="420"/>
                  </a:lnTo>
                  <a:lnTo>
                    <a:pt x="332" y="392"/>
                  </a:lnTo>
                  <a:lnTo>
                    <a:pt x="284" y="348"/>
                  </a:lnTo>
                  <a:lnTo>
                    <a:pt x="252" y="308"/>
                  </a:lnTo>
                  <a:lnTo>
                    <a:pt x="212" y="268"/>
                  </a:lnTo>
                  <a:lnTo>
                    <a:pt x="164" y="212"/>
                  </a:lnTo>
                  <a:lnTo>
                    <a:pt x="120" y="160"/>
                  </a:lnTo>
                  <a:lnTo>
                    <a:pt x="96" y="108"/>
                  </a:lnTo>
                  <a:lnTo>
                    <a:pt x="88" y="56"/>
                  </a:lnTo>
                  <a:lnTo>
                    <a:pt x="56" y="4"/>
                  </a:lnTo>
                  <a:lnTo>
                    <a:pt x="4" y="0"/>
                  </a:lnTo>
                  <a:lnTo>
                    <a:pt x="0" y="40"/>
                  </a:lnTo>
                  <a:lnTo>
                    <a:pt x="36" y="132"/>
                  </a:lnTo>
                  <a:lnTo>
                    <a:pt x="72" y="216"/>
                  </a:lnTo>
                  <a:lnTo>
                    <a:pt x="124" y="288"/>
                  </a:lnTo>
                  <a:lnTo>
                    <a:pt x="172" y="361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B4835"/>
              </a:solidFill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4" name="Freeform 422"/>
            <p:cNvSpPr>
              <a:spLocks/>
            </p:cNvSpPr>
            <p:nvPr/>
          </p:nvSpPr>
          <p:spPr bwMode="auto">
            <a:xfrm>
              <a:off x="15852776" y="10599740"/>
              <a:ext cx="647698" cy="657224"/>
            </a:xfrm>
            <a:custGeom>
              <a:avLst/>
              <a:gdLst>
                <a:gd name="T0" fmla="*/ 356 w 408"/>
                <a:gd name="T1" fmla="*/ 396 h 414"/>
                <a:gd name="T2" fmla="*/ 300 w 408"/>
                <a:gd name="T3" fmla="*/ 342 h 414"/>
                <a:gd name="T4" fmla="*/ 234 w 408"/>
                <a:gd name="T5" fmla="*/ 276 h 414"/>
                <a:gd name="T6" fmla="*/ 186 w 408"/>
                <a:gd name="T7" fmla="*/ 228 h 414"/>
                <a:gd name="T8" fmla="*/ 144 w 408"/>
                <a:gd name="T9" fmla="*/ 180 h 414"/>
                <a:gd name="T10" fmla="*/ 102 w 408"/>
                <a:gd name="T11" fmla="*/ 132 h 414"/>
                <a:gd name="T12" fmla="*/ 54 w 408"/>
                <a:gd name="T13" fmla="*/ 96 h 414"/>
                <a:gd name="T14" fmla="*/ 12 w 408"/>
                <a:gd name="T15" fmla="*/ 54 h 414"/>
                <a:gd name="T16" fmla="*/ 0 w 408"/>
                <a:gd name="T17" fmla="*/ 12 h 414"/>
                <a:gd name="T18" fmla="*/ 36 w 408"/>
                <a:gd name="T19" fmla="*/ 0 h 414"/>
                <a:gd name="T20" fmla="*/ 78 w 408"/>
                <a:gd name="T21" fmla="*/ 30 h 414"/>
                <a:gd name="T22" fmla="*/ 186 w 408"/>
                <a:gd name="T23" fmla="*/ 114 h 414"/>
                <a:gd name="T24" fmla="*/ 258 w 408"/>
                <a:gd name="T25" fmla="*/ 174 h 414"/>
                <a:gd name="T26" fmla="*/ 336 w 408"/>
                <a:gd name="T27" fmla="*/ 282 h 414"/>
                <a:gd name="T28" fmla="*/ 396 w 408"/>
                <a:gd name="T29" fmla="*/ 354 h 414"/>
                <a:gd name="T30" fmla="*/ 408 w 408"/>
                <a:gd name="T31" fmla="*/ 414 h 414"/>
                <a:gd name="T32" fmla="*/ 356 w 408"/>
                <a:gd name="T33" fmla="*/ 396 h 4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8"/>
                <a:gd name="T52" fmla="*/ 0 h 414"/>
                <a:gd name="T53" fmla="*/ 408 w 408"/>
                <a:gd name="T54" fmla="*/ 414 h 41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8" h="414">
                  <a:moveTo>
                    <a:pt x="356" y="396"/>
                  </a:moveTo>
                  <a:lnTo>
                    <a:pt x="300" y="342"/>
                  </a:lnTo>
                  <a:lnTo>
                    <a:pt x="234" y="276"/>
                  </a:lnTo>
                  <a:lnTo>
                    <a:pt x="186" y="228"/>
                  </a:lnTo>
                  <a:lnTo>
                    <a:pt x="144" y="180"/>
                  </a:lnTo>
                  <a:lnTo>
                    <a:pt x="102" y="132"/>
                  </a:lnTo>
                  <a:lnTo>
                    <a:pt x="54" y="96"/>
                  </a:lnTo>
                  <a:lnTo>
                    <a:pt x="12" y="54"/>
                  </a:lnTo>
                  <a:lnTo>
                    <a:pt x="0" y="12"/>
                  </a:lnTo>
                  <a:lnTo>
                    <a:pt x="36" y="0"/>
                  </a:lnTo>
                  <a:lnTo>
                    <a:pt x="78" y="30"/>
                  </a:lnTo>
                  <a:lnTo>
                    <a:pt x="186" y="114"/>
                  </a:lnTo>
                  <a:lnTo>
                    <a:pt x="258" y="174"/>
                  </a:lnTo>
                  <a:lnTo>
                    <a:pt x="336" y="282"/>
                  </a:lnTo>
                  <a:lnTo>
                    <a:pt x="396" y="354"/>
                  </a:lnTo>
                  <a:lnTo>
                    <a:pt x="408" y="414"/>
                  </a:lnTo>
                  <a:lnTo>
                    <a:pt x="356" y="396"/>
                  </a:lnTo>
                  <a:close/>
                </a:path>
              </a:pathLst>
            </a:custGeom>
            <a:solidFill>
              <a:srgbClr val="D0A0FE"/>
            </a:solidFill>
            <a:ln w="6350">
              <a:solidFill>
                <a:srgbClr val="92319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5" name="Freeform 423"/>
            <p:cNvSpPr>
              <a:spLocks/>
            </p:cNvSpPr>
            <p:nvPr/>
          </p:nvSpPr>
          <p:spPr bwMode="auto">
            <a:xfrm>
              <a:off x="18519776" y="19781839"/>
              <a:ext cx="533399" cy="257176"/>
            </a:xfrm>
            <a:custGeom>
              <a:avLst/>
              <a:gdLst>
                <a:gd name="T0" fmla="*/ 128 w 336"/>
                <a:gd name="T1" fmla="*/ 101 h 162"/>
                <a:gd name="T2" fmla="*/ 216 w 336"/>
                <a:gd name="T3" fmla="*/ 144 h 162"/>
                <a:gd name="T4" fmla="*/ 294 w 336"/>
                <a:gd name="T5" fmla="*/ 162 h 162"/>
                <a:gd name="T6" fmla="*/ 336 w 336"/>
                <a:gd name="T7" fmla="*/ 120 h 162"/>
                <a:gd name="T8" fmla="*/ 306 w 336"/>
                <a:gd name="T9" fmla="*/ 90 h 162"/>
                <a:gd name="T10" fmla="*/ 240 w 336"/>
                <a:gd name="T11" fmla="*/ 48 h 162"/>
                <a:gd name="T12" fmla="*/ 186 w 336"/>
                <a:gd name="T13" fmla="*/ 30 h 162"/>
                <a:gd name="T14" fmla="*/ 114 w 336"/>
                <a:gd name="T15" fmla="*/ 6 h 162"/>
                <a:gd name="T16" fmla="*/ 48 w 336"/>
                <a:gd name="T17" fmla="*/ 0 h 162"/>
                <a:gd name="T18" fmla="*/ 0 w 336"/>
                <a:gd name="T19" fmla="*/ 12 h 162"/>
                <a:gd name="T20" fmla="*/ 54 w 336"/>
                <a:gd name="T21" fmla="*/ 84 h 162"/>
                <a:gd name="T22" fmla="*/ 128 w 336"/>
                <a:gd name="T23" fmla="*/ 101 h 1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6"/>
                <a:gd name="T37" fmla="*/ 0 h 162"/>
                <a:gd name="T38" fmla="*/ 336 w 336"/>
                <a:gd name="T39" fmla="*/ 162 h 1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6" h="162">
                  <a:moveTo>
                    <a:pt x="128" y="101"/>
                  </a:moveTo>
                  <a:lnTo>
                    <a:pt x="216" y="144"/>
                  </a:lnTo>
                  <a:lnTo>
                    <a:pt x="294" y="162"/>
                  </a:lnTo>
                  <a:lnTo>
                    <a:pt x="336" y="120"/>
                  </a:lnTo>
                  <a:lnTo>
                    <a:pt x="306" y="90"/>
                  </a:lnTo>
                  <a:lnTo>
                    <a:pt x="240" y="48"/>
                  </a:lnTo>
                  <a:lnTo>
                    <a:pt x="186" y="30"/>
                  </a:lnTo>
                  <a:lnTo>
                    <a:pt x="114" y="6"/>
                  </a:lnTo>
                  <a:lnTo>
                    <a:pt x="48" y="0"/>
                  </a:lnTo>
                  <a:lnTo>
                    <a:pt x="0" y="12"/>
                  </a:lnTo>
                  <a:lnTo>
                    <a:pt x="54" y="84"/>
                  </a:lnTo>
                  <a:lnTo>
                    <a:pt x="128" y="101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6" name="Freeform 43"/>
            <p:cNvSpPr/>
            <p:nvPr/>
          </p:nvSpPr>
          <p:spPr>
            <a:xfrm>
              <a:off x="11634789" y="5310188"/>
              <a:ext cx="635593" cy="166685"/>
            </a:xfrm>
            <a:custGeom>
              <a:avLst/>
              <a:gdLst>
                <a:gd name="connsiteX0" fmla="*/ 38100 w 635591"/>
                <a:gd name="connsiteY0" fmla="*/ 95250 h 166687"/>
                <a:gd name="connsiteX1" fmla="*/ 66675 w 635591"/>
                <a:gd name="connsiteY1" fmla="*/ 85725 h 166687"/>
                <a:gd name="connsiteX2" fmla="*/ 90487 w 635591"/>
                <a:gd name="connsiteY2" fmla="*/ 71437 h 166687"/>
                <a:gd name="connsiteX3" fmla="*/ 133350 w 635591"/>
                <a:gd name="connsiteY3" fmla="*/ 57150 h 166687"/>
                <a:gd name="connsiteX4" fmla="*/ 128587 w 635591"/>
                <a:gd name="connsiteY4" fmla="*/ 42862 h 166687"/>
                <a:gd name="connsiteX5" fmla="*/ 133350 w 635591"/>
                <a:gd name="connsiteY5" fmla="*/ 28575 h 166687"/>
                <a:gd name="connsiteX6" fmla="*/ 147637 w 635591"/>
                <a:gd name="connsiteY6" fmla="*/ 23812 h 166687"/>
                <a:gd name="connsiteX7" fmla="*/ 223837 w 635591"/>
                <a:gd name="connsiteY7" fmla="*/ 28575 h 166687"/>
                <a:gd name="connsiteX8" fmla="*/ 414337 w 635591"/>
                <a:gd name="connsiteY8" fmla="*/ 23812 h 166687"/>
                <a:gd name="connsiteX9" fmla="*/ 471487 w 635591"/>
                <a:gd name="connsiteY9" fmla="*/ 9525 h 166687"/>
                <a:gd name="connsiteX10" fmla="*/ 485775 w 635591"/>
                <a:gd name="connsiteY10" fmla="*/ 4762 h 166687"/>
                <a:gd name="connsiteX11" fmla="*/ 500062 w 635591"/>
                <a:gd name="connsiteY11" fmla="*/ 0 h 166687"/>
                <a:gd name="connsiteX12" fmla="*/ 581025 w 635591"/>
                <a:gd name="connsiteY12" fmla="*/ 4762 h 166687"/>
                <a:gd name="connsiteX13" fmla="*/ 595312 w 635591"/>
                <a:gd name="connsiteY13" fmla="*/ 9525 h 166687"/>
                <a:gd name="connsiteX14" fmla="*/ 604837 w 635591"/>
                <a:gd name="connsiteY14" fmla="*/ 23812 h 166687"/>
                <a:gd name="connsiteX15" fmla="*/ 619125 w 635591"/>
                <a:gd name="connsiteY15" fmla="*/ 33337 h 166687"/>
                <a:gd name="connsiteX16" fmla="*/ 619125 w 635591"/>
                <a:gd name="connsiteY16" fmla="*/ 114300 h 166687"/>
                <a:gd name="connsiteX17" fmla="*/ 590550 w 635591"/>
                <a:gd name="connsiteY17" fmla="*/ 123825 h 166687"/>
                <a:gd name="connsiteX18" fmla="*/ 500062 w 635591"/>
                <a:gd name="connsiteY18" fmla="*/ 119062 h 166687"/>
                <a:gd name="connsiteX19" fmla="*/ 485775 w 635591"/>
                <a:gd name="connsiteY19" fmla="*/ 114300 h 166687"/>
                <a:gd name="connsiteX20" fmla="*/ 471487 w 635591"/>
                <a:gd name="connsiteY20" fmla="*/ 104775 h 166687"/>
                <a:gd name="connsiteX21" fmla="*/ 304800 w 635591"/>
                <a:gd name="connsiteY21" fmla="*/ 114300 h 166687"/>
                <a:gd name="connsiteX22" fmla="*/ 276225 w 635591"/>
                <a:gd name="connsiteY22" fmla="*/ 123825 h 166687"/>
                <a:gd name="connsiteX23" fmla="*/ 247650 w 635591"/>
                <a:gd name="connsiteY23" fmla="*/ 133350 h 166687"/>
                <a:gd name="connsiteX24" fmla="*/ 233362 w 635591"/>
                <a:gd name="connsiteY24" fmla="*/ 138112 h 166687"/>
                <a:gd name="connsiteX25" fmla="*/ 104775 w 635591"/>
                <a:gd name="connsiteY25" fmla="*/ 142875 h 166687"/>
                <a:gd name="connsiteX26" fmla="*/ 76200 w 635591"/>
                <a:gd name="connsiteY26" fmla="*/ 152400 h 166687"/>
                <a:gd name="connsiteX27" fmla="*/ 57150 w 635591"/>
                <a:gd name="connsiteY27" fmla="*/ 157162 h 166687"/>
                <a:gd name="connsiteX28" fmla="*/ 28575 w 635591"/>
                <a:gd name="connsiteY28" fmla="*/ 166687 h 166687"/>
                <a:gd name="connsiteX29" fmla="*/ 4762 w 635591"/>
                <a:gd name="connsiteY29" fmla="*/ 161925 h 166687"/>
                <a:gd name="connsiteX30" fmla="*/ 0 w 635591"/>
                <a:gd name="connsiteY30" fmla="*/ 147637 h 166687"/>
                <a:gd name="connsiteX31" fmla="*/ 9525 w 635591"/>
                <a:gd name="connsiteY31" fmla="*/ 90487 h 166687"/>
                <a:gd name="connsiteX32" fmla="*/ 19050 w 635591"/>
                <a:gd name="connsiteY32" fmla="*/ 76200 h 166687"/>
                <a:gd name="connsiteX33" fmla="*/ 33337 w 635591"/>
                <a:gd name="connsiteY33" fmla="*/ 71437 h 166687"/>
                <a:gd name="connsiteX34" fmla="*/ 38100 w 635591"/>
                <a:gd name="connsiteY34" fmla="*/ 95250 h 166687"/>
                <a:gd name="connsiteX0" fmla="*/ 33337 w 635591"/>
                <a:gd name="connsiteY0" fmla="*/ 71437 h 166687"/>
                <a:gd name="connsiteX1" fmla="*/ 66675 w 635591"/>
                <a:gd name="connsiteY1" fmla="*/ 85725 h 166687"/>
                <a:gd name="connsiteX2" fmla="*/ 90487 w 635591"/>
                <a:gd name="connsiteY2" fmla="*/ 71437 h 166687"/>
                <a:gd name="connsiteX3" fmla="*/ 133350 w 635591"/>
                <a:gd name="connsiteY3" fmla="*/ 57150 h 166687"/>
                <a:gd name="connsiteX4" fmla="*/ 128587 w 635591"/>
                <a:gd name="connsiteY4" fmla="*/ 42862 h 166687"/>
                <a:gd name="connsiteX5" fmla="*/ 133350 w 635591"/>
                <a:gd name="connsiteY5" fmla="*/ 28575 h 166687"/>
                <a:gd name="connsiteX6" fmla="*/ 147637 w 635591"/>
                <a:gd name="connsiteY6" fmla="*/ 23812 h 166687"/>
                <a:gd name="connsiteX7" fmla="*/ 223837 w 635591"/>
                <a:gd name="connsiteY7" fmla="*/ 28575 h 166687"/>
                <a:gd name="connsiteX8" fmla="*/ 414337 w 635591"/>
                <a:gd name="connsiteY8" fmla="*/ 23812 h 166687"/>
                <a:gd name="connsiteX9" fmla="*/ 471487 w 635591"/>
                <a:gd name="connsiteY9" fmla="*/ 9525 h 166687"/>
                <a:gd name="connsiteX10" fmla="*/ 485775 w 635591"/>
                <a:gd name="connsiteY10" fmla="*/ 4762 h 166687"/>
                <a:gd name="connsiteX11" fmla="*/ 500062 w 635591"/>
                <a:gd name="connsiteY11" fmla="*/ 0 h 166687"/>
                <a:gd name="connsiteX12" fmla="*/ 581025 w 635591"/>
                <a:gd name="connsiteY12" fmla="*/ 4762 h 166687"/>
                <a:gd name="connsiteX13" fmla="*/ 595312 w 635591"/>
                <a:gd name="connsiteY13" fmla="*/ 9525 h 166687"/>
                <a:gd name="connsiteX14" fmla="*/ 604837 w 635591"/>
                <a:gd name="connsiteY14" fmla="*/ 23812 h 166687"/>
                <a:gd name="connsiteX15" fmla="*/ 619125 w 635591"/>
                <a:gd name="connsiteY15" fmla="*/ 33337 h 166687"/>
                <a:gd name="connsiteX16" fmla="*/ 619125 w 635591"/>
                <a:gd name="connsiteY16" fmla="*/ 114300 h 166687"/>
                <a:gd name="connsiteX17" fmla="*/ 590550 w 635591"/>
                <a:gd name="connsiteY17" fmla="*/ 123825 h 166687"/>
                <a:gd name="connsiteX18" fmla="*/ 500062 w 635591"/>
                <a:gd name="connsiteY18" fmla="*/ 119062 h 166687"/>
                <a:gd name="connsiteX19" fmla="*/ 485775 w 635591"/>
                <a:gd name="connsiteY19" fmla="*/ 114300 h 166687"/>
                <a:gd name="connsiteX20" fmla="*/ 471487 w 635591"/>
                <a:gd name="connsiteY20" fmla="*/ 104775 h 166687"/>
                <a:gd name="connsiteX21" fmla="*/ 304800 w 635591"/>
                <a:gd name="connsiteY21" fmla="*/ 114300 h 166687"/>
                <a:gd name="connsiteX22" fmla="*/ 276225 w 635591"/>
                <a:gd name="connsiteY22" fmla="*/ 123825 h 166687"/>
                <a:gd name="connsiteX23" fmla="*/ 247650 w 635591"/>
                <a:gd name="connsiteY23" fmla="*/ 133350 h 166687"/>
                <a:gd name="connsiteX24" fmla="*/ 233362 w 635591"/>
                <a:gd name="connsiteY24" fmla="*/ 138112 h 166687"/>
                <a:gd name="connsiteX25" fmla="*/ 104775 w 635591"/>
                <a:gd name="connsiteY25" fmla="*/ 142875 h 166687"/>
                <a:gd name="connsiteX26" fmla="*/ 76200 w 635591"/>
                <a:gd name="connsiteY26" fmla="*/ 152400 h 166687"/>
                <a:gd name="connsiteX27" fmla="*/ 57150 w 635591"/>
                <a:gd name="connsiteY27" fmla="*/ 157162 h 166687"/>
                <a:gd name="connsiteX28" fmla="*/ 28575 w 635591"/>
                <a:gd name="connsiteY28" fmla="*/ 166687 h 166687"/>
                <a:gd name="connsiteX29" fmla="*/ 4762 w 635591"/>
                <a:gd name="connsiteY29" fmla="*/ 161925 h 166687"/>
                <a:gd name="connsiteX30" fmla="*/ 0 w 635591"/>
                <a:gd name="connsiteY30" fmla="*/ 147637 h 166687"/>
                <a:gd name="connsiteX31" fmla="*/ 9525 w 635591"/>
                <a:gd name="connsiteY31" fmla="*/ 90487 h 166687"/>
                <a:gd name="connsiteX32" fmla="*/ 19050 w 635591"/>
                <a:gd name="connsiteY32" fmla="*/ 76200 h 166687"/>
                <a:gd name="connsiteX33" fmla="*/ 33337 w 635591"/>
                <a:gd name="connsiteY33" fmla="*/ 71437 h 166687"/>
                <a:gd name="connsiteX0" fmla="*/ 19050 w 635591"/>
                <a:gd name="connsiteY0" fmla="*/ 76200 h 166687"/>
                <a:gd name="connsiteX1" fmla="*/ 66675 w 635591"/>
                <a:gd name="connsiteY1" fmla="*/ 85725 h 166687"/>
                <a:gd name="connsiteX2" fmla="*/ 90487 w 635591"/>
                <a:gd name="connsiteY2" fmla="*/ 71437 h 166687"/>
                <a:gd name="connsiteX3" fmla="*/ 133350 w 635591"/>
                <a:gd name="connsiteY3" fmla="*/ 57150 h 166687"/>
                <a:gd name="connsiteX4" fmla="*/ 128587 w 635591"/>
                <a:gd name="connsiteY4" fmla="*/ 42862 h 166687"/>
                <a:gd name="connsiteX5" fmla="*/ 133350 w 635591"/>
                <a:gd name="connsiteY5" fmla="*/ 28575 h 166687"/>
                <a:gd name="connsiteX6" fmla="*/ 147637 w 635591"/>
                <a:gd name="connsiteY6" fmla="*/ 23812 h 166687"/>
                <a:gd name="connsiteX7" fmla="*/ 223837 w 635591"/>
                <a:gd name="connsiteY7" fmla="*/ 28575 h 166687"/>
                <a:gd name="connsiteX8" fmla="*/ 414337 w 635591"/>
                <a:gd name="connsiteY8" fmla="*/ 23812 h 166687"/>
                <a:gd name="connsiteX9" fmla="*/ 471487 w 635591"/>
                <a:gd name="connsiteY9" fmla="*/ 9525 h 166687"/>
                <a:gd name="connsiteX10" fmla="*/ 485775 w 635591"/>
                <a:gd name="connsiteY10" fmla="*/ 4762 h 166687"/>
                <a:gd name="connsiteX11" fmla="*/ 500062 w 635591"/>
                <a:gd name="connsiteY11" fmla="*/ 0 h 166687"/>
                <a:gd name="connsiteX12" fmla="*/ 581025 w 635591"/>
                <a:gd name="connsiteY12" fmla="*/ 4762 h 166687"/>
                <a:gd name="connsiteX13" fmla="*/ 595312 w 635591"/>
                <a:gd name="connsiteY13" fmla="*/ 9525 h 166687"/>
                <a:gd name="connsiteX14" fmla="*/ 604837 w 635591"/>
                <a:gd name="connsiteY14" fmla="*/ 23812 h 166687"/>
                <a:gd name="connsiteX15" fmla="*/ 619125 w 635591"/>
                <a:gd name="connsiteY15" fmla="*/ 33337 h 166687"/>
                <a:gd name="connsiteX16" fmla="*/ 619125 w 635591"/>
                <a:gd name="connsiteY16" fmla="*/ 114300 h 166687"/>
                <a:gd name="connsiteX17" fmla="*/ 590550 w 635591"/>
                <a:gd name="connsiteY17" fmla="*/ 123825 h 166687"/>
                <a:gd name="connsiteX18" fmla="*/ 500062 w 635591"/>
                <a:gd name="connsiteY18" fmla="*/ 119062 h 166687"/>
                <a:gd name="connsiteX19" fmla="*/ 485775 w 635591"/>
                <a:gd name="connsiteY19" fmla="*/ 114300 h 166687"/>
                <a:gd name="connsiteX20" fmla="*/ 471487 w 635591"/>
                <a:gd name="connsiteY20" fmla="*/ 104775 h 166687"/>
                <a:gd name="connsiteX21" fmla="*/ 304800 w 635591"/>
                <a:gd name="connsiteY21" fmla="*/ 114300 h 166687"/>
                <a:gd name="connsiteX22" fmla="*/ 276225 w 635591"/>
                <a:gd name="connsiteY22" fmla="*/ 123825 h 166687"/>
                <a:gd name="connsiteX23" fmla="*/ 247650 w 635591"/>
                <a:gd name="connsiteY23" fmla="*/ 133350 h 166687"/>
                <a:gd name="connsiteX24" fmla="*/ 233362 w 635591"/>
                <a:gd name="connsiteY24" fmla="*/ 138112 h 166687"/>
                <a:gd name="connsiteX25" fmla="*/ 104775 w 635591"/>
                <a:gd name="connsiteY25" fmla="*/ 142875 h 166687"/>
                <a:gd name="connsiteX26" fmla="*/ 76200 w 635591"/>
                <a:gd name="connsiteY26" fmla="*/ 152400 h 166687"/>
                <a:gd name="connsiteX27" fmla="*/ 57150 w 635591"/>
                <a:gd name="connsiteY27" fmla="*/ 157162 h 166687"/>
                <a:gd name="connsiteX28" fmla="*/ 28575 w 635591"/>
                <a:gd name="connsiteY28" fmla="*/ 166687 h 166687"/>
                <a:gd name="connsiteX29" fmla="*/ 4762 w 635591"/>
                <a:gd name="connsiteY29" fmla="*/ 161925 h 166687"/>
                <a:gd name="connsiteX30" fmla="*/ 0 w 635591"/>
                <a:gd name="connsiteY30" fmla="*/ 147637 h 166687"/>
                <a:gd name="connsiteX31" fmla="*/ 9525 w 635591"/>
                <a:gd name="connsiteY31" fmla="*/ 90487 h 166687"/>
                <a:gd name="connsiteX32" fmla="*/ 19050 w 635591"/>
                <a:gd name="connsiteY32" fmla="*/ 76200 h 166687"/>
                <a:gd name="connsiteX0" fmla="*/ 9525 w 635591"/>
                <a:gd name="connsiteY0" fmla="*/ 90487 h 166687"/>
                <a:gd name="connsiteX1" fmla="*/ 66675 w 635591"/>
                <a:gd name="connsiteY1" fmla="*/ 85725 h 166687"/>
                <a:gd name="connsiteX2" fmla="*/ 90487 w 635591"/>
                <a:gd name="connsiteY2" fmla="*/ 71437 h 166687"/>
                <a:gd name="connsiteX3" fmla="*/ 133350 w 635591"/>
                <a:gd name="connsiteY3" fmla="*/ 57150 h 166687"/>
                <a:gd name="connsiteX4" fmla="*/ 128587 w 635591"/>
                <a:gd name="connsiteY4" fmla="*/ 42862 h 166687"/>
                <a:gd name="connsiteX5" fmla="*/ 133350 w 635591"/>
                <a:gd name="connsiteY5" fmla="*/ 28575 h 166687"/>
                <a:gd name="connsiteX6" fmla="*/ 147637 w 635591"/>
                <a:gd name="connsiteY6" fmla="*/ 23812 h 166687"/>
                <a:gd name="connsiteX7" fmla="*/ 223837 w 635591"/>
                <a:gd name="connsiteY7" fmla="*/ 28575 h 166687"/>
                <a:gd name="connsiteX8" fmla="*/ 414337 w 635591"/>
                <a:gd name="connsiteY8" fmla="*/ 23812 h 166687"/>
                <a:gd name="connsiteX9" fmla="*/ 471487 w 635591"/>
                <a:gd name="connsiteY9" fmla="*/ 9525 h 166687"/>
                <a:gd name="connsiteX10" fmla="*/ 485775 w 635591"/>
                <a:gd name="connsiteY10" fmla="*/ 4762 h 166687"/>
                <a:gd name="connsiteX11" fmla="*/ 500062 w 635591"/>
                <a:gd name="connsiteY11" fmla="*/ 0 h 166687"/>
                <a:gd name="connsiteX12" fmla="*/ 581025 w 635591"/>
                <a:gd name="connsiteY12" fmla="*/ 4762 h 166687"/>
                <a:gd name="connsiteX13" fmla="*/ 595312 w 635591"/>
                <a:gd name="connsiteY13" fmla="*/ 9525 h 166687"/>
                <a:gd name="connsiteX14" fmla="*/ 604837 w 635591"/>
                <a:gd name="connsiteY14" fmla="*/ 23812 h 166687"/>
                <a:gd name="connsiteX15" fmla="*/ 619125 w 635591"/>
                <a:gd name="connsiteY15" fmla="*/ 33337 h 166687"/>
                <a:gd name="connsiteX16" fmla="*/ 619125 w 635591"/>
                <a:gd name="connsiteY16" fmla="*/ 114300 h 166687"/>
                <a:gd name="connsiteX17" fmla="*/ 590550 w 635591"/>
                <a:gd name="connsiteY17" fmla="*/ 123825 h 166687"/>
                <a:gd name="connsiteX18" fmla="*/ 500062 w 635591"/>
                <a:gd name="connsiteY18" fmla="*/ 119062 h 166687"/>
                <a:gd name="connsiteX19" fmla="*/ 485775 w 635591"/>
                <a:gd name="connsiteY19" fmla="*/ 114300 h 166687"/>
                <a:gd name="connsiteX20" fmla="*/ 471487 w 635591"/>
                <a:gd name="connsiteY20" fmla="*/ 104775 h 166687"/>
                <a:gd name="connsiteX21" fmla="*/ 304800 w 635591"/>
                <a:gd name="connsiteY21" fmla="*/ 114300 h 166687"/>
                <a:gd name="connsiteX22" fmla="*/ 276225 w 635591"/>
                <a:gd name="connsiteY22" fmla="*/ 123825 h 166687"/>
                <a:gd name="connsiteX23" fmla="*/ 247650 w 635591"/>
                <a:gd name="connsiteY23" fmla="*/ 133350 h 166687"/>
                <a:gd name="connsiteX24" fmla="*/ 233362 w 635591"/>
                <a:gd name="connsiteY24" fmla="*/ 138112 h 166687"/>
                <a:gd name="connsiteX25" fmla="*/ 104775 w 635591"/>
                <a:gd name="connsiteY25" fmla="*/ 142875 h 166687"/>
                <a:gd name="connsiteX26" fmla="*/ 76200 w 635591"/>
                <a:gd name="connsiteY26" fmla="*/ 152400 h 166687"/>
                <a:gd name="connsiteX27" fmla="*/ 57150 w 635591"/>
                <a:gd name="connsiteY27" fmla="*/ 157162 h 166687"/>
                <a:gd name="connsiteX28" fmla="*/ 28575 w 635591"/>
                <a:gd name="connsiteY28" fmla="*/ 166687 h 166687"/>
                <a:gd name="connsiteX29" fmla="*/ 4762 w 635591"/>
                <a:gd name="connsiteY29" fmla="*/ 161925 h 166687"/>
                <a:gd name="connsiteX30" fmla="*/ 0 w 635591"/>
                <a:gd name="connsiteY30" fmla="*/ 147637 h 166687"/>
                <a:gd name="connsiteX31" fmla="*/ 9525 w 635591"/>
                <a:gd name="connsiteY31" fmla="*/ 90487 h 166687"/>
                <a:gd name="connsiteX0" fmla="*/ 9525 w 635591"/>
                <a:gd name="connsiteY0" fmla="*/ 90487 h 166687"/>
                <a:gd name="connsiteX1" fmla="*/ 66675 w 635591"/>
                <a:gd name="connsiteY1" fmla="*/ 85725 h 166687"/>
                <a:gd name="connsiteX2" fmla="*/ 90487 w 635591"/>
                <a:gd name="connsiteY2" fmla="*/ 71437 h 166687"/>
                <a:gd name="connsiteX3" fmla="*/ 133350 w 635591"/>
                <a:gd name="connsiteY3" fmla="*/ 57150 h 166687"/>
                <a:gd name="connsiteX4" fmla="*/ 128587 w 635591"/>
                <a:gd name="connsiteY4" fmla="*/ 42862 h 166687"/>
                <a:gd name="connsiteX5" fmla="*/ 133350 w 635591"/>
                <a:gd name="connsiteY5" fmla="*/ 28575 h 166687"/>
                <a:gd name="connsiteX6" fmla="*/ 223837 w 635591"/>
                <a:gd name="connsiteY6" fmla="*/ 28575 h 166687"/>
                <a:gd name="connsiteX7" fmla="*/ 414337 w 635591"/>
                <a:gd name="connsiteY7" fmla="*/ 23812 h 166687"/>
                <a:gd name="connsiteX8" fmla="*/ 471487 w 635591"/>
                <a:gd name="connsiteY8" fmla="*/ 9525 h 166687"/>
                <a:gd name="connsiteX9" fmla="*/ 485775 w 635591"/>
                <a:gd name="connsiteY9" fmla="*/ 4762 h 166687"/>
                <a:gd name="connsiteX10" fmla="*/ 500062 w 635591"/>
                <a:gd name="connsiteY10" fmla="*/ 0 h 166687"/>
                <a:gd name="connsiteX11" fmla="*/ 581025 w 635591"/>
                <a:gd name="connsiteY11" fmla="*/ 4762 h 166687"/>
                <a:gd name="connsiteX12" fmla="*/ 595312 w 635591"/>
                <a:gd name="connsiteY12" fmla="*/ 9525 h 166687"/>
                <a:gd name="connsiteX13" fmla="*/ 604837 w 635591"/>
                <a:gd name="connsiteY13" fmla="*/ 23812 h 166687"/>
                <a:gd name="connsiteX14" fmla="*/ 619125 w 635591"/>
                <a:gd name="connsiteY14" fmla="*/ 33337 h 166687"/>
                <a:gd name="connsiteX15" fmla="*/ 619125 w 635591"/>
                <a:gd name="connsiteY15" fmla="*/ 114300 h 166687"/>
                <a:gd name="connsiteX16" fmla="*/ 590550 w 635591"/>
                <a:gd name="connsiteY16" fmla="*/ 123825 h 166687"/>
                <a:gd name="connsiteX17" fmla="*/ 500062 w 635591"/>
                <a:gd name="connsiteY17" fmla="*/ 119062 h 166687"/>
                <a:gd name="connsiteX18" fmla="*/ 485775 w 635591"/>
                <a:gd name="connsiteY18" fmla="*/ 114300 h 166687"/>
                <a:gd name="connsiteX19" fmla="*/ 471487 w 635591"/>
                <a:gd name="connsiteY19" fmla="*/ 104775 h 166687"/>
                <a:gd name="connsiteX20" fmla="*/ 304800 w 635591"/>
                <a:gd name="connsiteY20" fmla="*/ 114300 h 166687"/>
                <a:gd name="connsiteX21" fmla="*/ 276225 w 635591"/>
                <a:gd name="connsiteY21" fmla="*/ 123825 h 166687"/>
                <a:gd name="connsiteX22" fmla="*/ 247650 w 635591"/>
                <a:gd name="connsiteY22" fmla="*/ 133350 h 166687"/>
                <a:gd name="connsiteX23" fmla="*/ 233362 w 635591"/>
                <a:gd name="connsiteY23" fmla="*/ 138112 h 166687"/>
                <a:gd name="connsiteX24" fmla="*/ 104775 w 635591"/>
                <a:gd name="connsiteY24" fmla="*/ 142875 h 166687"/>
                <a:gd name="connsiteX25" fmla="*/ 76200 w 635591"/>
                <a:gd name="connsiteY25" fmla="*/ 152400 h 166687"/>
                <a:gd name="connsiteX26" fmla="*/ 57150 w 635591"/>
                <a:gd name="connsiteY26" fmla="*/ 157162 h 166687"/>
                <a:gd name="connsiteX27" fmla="*/ 28575 w 635591"/>
                <a:gd name="connsiteY27" fmla="*/ 166687 h 166687"/>
                <a:gd name="connsiteX28" fmla="*/ 4762 w 635591"/>
                <a:gd name="connsiteY28" fmla="*/ 161925 h 166687"/>
                <a:gd name="connsiteX29" fmla="*/ 0 w 635591"/>
                <a:gd name="connsiteY29" fmla="*/ 147637 h 166687"/>
                <a:gd name="connsiteX30" fmla="*/ 9525 w 635591"/>
                <a:gd name="connsiteY30" fmla="*/ 90487 h 166687"/>
                <a:gd name="connsiteX0" fmla="*/ 9525 w 635591"/>
                <a:gd name="connsiteY0" fmla="*/ 90487 h 166687"/>
                <a:gd name="connsiteX1" fmla="*/ 66675 w 635591"/>
                <a:gd name="connsiteY1" fmla="*/ 85725 h 166687"/>
                <a:gd name="connsiteX2" fmla="*/ 90487 w 635591"/>
                <a:gd name="connsiteY2" fmla="*/ 71437 h 166687"/>
                <a:gd name="connsiteX3" fmla="*/ 133350 w 635591"/>
                <a:gd name="connsiteY3" fmla="*/ 57150 h 166687"/>
                <a:gd name="connsiteX4" fmla="*/ 128587 w 635591"/>
                <a:gd name="connsiteY4" fmla="*/ 42862 h 166687"/>
                <a:gd name="connsiteX5" fmla="*/ 223837 w 635591"/>
                <a:gd name="connsiteY5" fmla="*/ 28575 h 166687"/>
                <a:gd name="connsiteX6" fmla="*/ 414337 w 635591"/>
                <a:gd name="connsiteY6" fmla="*/ 23812 h 166687"/>
                <a:gd name="connsiteX7" fmla="*/ 471487 w 635591"/>
                <a:gd name="connsiteY7" fmla="*/ 9525 h 166687"/>
                <a:gd name="connsiteX8" fmla="*/ 485775 w 635591"/>
                <a:gd name="connsiteY8" fmla="*/ 4762 h 166687"/>
                <a:gd name="connsiteX9" fmla="*/ 500062 w 635591"/>
                <a:gd name="connsiteY9" fmla="*/ 0 h 166687"/>
                <a:gd name="connsiteX10" fmla="*/ 581025 w 635591"/>
                <a:gd name="connsiteY10" fmla="*/ 4762 h 166687"/>
                <a:gd name="connsiteX11" fmla="*/ 595312 w 635591"/>
                <a:gd name="connsiteY11" fmla="*/ 9525 h 166687"/>
                <a:gd name="connsiteX12" fmla="*/ 604837 w 635591"/>
                <a:gd name="connsiteY12" fmla="*/ 23812 h 166687"/>
                <a:gd name="connsiteX13" fmla="*/ 619125 w 635591"/>
                <a:gd name="connsiteY13" fmla="*/ 33337 h 166687"/>
                <a:gd name="connsiteX14" fmla="*/ 619125 w 635591"/>
                <a:gd name="connsiteY14" fmla="*/ 114300 h 166687"/>
                <a:gd name="connsiteX15" fmla="*/ 590550 w 635591"/>
                <a:gd name="connsiteY15" fmla="*/ 123825 h 166687"/>
                <a:gd name="connsiteX16" fmla="*/ 500062 w 635591"/>
                <a:gd name="connsiteY16" fmla="*/ 119062 h 166687"/>
                <a:gd name="connsiteX17" fmla="*/ 485775 w 635591"/>
                <a:gd name="connsiteY17" fmla="*/ 114300 h 166687"/>
                <a:gd name="connsiteX18" fmla="*/ 471487 w 635591"/>
                <a:gd name="connsiteY18" fmla="*/ 104775 h 166687"/>
                <a:gd name="connsiteX19" fmla="*/ 304800 w 635591"/>
                <a:gd name="connsiteY19" fmla="*/ 114300 h 166687"/>
                <a:gd name="connsiteX20" fmla="*/ 276225 w 635591"/>
                <a:gd name="connsiteY20" fmla="*/ 123825 h 166687"/>
                <a:gd name="connsiteX21" fmla="*/ 247650 w 635591"/>
                <a:gd name="connsiteY21" fmla="*/ 133350 h 166687"/>
                <a:gd name="connsiteX22" fmla="*/ 233362 w 635591"/>
                <a:gd name="connsiteY22" fmla="*/ 138112 h 166687"/>
                <a:gd name="connsiteX23" fmla="*/ 104775 w 635591"/>
                <a:gd name="connsiteY23" fmla="*/ 142875 h 166687"/>
                <a:gd name="connsiteX24" fmla="*/ 76200 w 635591"/>
                <a:gd name="connsiteY24" fmla="*/ 152400 h 166687"/>
                <a:gd name="connsiteX25" fmla="*/ 57150 w 635591"/>
                <a:gd name="connsiteY25" fmla="*/ 157162 h 166687"/>
                <a:gd name="connsiteX26" fmla="*/ 28575 w 635591"/>
                <a:gd name="connsiteY26" fmla="*/ 166687 h 166687"/>
                <a:gd name="connsiteX27" fmla="*/ 4762 w 635591"/>
                <a:gd name="connsiteY27" fmla="*/ 161925 h 166687"/>
                <a:gd name="connsiteX28" fmla="*/ 0 w 635591"/>
                <a:gd name="connsiteY28" fmla="*/ 147637 h 166687"/>
                <a:gd name="connsiteX29" fmla="*/ 9525 w 635591"/>
                <a:gd name="connsiteY29" fmla="*/ 90487 h 16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5591" h="166687">
                  <a:moveTo>
                    <a:pt x="9525" y="90487"/>
                  </a:moveTo>
                  <a:cubicBezTo>
                    <a:pt x="20638" y="80168"/>
                    <a:pt x="53181" y="88900"/>
                    <a:pt x="66675" y="85725"/>
                  </a:cubicBezTo>
                  <a:cubicBezTo>
                    <a:pt x="73445" y="65413"/>
                    <a:pt x="66417" y="71437"/>
                    <a:pt x="90487" y="71437"/>
                  </a:cubicBezTo>
                  <a:cubicBezTo>
                    <a:pt x="95119" y="70665"/>
                    <a:pt x="128567" y="69108"/>
                    <a:pt x="133350" y="57150"/>
                  </a:cubicBezTo>
                  <a:cubicBezTo>
                    <a:pt x="135214" y="52489"/>
                    <a:pt x="130175" y="47625"/>
                    <a:pt x="128587" y="42862"/>
                  </a:cubicBezTo>
                  <a:cubicBezTo>
                    <a:pt x="143668" y="38100"/>
                    <a:pt x="176212" y="31750"/>
                    <a:pt x="223837" y="28575"/>
                  </a:cubicBezTo>
                  <a:lnTo>
                    <a:pt x="414337" y="23812"/>
                  </a:lnTo>
                  <a:cubicBezTo>
                    <a:pt x="436464" y="22850"/>
                    <a:pt x="450753" y="16437"/>
                    <a:pt x="471487" y="9525"/>
                  </a:cubicBezTo>
                  <a:lnTo>
                    <a:pt x="485775" y="4762"/>
                  </a:lnTo>
                  <a:lnTo>
                    <a:pt x="500062" y="0"/>
                  </a:lnTo>
                  <a:cubicBezTo>
                    <a:pt x="527050" y="1587"/>
                    <a:pt x="554125" y="2072"/>
                    <a:pt x="581025" y="4762"/>
                  </a:cubicBezTo>
                  <a:cubicBezTo>
                    <a:pt x="586020" y="5262"/>
                    <a:pt x="591392" y="6389"/>
                    <a:pt x="595312" y="9525"/>
                  </a:cubicBezTo>
                  <a:cubicBezTo>
                    <a:pt x="599781" y="13101"/>
                    <a:pt x="600790" y="19765"/>
                    <a:pt x="604837" y="23812"/>
                  </a:cubicBezTo>
                  <a:cubicBezTo>
                    <a:pt x="608885" y="27859"/>
                    <a:pt x="614362" y="30162"/>
                    <a:pt x="619125" y="33337"/>
                  </a:cubicBezTo>
                  <a:cubicBezTo>
                    <a:pt x="628376" y="61093"/>
                    <a:pt x="635591" y="76662"/>
                    <a:pt x="619125" y="114300"/>
                  </a:cubicBezTo>
                  <a:cubicBezTo>
                    <a:pt x="615101" y="123498"/>
                    <a:pt x="590550" y="123825"/>
                    <a:pt x="590550" y="123825"/>
                  </a:cubicBezTo>
                  <a:cubicBezTo>
                    <a:pt x="560387" y="122237"/>
                    <a:pt x="530142" y="121797"/>
                    <a:pt x="500062" y="119062"/>
                  </a:cubicBezTo>
                  <a:cubicBezTo>
                    <a:pt x="495063" y="118608"/>
                    <a:pt x="490265" y="116545"/>
                    <a:pt x="485775" y="114300"/>
                  </a:cubicBezTo>
                  <a:cubicBezTo>
                    <a:pt x="480655" y="111740"/>
                    <a:pt x="476250" y="107950"/>
                    <a:pt x="471487" y="104775"/>
                  </a:cubicBezTo>
                  <a:cubicBezTo>
                    <a:pt x="466257" y="104969"/>
                    <a:pt x="344834" y="105721"/>
                    <a:pt x="304800" y="114300"/>
                  </a:cubicBezTo>
                  <a:cubicBezTo>
                    <a:pt x="294983" y="116404"/>
                    <a:pt x="285750" y="120650"/>
                    <a:pt x="276225" y="123825"/>
                  </a:cubicBezTo>
                  <a:lnTo>
                    <a:pt x="247650" y="133350"/>
                  </a:lnTo>
                  <a:cubicBezTo>
                    <a:pt x="242887" y="134938"/>
                    <a:pt x="238379" y="137926"/>
                    <a:pt x="233362" y="138112"/>
                  </a:cubicBezTo>
                  <a:lnTo>
                    <a:pt x="104775" y="142875"/>
                  </a:lnTo>
                  <a:cubicBezTo>
                    <a:pt x="95250" y="146050"/>
                    <a:pt x="85941" y="149965"/>
                    <a:pt x="76200" y="152400"/>
                  </a:cubicBezTo>
                  <a:cubicBezTo>
                    <a:pt x="69850" y="153987"/>
                    <a:pt x="63419" y="155281"/>
                    <a:pt x="57150" y="157162"/>
                  </a:cubicBezTo>
                  <a:cubicBezTo>
                    <a:pt x="47533" y="160047"/>
                    <a:pt x="28575" y="166687"/>
                    <a:pt x="28575" y="166687"/>
                  </a:cubicBezTo>
                  <a:cubicBezTo>
                    <a:pt x="20637" y="165100"/>
                    <a:pt x="11497" y="166415"/>
                    <a:pt x="4762" y="161925"/>
                  </a:cubicBezTo>
                  <a:cubicBezTo>
                    <a:pt x="585" y="159140"/>
                    <a:pt x="0" y="152657"/>
                    <a:pt x="0" y="147637"/>
                  </a:cubicBezTo>
                  <a:cubicBezTo>
                    <a:pt x="0" y="137070"/>
                    <a:pt x="2073" y="105391"/>
                    <a:pt x="9525" y="90487"/>
                  </a:cubicBez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77" name="Freeform 44"/>
            <p:cNvSpPr/>
            <p:nvPr/>
          </p:nvSpPr>
          <p:spPr>
            <a:xfrm>
              <a:off x="11944351" y="6600823"/>
              <a:ext cx="219076" cy="61912"/>
            </a:xfrm>
            <a:custGeom>
              <a:avLst/>
              <a:gdLst>
                <a:gd name="connsiteX0" fmla="*/ 9525 w 219075"/>
                <a:gd name="connsiteY0" fmla="*/ 4763 h 61913"/>
                <a:gd name="connsiteX1" fmla="*/ 95250 w 219075"/>
                <a:gd name="connsiteY1" fmla="*/ 0 h 61913"/>
                <a:gd name="connsiteX2" fmla="*/ 204788 w 219075"/>
                <a:gd name="connsiteY2" fmla="*/ 23813 h 61913"/>
                <a:gd name="connsiteX3" fmla="*/ 219075 w 219075"/>
                <a:gd name="connsiteY3" fmla="*/ 47625 h 61913"/>
                <a:gd name="connsiteX4" fmla="*/ 80963 w 219075"/>
                <a:gd name="connsiteY4" fmla="*/ 61913 h 61913"/>
                <a:gd name="connsiteX5" fmla="*/ 9525 w 219075"/>
                <a:gd name="connsiteY5" fmla="*/ 14288 h 61913"/>
                <a:gd name="connsiteX6" fmla="*/ 9525 w 219075"/>
                <a:gd name="connsiteY6" fmla="*/ 4763 h 6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075" h="61913">
                  <a:moveTo>
                    <a:pt x="9525" y="4763"/>
                  </a:moveTo>
                  <a:lnTo>
                    <a:pt x="95250" y="0"/>
                  </a:lnTo>
                  <a:lnTo>
                    <a:pt x="204788" y="23813"/>
                  </a:lnTo>
                  <a:lnTo>
                    <a:pt x="219075" y="47625"/>
                  </a:lnTo>
                  <a:lnTo>
                    <a:pt x="80963" y="61913"/>
                  </a:lnTo>
                  <a:cubicBezTo>
                    <a:pt x="57150" y="46038"/>
                    <a:pt x="32259" y="31673"/>
                    <a:pt x="9525" y="14288"/>
                  </a:cubicBezTo>
                  <a:cubicBezTo>
                    <a:pt x="4978" y="10811"/>
                    <a:pt x="0" y="0"/>
                    <a:pt x="9525" y="4763"/>
                  </a:cubicBez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81" name="Freeform 45"/>
            <p:cNvSpPr/>
            <p:nvPr/>
          </p:nvSpPr>
          <p:spPr>
            <a:xfrm>
              <a:off x="11629174" y="6604503"/>
              <a:ext cx="203704" cy="86007"/>
            </a:xfrm>
            <a:custGeom>
              <a:avLst/>
              <a:gdLst>
                <a:gd name="connsiteX0" fmla="*/ 0 w 203703"/>
                <a:gd name="connsiteY0" fmla="*/ 18107 h 86008"/>
                <a:gd name="connsiteX1" fmla="*/ 99588 w 203703"/>
                <a:gd name="connsiteY1" fmla="*/ 0 h 86008"/>
                <a:gd name="connsiteX2" fmla="*/ 158436 w 203703"/>
                <a:gd name="connsiteY2" fmla="*/ 31687 h 86008"/>
                <a:gd name="connsiteX3" fmla="*/ 194650 w 203703"/>
                <a:gd name="connsiteY3" fmla="*/ 45267 h 86008"/>
                <a:gd name="connsiteX4" fmla="*/ 203703 w 203703"/>
                <a:gd name="connsiteY4" fmla="*/ 67901 h 86008"/>
                <a:gd name="connsiteX5" fmla="*/ 117695 w 203703"/>
                <a:gd name="connsiteY5" fmla="*/ 86008 h 86008"/>
                <a:gd name="connsiteX6" fmla="*/ 76955 w 203703"/>
                <a:gd name="connsiteY6" fmla="*/ 86008 h 86008"/>
                <a:gd name="connsiteX7" fmla="*/ 0 w 203703"/>
                <a:gd name="connsiteY7" fmla="*/ 18107 h 8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703" h="86008">
                  <a:moveTo>
                    <a:pt x="0" y="18107"/>
                  </a:moveTo>
                  <a:lnTo>
                    <a:pt x="99588" y="0"/>
                  </a:lnTo>
                  <a:lnTo>
                    <a:pt x="158436" y="31687"/>
                  </a:lnTo>
                  <a:lnTo>
                    <a:pt x="194650" y="45267"/>
                  </a:lnTo>
                  <a:lnTo>
                    <a:pt x="203703" y="67901"/>
                  </a:lnTo>
                  <a:lnTo>
                    <a:pt x="117695" y="86008"/>
                  </a:lnTo>
                  <a:lnTo>
                    <a:pt x="76955" y="86008"/>
                  </a:lnTo>
                  <a:lnTo>
                    <a:pt x="0" y="18107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82" name="Freeform 46"/>
            <p:cNvSpPr/>
            <p:nvPr/>
          </p:nvSpPr>
          <p:spPr>
            <a:xfrm>
              <a:off x="11325885" y="6704093"/>
              <a:ext cx="502956" cy="117697"/>
            </a:xfrm>
            <a:custGeom>
              <a:avLst/>
              <a:gdLst>
                <a:gd name="connsiteX0" fmla="*/ 40741 w 502957"/>
                <a:gd name="connsiteY0" fmla="*/ 22634 h 117695"/>
                <a:gd name="connsiteX1" fmla="*/ 140329 w 502957"/>
                <a:gd name="connsiteY1" fmla="*/ 18107 h 117695"/>
                <a:gd name="connsiteX2" fmla="*/ 230864 w 502957"/>
                <a:gd name="connsiteY2" fmla="*/ 27160 h 117695"/>
                <a:gd name="connsiteX3" fmla="*/ 303291 w 502957"/>
                <a:gd name="connsiteY3" fmla="*/ 0 h 117695"/>
                <a:gd name="connsiteX4" fmla="*/ 353085 w 502957"/>
                <a:gd name="connsiteY4" fmla="*/ 0 h 117695"/>
                <a:gd name="connsiteX5" fmla="*/ 466254 w 502957"/>
                <a:gd name="connsiteY5" fmla="*/ 22634 h 117695"/>
                <a:gd name="connsiteX6" fmla="*/ 502467 w 502957"/>
                <a:gd name="connsiteY6" fmla="*/ 63374 h 117695"/>
                <a:gd name="connsiteX7" fmla="*/ 488887 w 502957"/>
                <a:gd name="connsiteY7" fmla="*/ 90535 h 117695"/>
                <a:gd name="connsiteX8" fmla="*/ 384772 w 502957"/>
                <a:gd name="connsiteY8" fmla="*/ 108642 h 117695"/>
                <a:gd name="connsiteX9" fmla="*/ 294238 w 502957"/>
                <a:gd name="connsiteY9" fmla="*/ 113168 h 117695"/>
                <a:gd name="connsiteX10" fmla="*/ 167489 w 502957"/>
                <a:gd name="connsiteY10" fmla="*/ 117695 h 117695"/>
                <a:gd name="connsiteX11" fmla="*/ 63374 w 502957"/>
                <a:gd name="connsiteY11" fmla="*/ 117695 h 117695"/>
                <a:gd name="connsiteX12" fmla="*/ 27161 w 502957"/>
                <a:gd name="connsiteY12" fmla="*/ 104115 h 117695"/>
                <a:gd name="connsiteX13" fmla="*/ 0 w 502957"/>
                <a:gd name="connsiteY13" fmla="*/ 76955 h 117695"/>
                <a:gd name="connsiteX14" fmla="*/ 40741 w 502957"/>
                <a:gd name="connsiteY14" fmla="*/ 22634 h 11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2957" h="117695">
                  <a:moveTo>
                    <a:pt x="40741" y="22634"/>
                  </a:moveTo>
                  <a:lnTo>
                    <a:pt x="140329" y="18107"/>
                  </a:lnTo>
                  <a:lnTo>
                    <a:pt x="230864" y="27160"/>
                  </a:lnTo>
                  <a:lnTo>
                    <a:pt x="303291" y="0"/>
                  </a:lnTo>
                  <a:lnTo>
                    <a:pt x="353085" y="0"/>
                  </a:lnTo>
                  <a:lnTo>
                    <a:pt x="466254" y="22634"/>
                  </a:lnTo>
                  <a:lnTo>
                    <a:pt x="502467" y="63374"/>
                  </a:lnTo>
                  <a:cubicBezTo>
                    <a:pt x="492937" y="91967"/>
                    <a:pt x="502957" y="90535"/>
                    <a:pt x="488887" y="90535"/>
                  </a:cubicBezTo>
                  <a:lnTo>
                    <a:pt x="384772" y="108642"/>
                  </a:lnTo>
                  <a:lnTo>
                    <a:pt x="294238" y="113168"/>
                  </a:lnTo>
                  <a:lnTo>
                    <a:pt x="167489" y="117695"/>
                  </a:lnTo>
                  <a:lnTo>
                    <a:pt x="63374" y="117695"/>
                  </a:lnTo>
                  <a:lnTo>
                    <a:pt x="27161" y="104115"/>
                  </a:lnTo>
                  <a:lnTo>
                    <a:pt x="0" y="76955"/>
                  </a:lnTo>
                  <a:lnTo>
                    <a:pt x="40741" y="22634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86" name="Freeform 47"/>
            <p:cNvSpPr/>
            <p:nvPr/>
          </p:nvSpPr>
          <p:spPr>
            <a:xfrm>
              <a:off x="11484321" y="7156763"/>
              <a:ext cx="588475" cy="135804"/>
            </a:xfrm>
            <a:custGeom>
              <a:avLst/>
              <a:gdLst>
                <a:gd name="connsiteX0" fmla="*/ 4527 w 588475"/>
                <a:gd name="connsiteY0" fmla="*/ 4527 h 135802"/>
                <a:gd name="connsiteX1" fmla="*/ 140329 w 588475"/>
                <a:gd name="connsiteY1" fmla="*/ 0 h 135802"/>
                <a:gd name="connsiteX2" fmla="*/ 276130 w 588475"/>
                <a:gd name="connsiteY2" fmla="*/ 27161 h 135802"/>
                <a:gd name="connsiteX3" fmla="*/ 425513 w 588475"/>
                <a:gd name="connsiteY3" fmla="*/ 49794 h 135802"/>
                <a:gd name="connsiteX4" fmla="*/ 411932 w 588475"/>
                <a:gd name="connsiteY4" fmla="*/ 40741 h 135802"/>
                <a:gd name="connsiteX5" fmla="*/ 416459 w 588475"/>
                <a:gd name="connsiteY5" fmla="*/ 40741 h 135802"/>
                <a:gd name="connsiteX6" fmla="*/ 552261 w 588475"/>
                <a:gd name="connsiteY6" fmla="*/ 58848 h 135802"/>
                <a:gd name="connsiteX7" fmla="*/ 588475 w 588475"/>
                <a:gd name="connsiteY7" fmla="*/ 90535 h 135802"/>
                <a:gd name="connsiteX8" fmla="*/ 588475 w 588475"/>
                <a:gd name="connsiteY8" fmla="*/ 113169 h 135802"/>
                <a:gd name="connsiteX9" fmla="*/ 479833 w 588475"/>
                <a:gd name="connsiteY9" fmla="*/ 122222 h 135802"/>
                <a:gd name="connsiteX10" fmla="*/ 316871 w 588475"/>
                <a:gd name="connsiteY10" fmla="*/ 135802 h 135802"/>
                <a:gd name="connsiteX11" fmla="*/ 235390 w 588475"/>
                <a:gd name="connsiteY11" fmla="*/ 126749 h 135802"/>
                <a:gd name="connsiteX12" fmla="*/ 108641 w 588475"/>
                <a:gd name="connsiteY12" fmla="*/ 104115 h 135802"/>
                <a:gd name="connsiteX13" fmla="*/ 49794 w 588475"/>
                <a:gd name="connsiteY13" fmla="*/ 72428 h 135802"/>
                <a:gd name="connsiteX14" fmla="*/ 0 w 588475"/>
                <a:gd name="connsiteY14" fmla="*/ 58848 h 135802"/>
                <a:gd name="connsiteX15" fmla="*/ 4527 w 588475"/>
                <a:gd name="connsiteY15" fmla="*/ 4527 h 13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475" h="135802">
                  <a:moveTo>
                    <a:pt x="4527" y="4527"/>
                  </a:moveTo>
                  <a:lnTo>
                    <a:pt x="140329" y="0"/>
                  </a:lnTo>
                  <a:lnTo>
                    <a:pt x="276130" y="27161"/>
                  </a:lnTo>
                  <a:cubicBezTo>
                    <a:pt x="325924" y="34705"/>
                    <a:pt x="375400" y="44783"/>
                    <a:pt x="425513" y="49794"/>
                  </a:cubicBezTo>
                  <a:cubicBezTo>
                    <a:pt x="430927" y="50335"/>
                    <a:pt x="415779" y="44588"/>
                    <a:pt x="411932" y="40741"/>
                  </a:cubicBezTo>
                  <a:cubicBezTo>
                    <a:pt x="410865" y="39674"/>
                    <a:pt x="414950" y="40741"/>
                    <a:pt x="416459" y="40741"/>
                  </a:cubicBezTo>
                  <a:lnTo>
                    <a:pt x="552261" y="58848"/>
                  </a:lnTo>
                  <a:lnTo>
                    <a:pt x="588475" y="90535"/>
                  </a:lnTo>
                  <a:lnTo>
                    <a:pt x="588475" y="113169"/>
                  </a:lnTo>
                  <a:lnTo>
                    <a:pt x="479833" y="122222"/>
                  </a:lnTo>
                  <a:lnTo>
                    <a:pt x="316871" y="135802"/>
                  </a:lnTo>
                  <a:lnTo>
                    <a:pt x="235390" y="126749"/>
                  </a:lnTo>
                  <a:lnTo>
                    <a:pt x="108641" y="104115"/>
                  </a:lnTo>
                  <a:lnTo>
                    <a:pt x="49794" y="72428"/>
                  </a:lnTo>
                  <a:lnTo>
                    <a:pt x="0" y="58848"/>
                  </a:lnTo>
                  <a:lnTo>
                    <a:pt x="4527" y="4527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87" name="Freeform 48"/>
            <p:cNvSpPr/>
            <p:nvPr/>
          </p:nvSpPr>
          <p:spPr>
            <a:xfrm>
              <a:off x="10850578" y="5812324"/>
              <a:ext cx="307818" cy="162960"/>
            </a:xfrm>
            <a:custGeom>
              <a:avLst/>
              <a:gdLst>
                <a:gd name="connsiteX0" fmla="*/ 0 w 307818"/>
                <a:gd name="connsiteY0" fmla="*/ 0 h 162962"/>
                <a:gd name="connsiteX1" fmla="*/ 140329 w 307818"/>
                <a:gd name="connsiteY1" fmla="*/ 18107 h 162962"/>
                <a:gd name="connsiteX2" fmla="*/ 248971 w 307818"/>
                <a:gd name="connsiteY2" fmla="*/ 67901 h 162962"/>
                <a:gd name="connsiteX3" fmla="*/ 285184 w 307818"/>
                <a:gd name="connsiteY3" fmla="*/ 81481 h 162962"/>
                <a:gd name="connsiteX4" fmla="*/ 307818 w 307818"/>
                <a:gd name="connsiteY4" fmla="*/ 135802 h 162962"/>
                <a:gd name="connsiteX5" fmla="*/ 248971 w 307818"/>
                <a:gd name="connsiteY5" fmla="*/ 162962 h 162962"/>
                <a:gd name="connsiteX6" fmla="*/ 153909 w 307818"/>
                <a:gd name="connsiteY6" fmla="*/ 162962 h 162962"/>
                <a:gd name="connsiteX7" fmla="*/ 0 w 307818"/>
                <a:gd name="connsiteY7" fmla="*/ 108641 h 162962"/>
                <a:gd name="connsiteX8" fmla="*/ 0 w 307818"/>
                <a:gd name="connsiteY8" fmla="*/ 0 h 16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818" h="162962">
                  <a:moveTo>
                    <a:pt x="0" y="0"/>
                  </a:moveTo>
                  <a:lnTo>
                    <a:pt x="140329" y="18107"/>
                  </a:lnTo>
                  <a:lnTo>
                    <a:pt x="248971" y="67901"/>
                  </a:lnTo>
                  <a:lnTo>
                    <a:pt x="285184" y="81481"/>
                  </a:lnTo>
                  <a:lnTo>
                    <a:pt x="307818" y="135802"/>
                  </a:lnTo>
                  <a:lnTo>
                    <a:pt x="248971" y="162962"/>
                  </a:lnTo>
                  <a:lnTo>
                    <a:pt x="153909" y="162962"/>
                  </a:lnTo>
                  <a:lnTo>
                    <a:pt x="0" y="108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88" name="Freeform 49"/>
            <p:cNvSpPr/>
            <p:nvPr/>
          </p:nvSpPr>
          <p:spPr>
            <a:xfrm>
              <a:off x="10778149" y="6609032"/>
              <a:ext cx="226335" cy="140328"/>
            </a:xfrm>
            <a:custGeom>
              <a:avLst/>
              <a:gdLst>
                <a:gd name="connsiteX0" fmla="*/ 0 w 226337"/>
                <a:gd name="connsiteY0" fmla="*/ 9053 h 140328"/>
                <a:gd name="connsiteX1" fmla="*/ 158436 w 226337"/>
                <a:gd name="connsiteY1" fmla="*/ 0 h 140328"/>
                <a:gd name="connsiteX2" fmla="*/ 226337 w 226337"/>
                <a:gd name="connsiteY2" fmla="*/ 9053 h 140328"/>
                <a:gd name="connsiteX3" fmla="*/ 203703 w 226337"/>
                <a:gd name="connsiteY3" fmla="*/ 54320 h 140328"/>
                <a:gd name="connsiteX4" fmla="*/ 135802 w 226337"/>
                <a:gd name="connsiteY4" fmla="*/ 131275 h 140328"/>
                <a:gd name="connsiteX5" fmla="*/ 104115 w 226337"/>
                <a:gd name="connsiteY5" fmla="*/ 140328 h 140328"/>
                <a:gd name="connsiteX6" fmla="*/ 22634 w 226337"/>
                <a:gd name="connsiteY6" fmla="*/ 58847 h 140328"/>
                <a:gd name="connsiteX7" fmla="*/ 0 w 226337"/>
                <a:gd name="connsiteY7" fmla="*/ 9053 h 14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337" h="140328">
                  <a:moveTo>
                    <a:pt x="0" y="9053"/>
                  </a:moveTo>
                  <a:lnTo>
                    <a:pt x="158436" y="0"/>
                  </a:lnTo>
                  <a:lnTo>
                    <a:pt x="226337" y="9053"/>
                  </a:lnTo>
                  <a:lnTo>
                    <a:pt x="203703" y="54320"/>
                  </a:lnTo>
                  <a:lnTo>
                    <a:pt x="135802" y="131275"/>
                  </a:lnTo>
                  <a:lnTo>
                    <a:pt x="104115" y="140328"/>
                  </a:lnTo>
                  <a:lnTo>
                    <a:pt x="22634" y="58847"/>
                  </a:lnTo>
                  <a:lnTo>
                    <a:pt x="0" y="9053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89" name="Freeform 50"/>
            <p:cNvSpPr/>
            <p:nvPr/>
          </p:nvSpPr>
          <p:spPr>
            <a:xfrm>
              <a:off x="10891317" y="6889689"/>
              <a:ext cx="289711" cy="113168"/>
            </a:xfrm>
            <a:custGeom>
              <a:avLst/>
              <a:gdLst>
                <a:gd name="connsiteX0" fmla="*/ 0 w 289711"/>
                <a:gd name="connsiteY0" fmla="*/ 27161 h 113168"/>
                <a:gd name="connsiteX1" fmla="*/ 95061 w 289711"/>
                <a:gd name="connsiteY1" fmla="*/ 0 h 113168"/>
                <a:gd name="connsiteX2" fmla="*/ 221810 w 289711"/>
                <a:gd name="connsiteY2" fmla="*/ 40741 h 113168"/>
                <a:gd name="connsiteX3" fmla="*/ 267077 w 289711"/>
                <a:gd name="connsiteY3" fmla="*/ 22634 h 113168"/>
                <a:gd name="connsiteX4" fmla="*/ 289711 w 289711"/>
                <a:gd name="connsiteY4" fmla="*/ 90535 h 113168"/>
                <a:gd name="connsiteX5" fmla="*/ 212756 w 289711"/>
                <a:gd name="connsiteY5" fmla="*/ 108642 h 113168"/>
                <a:gd name="connsiteX6" fmla="*/ 104115 w 289711"/>
                <a:gd name="connsiteY6" fmla="*/ 113168 h 113168"/>
                <a:gd name="connsiteX7" fmla="*/ 27160 w 289711"/>
                <a:gd name="connsiteY7" fmla="*/ 99588 h 113168"/>
                <a:gd name="connsiteX8" fmla="*/ 0 w 289711"/>
                <a:gd name="connsiteY8" fmla="*/ 27161 h 11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711" h="113168">
                  <a:moveTo>
                    <a:pt x="0" y="27161"/>
                  </a:moveTo>
                  <a:lnTo>
                    <a:pt x="95061" y="0"/>
                  </a:lnTo>
                  <a:lnTo>
                    <a:pt x="221810" y="40741"/>
                  </a:lnTo>
                  <a:lnTo>
                    <a:pt x="267077" y="22634"/>
                  </a:lnTo>
                  <a:lnTo>
                    <a:pt x="289711" y="90535"/>
                  </a:lnTo>
                  <a:cubicBezTo>
                    <a:pt x="215819" y="109008"/>
                    <a:pt x="242169" y="108642"/>
                    <a:pt x="212756" y="108642"/>
                  </a:cubicBezTo>
                  <a:lnTo>
                    <a:pt x="104115" y="113168"/>
                  </a:lnTo>
                  <a:lnTo>
                    <a:pt x="27160" y="99588"/>
                  </a:lnTo>
                  <a:lnTo>
                    <a:pt x="0" y="27161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0" name="Freeform 51"/>
            <p:cNvSpPr/>
            <p:nvPr/>
          </p:nvSpPr>
          <p:spPr>
            <a:xfrm>
              <a:off x="13675260" y="7869983"/>
              <a:ext cx="217282" cy="155912"/>
            </a:xfrm>
            <a:custGeom>
              <a:avLst/>
              <a:gdLst>
                <a:gd name="connsiteX0" fmla="*/ 0 w 217284"/>
                <a:gd name="connsiteY0" fmla="*/ 15583 h 155912"/>
                <a:gd name="connsiteX1" fmla="*/ 40741 w 217284"/>
                <a:gd name="connsiteY1" fmla="*/ 15583 h 155912"/>
                <a:gd name="connsiteX2" fmla="*/ 63375 w 217284"/>
                <a:gd name="connsiteY2" fmla="*/ 33690 h 155912"/>
                <a:gd name="connsiteX3" fmla="*/ 90535 w 217284"/>
                <a:gd name="connsiteY3" fmla="*/ 47270 h 155912"/>
                <a:gd name="connsiteX4" fmla="*/ 153909 w 217284"/>
                <a:gd name="connsiteY4" fmla="*/ 74431 h 155912"/>
                <a:gd name="connsiteX5" fmla="*/ 217284 w 217284"/>
                <a:gd name="connsiteY5" fmla="*/ 115171 h 155912"/>
                <a:gd name="connsiteX6" fmla="*/ 203703 w 217284"/>
                <a:gd name="connsiteY6" fmla="*/ 155912 h 155912"/>
                <a:gd name="connsiteX7" fmla="*/ 140329 w 217284"/>
                <a:gd name="connsiteY7" fmla="*/ 155912 h 155912"/>
                <a:gd name="connsiteX8" fmla="*/ 72428 w 217284"/>
                <a:gd name="connsiteY8" fmla="*/ 106118 h 155912"/>
                <a:gd name="connsiteX9" fmla="*/ 0 w 217284"/>
                <a:gd name="connsiteY9" fmla="*/ 15583 h 15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284" h="155912">
                  <a:moveTo>
                    <a:pt x="0" y="15583"/>
                  </a:moveTo>
                  <a:cubicBezTo>
                    <a:pt x="25813" y="6979"/>
                    <a:pt x="22931" y="0"/>
                    <a:pt x="40741" y="15583"/>
                  </a:cubicBezTo>
                  <a:cubicBezTo>
                    <a:pt x="64442" y="36321"/>
                    <a:pt x="63375" y="49306"/>
                    <a:pt x="63375" y="33690"/>
                  </a:cubicBezTo>
                  <a:lnTo>
                    <a:pt x="90535" y="47270"/>
                  </a:lnTo>
                  <a:lnTo>
                    <a:pt x="153909" y="74431"/>
                  </a:lnTo>
                  <a:lnTo>
                    <a:pt x="217284" y="115171"/>
                  </a:lnTo>
                  <a:lnTo>
                    <a:pt x="203703" y="155912"/>
                  </a:lnTo>
                  <a:lnTo>
                    <a:pt x="140329" y="155912"/>
                  </a:lnTo>
                  <a:lnTo>
                    <a:pt x="72428" y="106118"/>
                  </a:lnTo>
                  <a:lnTo>
                    <a:pt x="0" y="15583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1" name="Freeform 52"/>
            <p:cNvSpPr/>
            <p:nvPr/>
          </p:nvSpPr>
          <p:spPr>
            <a:xfrm>
              <a:off x="15390891" y="8356349"/>
              <a:ext cx="271603" cy="344032"/>
            </a:xfrm>
            <a:custGeom>
              <a:avLst/>
              <a:gdLst>
                <a:gd name="connsiteX0" fmla="*/ 36214 w 271604"/>
                <a:gd name="connsiteY0" fmla="*/ 0 h 344031"/>
                <a:gd name="connsiteX1" fmla="*/ 153909 w 271604"/>
                <a:gd name="connsiteY1" fmla="*/ 49794 h 344031"/>
                <a:gd name="connsiteX2" fmla="*/ 230863 w 271604"/>
                <a:gd name="connsiteY2" fmla="*/ 158435 h 344031"/>
                <a:gd name="connsiteX3" fmla="*/ 271604 w 271604"/>
                <a:gd name="connsiteY3" fmla="*/ 258023 h 344031"/>
                <a:gd name="connsiteX4" fmla="*/ 262551 w 271604"/>
                <a:gd name="connsiteY4" fmla="*/ 316871 h 344031"/>
                <a:gd name="connsiteX5" fmla="*/ 230863 w 271604"/>
                <a:gd name="connsiteY5" fmla="*/ 339504 h 344031"/>
                <a:gd name="connsiteX6" fmla="*/ 153909 w 271604"/>
                <a:gd name="connsiteY6" fmla="*/ 344031 h 344031"/>
                <a:gd name="connsiteX7" fmla="*/ 54321 w 271604"/>
                <a:gd name="connsiteY7" fmla="*/ 230863 h 344031"/>
                <a:gd name="connsiteX8" fmla="*/ 0 w 271604"/>
                <a:gd name="connsiteY8" fmla="*/ 108641 h 344031"/>
                <a:gd name="connsiteX9" fmla="*/ 36214 w 271604"/>
                <a:gd name="connsiteY9" fmla="*/ 0 h 344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1604" h="344031">
                  <a:moveTo>
                    <a:pt x="36214" y="0"/>
                  </a:moveTo>
                  <a:lnTo>
                    <a:pt x="153909" y="49794"/>
                  </a:lnTo>
                  <a:lnTo>
                    <a:pt x="230863" y="158435"/>
                  </a:lnTo>
                  <a:lnTo>
                    <a:pt x="271604" y="258023"/>
                  </a:lnTo>
                  <a:lnTo>
                    <a:pt x="262551" y="316871"/>
                  </a:lnTo>
                  <a:lnTo>
                    <a:pt x="230863" y="339504"/>
                  </a:lnTo>
                  <a:lnTo>
                    <a:pt x="153909" y="344031"/>
                  </a:lnTo>
                  <a:lnTo>
                    <a:pt x="54321" y="230863"/>
                  </a:lnTo>
                  <a:lnTo>
                    <a:pt x="0" y="108641"/>
                  </a:lnTo>
                  <a:lnTo>
                    <a:pt x="36214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2" name="Freeform 53"/>
            <p:cNvSpPr/>
            <p:nvPr/>
          </p:nvSpPr>
          <p:spPr>
            <a:xfrm>
              <a:off x="12258392" y="8057585"/>
              <a:ext cx="348557" cy="203704"/>
            </a:xfrm>
            <a:custGeom>
              <a:avLst/>
              <a:gdLst>
                <a:gd name="connsiteX0" fmla="*/ 0 w 348558"/>
                <a:gd name="connsiteY0" fmla="*/ 0 h 203703"/>
                <a:gd name="connsiteX1" fmla="*/ 54321 w 348558"/>
                <a:gd name="connsiteY1" fmla="*/ 4527 h 203703"/>
                <a:gd name="connsiteX2" fmla="*/ 108642 w 348558"/>
                <a:gd name="connsiteY2" fmla="*/ 40741 h 203703"/>
                <a:gd name="connsiteX3" fmla="*/ 348558 w 348558"/>
                <a:gd name="connsiteY3" fmla="*/ 190123 h 203703"/>
                <a:gd name="connsiteX4" fmla="*/ 344032 w 348558"/>
                <a:gd name="connsiteY4" fmla="*/ 203703 h 203703"/>
                <a:gd name="connsiteX5" fmla="*/ 248970 w 348558"/>
                <a:gd name="connsiteY5" fmla="*/ 176543 h 203703"/>
                <a:gd name="connsiteX6" fmla="*/ 81481 w 348558"/>
                <a:gd name="connsiteY6" fmla="*/ 108642 h 203703"/>
                <a:gd name="connsiteX7" fmla="*/ 0 w 348558"/>
                <a:gd name="connsiteY7" fmla="*/ 0 h 203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558" h="203703">
                  <a:moveTo>
                    <a:pt x="0" y="0"/>
                  </a:moveTo>
                  <a:lnTo>
                    <a:pt x="54321" y="4527"/>
                  </a:lnTo>
                  <a:lnTo>
                    <a:pt x="108642" y="40741"/>
                  </a:lnTo>
                  <a:lnTo>
                    <a:pt x="348558" y="190123"/>
                  </a:lnTo>
                  <a:lnTo>
                    <a:pt x="344032" y="203703"/>
                  </a:lnTo>
                  <a:lnTo>
                    <a:pt x="248970" y="176543"/>
                  </a:lnTo>
                  <a:lnTo>
                    <a:pt x="81481" y="1086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3" name="Freeform 54"/>
            <p:cNvSpPr/>
            <p:nvPr/>
          </p:nvSpPr>
          <p:spPr>
            <a:xfrm>
              <a:off x="11764978" y="7396681"/>
              <a:ext cx="538682" cy="385837"/>
            </a:xfrm>
            <a:custGeom>
              <a:avLst/>
              <a:gdLst>
                <a:gd name="connsiteX0" fmla="*/ 0 w 538681"/>
                <a:gd name="connsiteY0" fmla="*/ 0 h 385839"/>
                <a:gd name="connsiteX1" fmla="*/ 176543 w 538681"/>
                <a:gd name="connsiteY1" fmla="*/ 95062 h 385839"/>
                <a:gd name="connsiteX2" fmla="*/ 389299 w 538681"/>
                <a:gd name="connsiteY2" fmla="*/ 230864 h 385839"/>
                <a:gd name="connsiteX3" fmla="*/ 538681 w 538681"/>
                <a:gd name="connsiteY3" fmla="*/ 366666 h 385839"/>
                <a:gd name="connsiteX4" fmla="*/ 516048 w 538681"/>
                <a:gd name="connsiteY4" fmla="*/ 384772 h 385839"/>
                <a:gd name="connsiteX5" fmla="*/ 448147 w 538681"/>
                <a:gd name="connsiteY5" fmla="*/ 380246 h 385839"/>
                <a:gd name="connsiteX6" fmla="*/ 267077 w 538681"/>
                <a:gd name="connsiteY6" fmla="*/ 244444 h 385839"/>
                <a:gd name="connsiteX7" fmla="*/ 185596 w 538681"/>
                <a:gd name="connsiteY7" fmla="*/ 190123 h 385839"/>
                <a:gd name="connsiteX8" fmla="*/ 81481 w 538681"/>
                <a:gd name="connsiteY8" fmla="*/ 140329 h 385839"/>
                <a:gd name="connsiteX9" fmla="*/ 4527 w 538681"/>
                <a:gd name="connsiteY9" fmla="*/ 76955 h 385839"/>
                <a:gd name="connsiteX10" fmla="*/ 0 w 538681"/>
                <a:gd name="connsiteY10" fmla="*/ 0 h 38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8681" h="385839">
                  <a:moveTo>
                    <a:pt x="0" y="0"/>
                  </a:moveTo>
                  <a:lnTo>
                    <a:pt x="176543" y="95062"/>
                  </a:lnTo>
                  <a:lnTo>
                    <a:pt x="389299" y="230864"/>
                  </a:lnTo>
                  <a:lnTo>
                    <a:pt x="538681" y="366666"/>
                  </a:lnTo>
                  <a:cubicBezTo>
                    <a:pt x="519507" y="385839"/>
                    <a:pt x="529109" y="384772"/>
                    <a:pt x="516048" y="384772"/>
                  </a:cubicBezTo>
                  <a:lnTo>
                    <a:pt x="448147" y="380246"/>
                  </a:lnTo>
                  <a:lnTo>
                    <a:pt x="267077" y="244444"/>
                  </a:lnTo>
                  <a:lnTo>
                    <a:pt x="185596" y="190123"/>
                  </a:lnTo>
                  <a:lnTo>
                    <a:pt x="81481" y="140329"/>
                  </a:lnTo>
                  <a:lnTo>
                    <a:pt x="4527" y="769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4" name="Freeform 55"/>
            <p:cNvSpPr/>
            <p:nvPr/>
          </p:nvSpPr>
          <p:spPr>
            <a:xfrm>
              <a:off x="12113539" y="8306552"/>
              <a:ext cx="402878" cy="339503"/>
            </a:xfrm>
            <a:custGeom>
              <a:avLst/>
              <a:gdLst>
                <a:gd name="connsiteX0" fmla="*/ 0 w 402879"/>
                <a:gd name="connsiteY0" fmla="*/ 0 h 339505"/>
                <a:gd name="connsiteX1" fmla="*/ 253497 w 402879"/>
                <a:gd name="connsiteY1" fmla="*/ 167490 h 339505"/>
                <a:gd name="connsiteX2" fmla="*/ 389299 w 402879"/>
                <a:gd name="connsiteY2" fmla="*/ 244444 h 339505"/>
                <a:gd name="connsiteX3" fmla="*/ 402879 w 402879"/>
                <a:gd name="connsiteY3" fmla="*/ 289711 h 339505"/>
                <a:gd name="connsiteX4" fmla="*/ 375718 w 402879"/>
                <a:gd name="connsiteY4" fmla="*/ 339505 h 339505"/>
                <a:gd name="connsiteX5" fmla="*/ 226336 w 402879"/>
                <a:gd name="connsiteY5" fmla="*/ 276131 h 339505"/>
                <a:gd name="connsiteX6" fmla="*/ 117695 w 402879"/>
                <a:gd name="connsiteY6" fmla="*/ 185596 h 339505"/>
                <a:gd name="connsiteX7" fmla="*/ 31687 w 402879"/>
                <a:gd name="connsiteY7" fmla="*/ 113169 h 339505"/>
                <a:gd name="connsiteX8" fmla="*/ 0 w 402879"/>
                <a:gd name="connsiteY8" fmla="*/ 0 h 33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879" h="339505">
                  <a:moveTo>
                    <a:pt x="0" y="0"/>
                  </a:moveTo>
                  <a:lnTo>
                    <a:pt x="253497" y="167490"/>
                  </a:lnTo>
                  <a:lnTo>
                    <a:pt x="389299" y="244444"/>
                  </a:lnTo>
                  <a:lnTo>
                    <a:pt x="402879" y="289711"/>
                  </a:lnTo>
                  <a:lnTo>
                    <a:pt x="375718" y="339505"/>
                  </a:lnTo>
                  <a:lnTo>
                    <a:pt x="226336" y="276131"/>
                  </a:lnTo>
                  <a:lnTo>
                    <a:pt x="117695" y="185596"/>
                  </a:lnTo>
                  <a:lnTo>
                    <a:pt x="31687" y="113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5" name="Freeform 56"/>
            <p:cNvSpPr/>
            <p:nvPr/>
          </p:nvSpPr>
          <p:spPr>
            <a:xfrm>
              <a:off x="11642757" y="7971578"/>
              <a:ext cx="190121" cy="181072"/>
            </a:xfrm>
            <a:custGeom>
              <a:avLst/>
              <a:gdLst>
                <a:gd name="connsiteX0" fmla="*/ 0 w 190123"/>
                <a:gd name="connsiteY0" fmla="*/ 0 h 181070"/>
                <a:gd name="connsiteX1" fmla="*/ 81482 w 190123"/>
                <a:gd name="connsiteY1" fmla="*/ 9054 h 181070"/>
                <a:gd name="connsiteX2" fmla="*/ 167490 w 190123"/>
                <a:gd name="connsiteY2" fmla="*/ 81481 h 181070"/>
                <a:gd name="connsiteX3" fmla="*/ 190123 w 190123"/>
                <a:gd name="connsiteY3" fmla="*/ 140329 h 181070"/>
                <a:gd name="connsiteX4" fmla="*/ 172016 w 190123"/>
                <a:gd name="connsiteY4" fmla="*/ 181070 h 181070"/>
                <a:gd name="connsiteX5" fmla="*/ 72428 w 190123"/>
                <a:gd name="connsiteY5" fmla="*/ 113169 h 181070"/>
                <a:gd name="connsiteX6" fmla="*/ 0 w 190123"/>
                <a:gd name="connsiteY6" fmla="*/ 0 h 18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23" h="181070">
                  <a:moveTo>
                    <a:pt x="0" y="0"/>
                  </a:moveTo>
                  <a:lnTo>
                    <a:pt x="81482" y="9054"/>
                  </a:lnTo>
                  <a:lnTo>
                    <a:pt x="167490" y="81481"/>
                  </a:lnTo>
                  <a:lnTo>
                    <a:pt x="190123" y="140329"/>
                  </a:lnTo>
                  <a:cubicBezTo>
                    <a:pt x="170519" y="174636"/>
                    <a:pt x="172016" y="159851"/>
                    <a:pt x="172016" y="181070"/>
                  </a:cubicBezTo>
                  <a:lnTo>
                    <a:pt x="72428" y="113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6" name="Freeform 57"/>
            <p:cNvSpPr/>
            <p:nvPr/>
          </p:nvSpPr>
          <p:spPr>
            <a:xfrm>
              <a:off x="13915178" y="9492560"/>
              <a:ext cx="330454" cy="334979"/>
            </a:xfrm>
            <a:custGeom>
              <a:avLst/>
              <a:gdLst>
                <a:gd name="connsiteX0" fmla="*/ 4527 w 330452"/>
                <a:gd name="connsiteY0" fmla="*/ 0 h 334979"/>
                <a:gd name="connsiteX1" fmla="*/ 95062 w 330452"/>
                <a:gd name="connsiteY1" fmla="*/ 86008 h 334979"/>
                <a:gd name="connsiteX2" fmla="*/ 330452 w 330452"/>
                <a:gd name="connsiteY2" fmla="*/ 303292 h 334979"/>
                <a:gd name="connsiteX3" fmla="*/ 312345 w 330452"/>
                <a:gd name="connsiteY3" fmla="*/ 334979 h 334979"/>
                <a:gd name="connsiteX4" fmla="*/ 72428 w 330452"/>
                <a:gd name="connsiteY4" fmla="*/ 172016 h 334979"/>
                <a:gd name="connsiteX5" fmla="*/ 0 w 330452"/>
                <a:gd name="connsiteY5" fmla="*/ 63375 h 334979"/>
                <a:gd name="connsiteX6" fmla="*/ 4527 w 330452"/>
                <a:gd name="connsiteY6" fmla="*/ 0 h 33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452" h="334979">
                  <a:moveTo>
                    <a:pt x="4527" y="0"/>
                  </a:moveTo>
                  <a:lnTo>
                    <a:pt x="95062" y="86008"/>
                  </a:lnTo>
                  <a:lnTo>
                    <a:pt x="330452" y="303292"/>
                  </a:lnTo>
                  <a:lnTo>
                    <a:pt x="312345" y="334979"/>
                  </a:lnTo>
                  <a:lnTo>
                    <a:pt x="72428" y="172016"/>
                  </a:lnTo>
                  <a:lnTo>
                    <a:pt x="0" y="63375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7" name="Freeform 58"/>
            <p:cNvSpPr/>
            <p:nvPr/>
          </p:nvSpPr>
          <p:spPr>
            <a:xfrm>
              <a:off x="13964970" y="9098731"/>
              <a:ext cx="113168" cy="117697"/>
            </a:xfrm>
            <a:custGeom>
              <a:avLst/>
              <a:gdLst>
                <a:gd name="connsiteX0" fmla="*/ 0 w 113169"/>
                <a:gd name="connsiteY0" fmla="*/ 0 h 117695"/>
                <a:gd name="connsiteX1" fmla="*/ 86008 w 113169"/>
                <a:gd name="connsiteY1" fmla="*/ 49794 h 117695"/>
                <a:gd name="connsiteX2" fmla="*/ 113169 w 113169"/>
                <a:gd name="connsiteY2" fmla="*/ 81481 h 117695"/>
                <a:gd name="connsiteX3" fmla="*/ 99588 w 113169"/>
                <a:gd name="connsiteY3" fmla="*/ 117695 h 117695"/>
                <a:gd name="connsiteX4" fmla="*/ 18107 w 113169"/>
                <a:gd name="connsiteY4" fmla="*/ 81481 h 117695"/>
                <a:gd name="connsiteX5" fmla="*/ 0 w 113169"/>
                <a:gd name="connsiteY5" fmla="*/ 0 h 11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69" h="117695">
                  <a:moveTo>
                    <a:pt x="0" y="0"/>
                  </a:moveTo>
                  <a:lnTo>
                    <a:pt x="86008" y="49794"/>
                  </a:lnTo>
                  <a:lnTo>
                    <a:pt x="113169" y="81481"/>
                  </a:lnTo>
                  <a:lnTo>
                    <a:pt x="99588" y="117695"/>
                  </a:lnTo>
                  <a:lnTo>
                    <a:pt x="18107" y="814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8" name="Freeform 59"/>
            <p:cNvSpPr/>
            <p:nvPr/>
          </p:nvSpPr>
          <p:spPr>
            <a:xfrm>
              <a:off x="10660457" y="7260877"/>
              <a:ext cx="402878" cy="181072"/>
            </a:xfrm>
            <a:custGeom>
              <a:avLst/>
              <a:gdLst>
                <a:gd name="connsiteX0" fmla="*/ 31688 w 402880"/>
                <a:gd name="connsiteY0" fmla="*/ 54321 h 181070"/>
                <a:gd name="connsiteX1" fmla="*/ 190123 w 402880"/>
                <a:gd name="connsiteY1" fmla="*/ 13580 h 181070"/>
                <a:gd name="connsiteX2" fmla="*/ 267078 w 402880"/>
                <a:gd name="connsiteY2" fmla="*/ 0 h 181070"/>
                <a:gd name="connsiteX3" fmla="*/ 330452 w 402880"/>
                <a:gd name="connsiteY3" fmla="*/ 49794 h 181070"/>
                <a:gd name="connsiteX4" fmla="*/ 398353 w 402880"/>
                <a:gd name="connsiteY4" fmla="*/ 95062 h 181070"/>
                <a:gd name="connsiteX5" fmla="*/ 402880 w 402880"/>
                <a:gd name="connsiteY5" fmla="*/ 149382 h 181070"/>
                <a:gd name="connsiteX6" fmla="*/ 371193 w 402880"/>
                <a:gd name="connsiteY6" fmla="*/ 181070 h 181070"/>
                <a:gd name="connsiteX7" fmla="*/ 153909 w 402880"/>
                <a:gd name="connsiteY7" fmla="*/ 144856 h 181070"/>
                <a:gd name="connsiteX8" fmla="*/ 0 w 402880"/>
                <a:gd name="connsiteY8" fmla="*/ 108642 h 181070"/>
                <a:gd name="connsiteX9" fmla="*/ 31688 w 402880"/>
                <a:gd name="connsiteY9" fmla="*/ 54321 h 18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880" h="181070">
                  <a:moveTo>
                    <a:pt x="31688" y="54321"/>
                  </a:moveTo>
                  <a:lnTo>
                    <a:pt x="190123" y="13580"/>
                  </a:lnTo>
                  <a:lnTo>
                    <a:pt x="267078" y="0"/>
                  </a:lnTo>
                  <a:lnTo>
                    <a:pt x="330452" y="49794"/>
                  </a:lnTo>
                  <a:lnTo>
                    <a:pt x="398353" y="95062"/>
                  </a:lnTo>
                  <a:lnTo>
                    <a:pt x="402880" y="149382"/>
                  </a:lnTo>
                  <a:lnTo>
                    <a:pt x="371193" y="181070"/>
                  </a:lnTo>
                  <a:lnTo>
                    <a:pt x="153909" y="144856"/>
                  </a:lnTo>
                  <a:lnTo>
                    <a:pt x="0" y="108642"/>
                  </a:lnTo>
                  <a:lnTo>
                    <a:pt x="31688" y="54321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099" name="Freeform 60"/>
            <p:cNvSpPr/>
            <p:nvPr/>
          </p:nvSpPr>
          <p:spPr>
            <a:xfrm>
              <a:off x="11334939" y="7546064"/>
              <a:ext cx="167489" cy="162965"/>
            </a:xfrm>
            <a:custGeom>
              <a:avLst/>
              <a:gdLst>
                <a:gd name="connsiteX0" fmla="*/ 0 w 167489"/>
                <a:gd name="connsiteY0" fmla="*/ 0 h 162963"/>
                <a:gd name="connsiteX1" fmla="*/ 140328 w 167489"/>
                <a:gd name="connsiteY1" fmla="*/ 90535 h 162963"/>
                <a:gd name="connsiteX2" fmla="*/ 167489 w 167489"/>
                <a:gd name="connsiteY2" fmla="*/ 144856 h 162963"/>
                <a:gd name="connsiteX3" fmla="*/ 158435 w 167489"/>
                <a:gd name="connsiteY3" fmla="*/ 162963 h 162963"/>
                <a:gd name="connsiteX4" fmla="*/ 13580 w 167489"/>
                <a:gd name="connsiteY4" fmla="*/ 99588 h 162963"/>
                <a:gd name="connsiteX5" fmla="*/ 0 w 167489"/>
                <a:gd name="connsiteY5" fmla="*/ 0 h 16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89" h="162963">
                  <a:moveTo>
                    <a:pt x="0" y="0"/>
                  </a:moveTo>
                  <a:lnTo>
                    <a:pt x="140328" y="90535"/>
                  </a:lnTo>
                  <a:lnTo>
                    <a:pt x="167489" y="144856"/>
                  </a:lnTo>
                  <a:lnTo>
                    <a:pt x="158435" y="162963"/>
                  </a:lnTo>
                  <a:lnTo>
                    <a:pt x="13580" y="9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0" name="Freeform 61"/>
            <p:cNvSpPr/>
            <p:nvPr/>
          </p:nvSpPr>
          <p:spPr>
            <a:xfrm>
              <a:off x="17627098" y="11986788"/>
              <a:ext cx="511522" cy="357610"/>
            </a:xfrm>
            <a:custGeom>
              <a:avLst/>
              <a:gdLst>
                <a:gd name="connsiteX0" fmla="*/ 0 w 511521"/>
                <a:gd name="connsiteY0" fmla="*/ 0 h 357612"/>
                <a:gd name="connsiteX1" fmla="*/ 113168 w 511521"/>
                <a:gd name="connsiteY1" fmla="*/ 49794 h 357612"/>
                <a:gd name="connsiteX2" fmla="*/ 235390 w 511521"/>
                <a:gd name="connsiteY2" fmla="*/ 122222 h 357612"/>
                <a:gd name="connsiteX3" fmla="*/ 375719 w 511521"/>
                <a:gd name="connsiteY3" fmla="*/ 181069 h 357612"/>
                <a:gd name="connsiteX4" fmla="*/ 484360 w 511521"/>
                <a:gd name="connsiteY4" fmla="*/ 276131 h 357612"/>
                <a:gd name="connsiteX5" fmla="*/ 511521 w 511521"/>
                <a:gd name="connsiteY5" fmla="*/ 330452 h 357612"/>
                <a:gd name="connsiteX6" fmla="*/ 484360 w 511521"/>
                <a:gd name="connsiteY6" fmla="*/ 357612 h 357612"/>
                <a:gd name="connsiteX7" fmla="*/ 362139 w 511521"/>
                <a:gd name="connsiteY7" fmla="*/ 316871 h 357612"/>
                <a:gd name="connsiteX8" fmla="*/ 126749 w 511521"/>
                <a:gd name="connsiteY8" fmla="*/ 190123 h 357612"/>
                <a:gd name="connsiteX9" fmla="*/ 31687 w 511521"/>
                <a:gd name="connsiteY9" fmla="*/ 108642 h 357612"/>
                <a:gd name="connsiteX10" fmla="*/ 0 w 511521"/>
                <a:gd name="connsiteY10" fmla="*/ 0 h 35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521" h="357612">
                  <a:moveTo>
                    <a:pt x="0" y="0"/>
                  </a:moveTo>
                  <a:lnTo>
                    <a:pt x="113168" y="49794"/>
                  </a:lnTo>
                  <a:lnTo>
                    <a:pt x="235390" y="122222"/>
                  </a:lnTo>
                  <a:lnTo>
                    <a:pt x="375719" y="181069"/>
                  </a:lnTo>
                  <a:lnTo>
                    <a:pt x="484360" y="276131"/>
                  </a:lnTo>
                  <a:lnTo>
                    <a:pt x="511521" y="330452"/>
                  </a:lnTo>
                  <a:lnTo>
                    <a:pt x="484360" y="357612"/>
                  </a:lnTo>
                  <a:lnTo>
                    <a:pt x="362139" y="316871"/>
                  </a:lnTo>
                  <a:lnTo>
                    <a:pt x="126749" y="190123"/>
                  </a:lnTo>
                  <a:lnTo>
                    <a:pt x="31687" y="1086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1" name="Freeform 62"/>
            <p:cNvSpPr/>
            <p:nvPr/>
          </p:nvSpPr>
          <p:spPr>
            <a:xfrm>
              <a:off x="15621756" y="11298724"/>
              <a:ext cx="593004" cy="624689"/>
            </a:xfrm>
            <a:custGeom>
              <a:avLst/>
              <a:gdLst>
                <a:gd name="connsiteX0" fmla="*/ 27161 w 593002"/>
                <a:gd name="connsiteY0" fmla="*/ 0 h 624689"/>
                <a:gd name="connsiteX1" fmla="*/ 144856 w 593002"/>
                <a:gd name="connsiteY1" fmla="*/ 140328 h 624689"/>
                <a:gd name="connsiteX2" fmla="*/ 194650 w 593002"/>
                <a:gd name="connsiteY2" fmla="*/ 235390 h 624689"/>
                <a:gd name="connsiteX3" fmla="*/ 285185 w 593002"/>
                <a:gd name="connsiteY3" fmla="*/ 334978 h 624689"/>
                <a:gd name="connsiteX4" fmla="*/ 366666 w 593002"/>
                <a:gd name="connsiteY4" fmla="*/ 398352 h 624689"/>
                <a:gd name="connsiteX5" fmla="*/ 470781 w 593002"/>
                <a:gd name="connsiteY5" fmla="*/ 452673 h 624689"/>
                <a:gd name="connsiteX6" fmla="*/ 561315 w 593002"/>
                <a:gd name="connsiteY6" fmla="*/ 538681 h 624689"/>
                <a:gd name="connsiteX7" fmla="*/ 593002 w 593002"/>
                <a:gd name="connsiteY7" fmla="*/ 597528 h 624689"/>
                <a:gd name="connsiteX8" fmla="*/ 552262 w 593002"/>
                <a:gd name="connsiteY8" fmla="*/ 624689 h 624689"/>
                <a:gd name="connsiteX9" fmla="*/ 439094 w 593002"/>
                <a:gd name="connsiteY9" fmla="*/ 574895 h 624689"/>
                <a:gd name="connsiteX10" fmla="*/ 339505 w 593002"/>
                <a:gd name="connsiteY10" fmla="*/ 475307 h 624689"/>
                <a:gd name="connsiteX11" fmla="*/ 226337 w 593002"/>
                <a:gd name="connsiteY11" fmla="*/ 357612 h 624689"/>
                <a:gd name="connsiteX12" fmla="*/ 126749 w 593002"/>
                <a:gd name="connsiteY12" fmla="*/ 248970 h 624689"/>
                <a:gd name="connsiteX13" fmla="*/ 0 w 593002"/>
                <a:gd name="connsiteY13" fmla="*/ 81481 h 624689"/>
                <a:gd name="connsiteX14" fmla="*/ 27161 w 593002"/>
                <a:gd name="connsiteY14" fmla="*/ 0 h 62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3002" h="624689">
                  <a:moveTo>
                    <a:pt x="27161" y="0"/>
                  </a:moveTo>
                  <a:lnTo>
                    <a:pt x="144856" y="140328"/>
                  </a:lnTo>
                  <a:lnTo>
                    <a:pt x="194650" y="235390"/>
                  </a:lnTo>
                  <a:lnTo>
                    <a:pt x="285185" y="334978"/>
                  </a:lnTo>
                  <a:lnTo>
                    <a:pt x="366666" y="398352"/>
                  </a:lnTo>
                  <a:lnTo>
                    <a:pt x="470781" y="452673"/>
                  </a:lnTo>
                  <a:lnTo>
                    <a:pt x="561315" y="538681"/>
                  </a:lnTo>
                  <a:lnTo>
                    <a:pt x="593002" y="597528"/>
                  </a:lnTo>
                  <a:lnTo>
                    <a:pt x="552262" y="624689"/>
                  </a:lnTo>
                  <a:lnTo>
                    <a:pt x="439094" y="574895"/>
                  </a:lnTo>
                  <a:lnTo>
                    <a:pt x="339505" y="475307"/>
                  </a:lnTo>
                  <a:lnTo>
                    <a:pt x="226337" y="357612"/>
                  </a:lnTo>
                  <a:lnTo>
                    <a:pt x="126749" y="248970"/>
                  </a:lnTo>
                  <a:lnTo>
                    <a:pt x="0" y="81481"/>
                  </a:lnTo>
                  <a:lnTo>
                    <a:pt x="27161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2" name="Freeform 63"/>
            <p:cNvSpPr/>
            <p:nvPr/>
          </p:nvSpPr>
          <p:spPr>
            <a:xfrm>
              <a:off x="14770727" y="11276092"/>
              <a:ext cx="90536" cy="69302"/>
            </a:xfrm>
            <a:custGeom>
              <a:avLst/>
              <a:gdLst>
                <a:gd name="connsiteX0" fmla="*/ 0 w 90534"/>
                <a:gd name="connsiteY0" fmla="*/ 0 h 69302"/>
                <a:gd name="connsiteX1" fmla="*/ 67901 w 90534"/>
                <a:gd name="connsiteY1" fmla="*/ 13580 h 69302"/>
                <a:gd name="connsiteX2" fmla="*/ 90534 w 90534"/>
                <a:gd name="connsiteY2" fmla="*/ 45267 h 69302"/>
                <a:gd name="connsiteX3" fmla="*/ 76954 w 90534"/>
                <a:gd name="connsiteY3" fmla="*/ 67901 h 69302"/>
                <a:gd name="connsiteX4" fmla="*/ 0 w 90534"/>
                <a:gd name="connsiteY4" fmla="*/ 0 h 6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34" h="69302">
                  <a:moveTo>
                    <a:pt x="0" y="0"/>
                  </a:moveTo>
                  <a:lnTo>
                    <a:pt x="67901" y="13580"/>
                  </a:lnTo>
                  <a:lnTo>
                    <a:pt x="90534" y="45267"/>
                  </a:lnTo>
                  <a:cubicBezTo>
                    <a:pt x="80921" y="69302"/>
                    <a:pt x="89607" y="67901"/>
                    <a:pt x="76954" y="6790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3" name="Freeform 64"/>
            <p:cNvSpPr/>
            <p:nvPr/>
          </p:nvSpPr>
          <p:spPr>
            <a:xfrm>
              <a:off x="13381020" y="11099549"/>
              <a:ext cx="1444028" cy="927978"/>
            </a:xfrm>
            <a:custGeom>
              <a:avLst/>
              <a:gdLst>
                <a:gd name="connsiteX0" fmla="*/ 0 w 1444028"/>
                <a:gd name="connsiteY0" fmla="*/ 0 h 927980"/>
                <a:gd name="connsiteX1" fmla="*/ 167489 w 1444028"/>
                <a:gd name="connsiteY1" fmla="*/ 18106 h 927980"/>
                <a:gd name="connsiteX2" fmla="*/ 325925 w 1444028"/>
                <a:gd name="connsiteY2" fmla="*/ 122221 h 927980"/>
                <a:gd name="connsiteX3" fmla="*/ 593002 w 1444028"/>
                <a:gd name="connsiteY3" fmla="*/ 316871 h 927980"/>
                <a:gd name="connsiteX4" fmla="*/ 760491 w 1444028"/>
                <a:gd name="connsiteY4" fmla="*/ 402879 h 927980"/>
                <a:gd name="connsiteX5" fmla="*/ 937033 w 1444028"/>
                <a:gd name="connsiteY5" fmla="*/ 457200 h 927980"/>
                <a:gd name="connsiteX6" fmla="*/ 1158843 w 1444028"/>
                <a:gd name="connsiteY6" fmla="*/ 615635 h 927980"/>
                <a:gd name="connsiteX7" fmla="*/ 1294645 w 1444028"/>
                <a:gd name="connsiteY7" fmla="*/ 751437 h 927980"/>
                <a:gd name="connsiteX8" fmla="*/ 1421394 w 1444028"/>
                <a:gd name="connsiteY8" fmla="*/ 869132 h 927980"/>
                <a:gd name="connsiteX9" fmla="*/ 1444028 w 1444028"/>
                <a:gd name="connsiteY9" fmla="*/ 927980 h 927980"/>
                <a:gd name="connsiteX10" fmla="*/ 1267485 w 1444028"/>
                <a:gd name="connsiteY10" fmla="*/ 841972 h 927980"/>
                <a:gd name="connsiteX11" fmla="*/ 1113576 w 1444028"/>
                <a:gd name="connsiteY11" fmla="*/ 701643 h 927980"/>
                <a:gd name="connsiteX12" fmla="*/ 1004934 w 1444028"/>
                <a:gd name="connsiteY12" fmla="*/ 606582 h 927980"/>
                <a:gd name="connsiteX13" fmla="*/ 878186 w 1444028"/>
                <a:gd name="connsiteY13" fmla="*/ 538681 h 927980"/>
                <a:gd name="connsiteX14" fmla="*/ 706170 w 1444028"/>
                <a:gd name="connsiteY14" fmla="*/ 439093 h 927980"/>
                <a:gd name="connsiteX15" fmla="*/ 434566 w 1444028"/>
                <a:gd name="connsiteY15" fmla="*/ 280657 h 927980"/>
                <a:gd name="connsiteX16" fmla="*/ 167489 w 1444028"/>
                <a:gd name="connsiteY16" fmla="*/ 126748 h 927980"/>
                <a:gd name="connsiteX17" fmla="*/ 0 w 1444028"/>
                <a:gd name="connsiteY17" fmla="*/ 0 h 92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4028" h="927980">
                  <a:moveTo>
                    <a:pt x="0" y="0"/>
                  </a:moveTo>
                  <a:lnTo>
                    <a:pt x="167489" y="18106"/>
                  </a:lnTo>
                  <a:lnTo>
                    <a:pt x="325925" y="122221"/>
                  </a:lnTo>
                  <a:lnTo>
                    <a:pt x="593002" y="316871"/>
                  </a:lnTo>
                  <a:lnTo>
                    <a:pt x="760491" y="402879"/>
                  </a:lnTo>
                  <a:lnTo>
                    <a:pt x="937033" y="457200"/>
                  </a:lnTo>
                  <a:lnTo>
                    <a:pt x="1158843" y="615635"/>
                  </a:lnTo>
                  <a:lnTo>
                    <a:pt x="1294645" y="751437"/>
                  </a:lnTo>
                  <a:lnTo>
                    <a:pt x="1421394" y="869132"/>
                  </a:lnTo>
                  <a:lnTo>
                    <a:pt x="1444028" y="927980"/>
                  </a:lnTo>
                  <a:lnTo>
                    <a:pt x="1267485" y="841972"/>
                  </a:lnTo>
                  <a:lnTo>
                    <a:pt x="1113576" y="701643"/>
                  </a:lnTo>
                  <a:lnTo>
                    <a:pt x="1004934" y="606582"/>
                  </a:lnTo>
                  <a:lnTo>
                    <a:pt x="878186" y="538681"/>
                  </a:lnTo>
                  <a:lnTo>
                    <a:pt x="706170" y="439093"/>
                  </a:lnTo>
                  <a:lnTo>
                    <a:pt x="434566" y="280657"/>
                  </a:lnTo>
                  <a:lnTo>
                    <a:pt x="167489" y="126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4" name="Freeform 65"/>
            <p:cNvSpPr/>
            <p:nvPr/>
          </p:nvSpPr>
          <p:spPr>
            <a:xfrm>
              <a:off x="14272788" y="11597488"/>
              <a:ext cx="250038" cy="158436"/>
            </a:xfrm>
            <a:custGeom>
              <a:avLst/>
              <a:gdLst>
                <a:gd name="connsiteX0" fmla="*/ 0 w 250037"/>
                <a:gd name="connsiteY0" fmla="*/ 0 h 158436"/>
                <a:gd name="connsiteX1" fmla="*/ 113168 w 250037"/>
                <a:gd name="connsiteY1" fmla="*/ 36214 h 158436"/>
                <a:gd name="connsiteX2" fmla="*/ 208230 w 250037"/>
                <a:gd name="connsiteY2" fmla="*/ 81481 h 158436"/>
                <a:gd name="connsiteX3" fmla="*/ 248970 w 250037"/>
                <a:gd name="connsiteY3" fmla="*/ 126749 h 158436"/>
                <a:gd name="connsiteX4" fmla="*/ 248970 w 250037"/>
                <a:gd name="connsiteY4" fmla="*/ 158436 h 158436"/>
                <a:gd name="connsiteX5" fmla="*/ 158436 w 250037"/>
                <a:gd name="connsiteY5" fmla="*/ 131275 h 158436"/>
                <a:gd name="connsiteX6" fmla="*/ 40741 w 250037"/>
                <a:gd name="connsiteY6" fmla="*/ 40741 h 158436"/>
                <a:gd name="connsiteX7" fmla="*/ 0 w 250037"/>
                <a:gd name="connsiteY7" fmla="*/ 0 h 15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037" h="158436">
                  <a:moveTo>
                    <a:pt x="0" y="0"/>
                  </a:moveTo>
                  <a:lnTo>
                    <a:pt x="113168" y="36214"/>
                  </a:lnTo>
                  <a:lnTo>
                    <a:pt x="208230" y="81481"/>
                  </a:lnTo>
                  <a:cubicBezTo>
                    <a:pt x="250037" y="123289"/>
                    <a:pt x="248970" y="103017"/>
                    <a:pt x="248970" y="126749"/>
                  </a:cubicBezTo>
                  <a:lnTo>
                    <a:pt x="248970" y="158436"/>
                  </a:lnTo>
                  <a:lnTo>
                    <a:pt x="158436" y="131275"/>
                  </a:lnTo>
                  <a:lnTo>
                    <a:pt x="40741" y="407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B4835"/>
              </a:solidFill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5" name="Freeform 66"/>
            <p:cNvSpPr/>
            <p:nvPr/>
          </p:nvSpPr>
          <p:spPr>
            <a:xfrm>
              <a:off x="16332452" y="12054688"/>
              <a:ext cx="497939" cy="574897"/>
            </a:xfrm>
            <a:custGeom>
              <a:avLst/>
              <a:gdLst>
                <a:gd name="connsiteX0" fmla="*/ 27161 w 497941"/>
                <a:gd name="connsiteY0" fmla="*/ 0 h 574895"/>
                <a:gd name="connsiteX1" fmla="*/ 461727 w 497941"/>
                <a:gd name="connsiteY1" fmla="*/ 525101 h 574895"/>
                <a:gd name="connsiteX2" fmla="*/ 497941 w 497941"/>
                <a:gd name="connsiteY2" fmla="*/ 556788 h 574895"/>
                <a:gd name="connsiteX3" fmla="*/ 389299 w 497941"/>
                <a:gd name="connsiteY3" fmla="*/ 574895 h 574895"/>
                <a:gd name="connsiteX4" fmla="*/ 135802 w 497941"/>
                <a:gd name="connsiteY4" fmla="*/ 294238 h 574895"/>
                <a:gd name="connsiteX5" fmla="*/ 0 w 497941"/>
                <a:gd name="connsiteY5" fmla="*/ 86008 h 574895"/>
                <a:gd name="connsiteX6" fmla="*/ 27161 w 497941"/>
                <a:gd name="connsiteY6" fmla="*/ 0 h 57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941" h="574895">
                  <a:moveTo>
                    <a:pt x="27161" y="0"/>
                  </a:moveTo>
                  <a:lnTo>
                    <a:pt x="461727" y="525101"/>
                  </a:lnTo>
                  <a:lnTo>
                    <a:pt x="497941" y="556788"/>
                  </a:lnTo>
                  <a:lnTo>
                    <a:pt x="389299" y="574895"/>
                  </a:lnTo>
                  <a:lnTo>
                    <a:pt x="135802" y="294238"/>
                  </a:lnTo>
                  <a:lnTo>
                    <a:pt x="0" y="86008"/>
                  </a:lnTo>
                  <a:lnTo>
                    <a:pt x="27161" y="0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6" name="Freeform 67"/>
            <p:cNvSpPr/>
            <p:nvPr/>
          </p:nvSpPr>
          <p:spPr>
            <a:xfrm>
              <a:off x="15943152" y="12204070"/>
              <a:ext cx="217282" cy="298764"/>
            </a:xfrm>
            <a:custGeom>
              <a:avLst/>
              <a:gdLst>
                <a:gd name="connsiteX0" fmla="*/ 0 w 217284"/>
                <a:gd name="connsiteY0" fmla="*/ 0 h 298765"/>
                <a:gd name="connsiteX1" fmla="*/ 99589 w 217284"/>
                <a:gd name="connsiteY1" fmla="*/ 90535 h 298765"/>
                <a:gd name="connsiteX2" fmla="*/ 217284 w 217284"/>
                <a:gd name="connsiteY2" fmla="*/ 226337 h 298765"/>
                <a:gd name="connsiteX3" fmla="*/ 212757 w 217284"/>
                <a:gd name="connsiteY3" fmla="*/ 276131 h 298765"/>
                <a:gd name="connsiteX4" fmla="*/ 208230 w 217284"/>
                <a:gd name="connsiteY4" fmla="*/ 298765 h 298765"/>
                <a:gd name="connsiteX5" fmla="*/ 99589 w 217284"/>
                <a:gd name="connsiteY5" fmla="*/ 221810 h 298765"/>
                <a:gd name="connsiteX6" fmla="*/ 0 w 217284"/>
                <a:gd name="connsiteY6" fmla="*/ 0 h 29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284" h="298765">
                  <a:moveTo>
                    <a:pt x="0" y="0"/>
                  </a:moveTo>
                  <a:lnTo>
                    <a:pt x="99589" y="90535"/>
                  </a:lnTo>
                  <a:lnTo>
                    <a:pt x="217284" y="226337"/>
                  </a:lnTo>
                  <a:lnTo>
                    <a:pt x="212757" y="276131"/>
                  </a:lnTo>
                  <a:lnTo>
                    <a:pt x="208230" y="298765"/>
                  </a:lnTo>
                  <a:lnTo>
                    <a:pt x="99589" y="2218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7" name="Freeform 68"/>
            <p:cNvSpPr/>
            <p:nvPr/>
          </p:nvSpPr>
          <p:spPr>
            <a:xfrm>
              <a:off x="12516166" y="9953882"/>
              <a:ext cx="516297" cy="567522"/>
            </a:xfrm>
            <a:custGeom>
              <a:avLst/>
              <a:gdLst>
                <a:gd name="connsiteX0" fmla="*/ 50046 w 516299"/>
                <a:gd name="connsiteY0" fmla="*/ 23036 h 567524"/>
                <a:gd name="connsiteX1" fmla="*/ 294489 w 516299"/>
                <a:gd name="connsiteY1" fmla="*/ 253899 h 567524"/>
                <a:gd name="connsiteX2" fmla="*/ 425765 w 516299"/>
                <a:gd name="connsiteY2" fmla="*/ 425915 h 567524"/>
                <a:gd name="connsiteX3" fmla="*/ 516299 w 516299"/>
                <a:gd name="connsiteY3" fmla="*/ 530030 h 567524"/>
                <a:gd name="connsiteX4" fmla="*/ 489139 w 516299"/>
                <a:gd name="connsiteY4" fmla="*/ 566244 h 567524"/>
                <a:gd name="connsiteX5" fmla="*/ 344284 w 516299"/>
                <a:gd name="connsiteY5" fmla="*/ 457602 h 567524"/>
                <a:gd name="connsiteX6" fmla="*/ 249222 w 516299"/>
                <a:gd name="connsiteY6" fmla="*/ 326327 h 567524"/>
                <a:gd name="connsiteX7" fmla="*/ 99840 w 516299"/>
                <a:gd name="connsiteY7" fmla="*/ 154311 h 567524"/>
                <a:gd name="connsiteX8" fmla="*/ 4779 w 516299"/>
                <a:gd name="connsiteY8" fmla="*/ 50196 h 567524"/>
                <a:gd name="connsiteX9" fmla="*/ 31939 w 516299"/>
                <a:gd name="connsiteY9" fmla="*/ 13982 h 567524"/>
                <a:gd name="connsiteX10" fmla="*/ 50046 w 516299"/>
                <a:gd name="connsiteY10" fmla="*/ 23036 h 56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6299" h="567524">
                  <a:moveTo>
                    <a:pt x="50046" y="23036"/>
                  </a:moveTo>
                  <a:lnTo>
                    <a:pt x="294489" y="253899"/>
                  </a:lnTo>
                  <a:lnTo>
                    <a:pt x="425765" y="425915"/>
                  </a:lnTo>
                  <a:lnTo>
                    <a:pt x="516299" y="530030"/>
                  </a:lnTo>
                  <a:cubicBezTo>
                    <a:pt x="492866" y="567524"/>
                    <a:pt x="507901" y="566244"/>
                    <a:pt x="489139" y="566244"/>
                  </a:cubicBezTo>
                  <a:lnTo>
                    <a:pt x="344284" y="457602"/>
                  </a:lnTo>
                  <a:lnTo>
                    <a:pt x="249222" y="326327"/>
                  </a:lnTo>
                  <a:lnTo>
                    <a:pt x="99840" y="154311"/>
                  </a:lnTo>
                  <a:lnTo>
                    <a:pt x="4779" y="50196"/>
                  </a:lnTo>
                  <a:cubicBezTo>
                    <a:pt x="15933" y="0"/>
                    <a:pt x="0" y="7595"/>
                    <a:pt x="31939" y="13982"/>
                  </a:cubicBezTo>
                  <a:cubicBezTo>
                    <a:pt x="33419" y="14278"/>
                    <a:pt x="34957" y="13982"/>
                    <a:pt x="50046" y="23036"/>
                  </a:cubicBez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8" name="Freeform 69"/>
            <p:cNvSpPr/>
            <p:nvPr/>
          </p:nvSpPr>
          <p:spPr>
            <a:xfrm>
              <a:off x="12398721" y="10085559"/>
              <a:ext cx="871570" cy="941561"/>
            </a:xfrm>
            <a:custGeom>
              <a:avLst/>
              <a:gdLst>
                <a:gd name="connsiteX0" fmla="*/ 0 w 871570"/>
                <a:gd name="connsiteY0" fmla="*/ 0 h 941561"/>
                <a:gd name="connsiteX1" fmla="*/ 194649 w 871570"/>
                <a:gd name="connsiteY1" fmla="*/ 140329 h 941561"/>
                <a:gd name="connsiteX2" fmla="*/ 339505 w 871570"/>
                <a:gd name="connsiteY2" fmla="*/ 325925 h 941561"/>
                <a:gd name="connsiteX3" fmla="*/ 529628 w 871570"/>
                <a:gd name="connsiteY3" fmla="*/ 583949 h 941561"/>
                <a:gd name="connsiteX4" fmla="*/ 710697 w 871570"/>
                <a:gd name="connsiteY4" fmla="*/ 737858 h 941561"/>
                <a:gd name="connsiteX5" fmla="*/ 841972 w 871570"/>
                <a:gd name="connsiteY5" fmla="*/ 891767 h 941561"/>
                <a:gd name="connsiteX6" fmla="*/ 855552 w 871570"/>
                <a:gd name="connsiteY6" fmla="*/ 941561 h 941561"/>
                <a:gd name="connsiteX7" fmla="*/ 796705 w 871570"/>
                <a:gd name="connsiteY7" fmla="*/ 932507 h 941561"/>
                <a:gd name="connsiteX8" fmla="*/ 629216 w 871570"/>
                <a:gd name="connsiteY8" fmla="*/ 801232 h 941561"/>
                <a:gd name="connsiteX9" fmla="*/ 434566 w 871570"/>
                <a:gd name="connsiteY9" fmla="*/ 602056 h 941561"/>
                <a:gd name="connsiteX10" fmla="*/ 334978 w 871570"/>
                <a:gd name="connsiteY10" fmla="*/ 443620 h 941561"/>
                <a:gd name="connsiteX11" fmla="*/ 226336 w 871570"/>
                <a:gd name="connsiteY11" fmla="*/ 316872 h 941561"/>
                <a:gd name="connsiteX12" fmla="*/ 113168 w 871570"/>
                <a:gd name="connsiteY12" fmla="*/ 203703 h 941561"/>
                <a:gd name="connsiteX13" fmla="*/ 0 w 871570"/>
                <a:gd name="connsiteY13" fmla="*/ 0 h 94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1570" h="941561">
                  <a:moveTo>
                    <a:pt x="0" y="0"/>
                  </a:moveTo>
                  <a:lnTo>
                    <a:pt x="194649" y="140329"/>
                  </a:lnTo>
                  <a:cubicBezTo>
                    <a:pt x="335888" y="327129"/>
                    <a:pt x="257419" y="325925"/>
                    <a:pt x="339505" y="325925"/>
                  </a:cubicBezTo>
                  <a:lnTo>
                    <a:pt x="529628" y="583949"/>
                  </a:lnTo>
                  <a:lnTo>
                    <a:pt x="710697" y="737858"/>
                  </a:lnTo>
                  <a:lnTo>
                    <a:pt x="841972" y="891767"/>
                  </a:lnTo>
                  <a:cubicBezTo>
                    <a:pt x="860872" y="939015"/>
                    <a:pt x="871570" y="925543"/>
                    <a:pt x="855552" y="941561"/>
                  </a:cubicBezTo>
                  <a:lnTo>
                    <a:pt x="796705" y="932507"/>
                  </a:lnTo>
                  <a:lnTo>
                    <a:pt x="629216" y="801232"/>
                  </a:lnTo>
                  <a:lnTo>
                    <a:pt x="434566" y="602056"/>
                  </a:lnTo>
                  <a:lnTo>
                    <a:pt x="334978" y="443620"/>
                  </a:lnTo>
                  <a:lnTo>
                    <a:pt x="226336" y="316872"/>
                  </a:lnTo>
                  <a:lnTo>
                    <a:pt x="113168" y="203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09" name="Freeform 70"/>
            <p:cNvSpPr/>
            <p:nvPr/>
          </p:nvSpPr>
          <p:spPr>
            <a:xfrm>
              <a:off x="13222584" y="12267445"/>
              <a:ext cx="122221" cy="137096"/>
            </a:xfrm>
            <a:custGeom>
              <a:avLst/>
              <a:gdLst>
                <a:gd name="connsiteX0" fmla="*/ 0 w 122222"/>
                <a:gd name="connsiteY0" fmla="*/ 0 h 137096"/>
                <a:gd name="connsiteX1" fmla="*/ 76955 w 122222"/>
                <a:gd name="connsiteY1" fmla="*/ 45267 h 137096"/>
                <a:gd name="connsiteX2" fmla="*/ 122222 w 122222"/>
                <a:gd name="connsiteY2" fmla="*/ 113168 h 137096"/>
                <a:gd name="connsiteX3" fmla="*/ 104115 w 122222"/>
                <a:gd name="connsiteY3" fmla="*/ 135802 h 137096"/>
                <a:gd name="connsiteX4" fmla="*/ 18107 w 122222"/>
                <a:gd name="connsiteY4" fmla="*/ 86007 h 137096"/>
                <a:gd name="connsiteX5" fmla="*/ 0 w 122222"/>
                <a:gd name="connsiteY5" fmla="*/ 0 h 13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222" h="137096">
                  <a:moveTo>
                    <a:pt x="0" y="0"/>
                  </a:moveTo>
                  <a:lnTo>
                    <a:pt x="76955" y="45267"/>
                  </a:lnTo>
                  <a:lnTo>
                    <a:pt x="122222" y="113168"/>
                  </a:lnTo>
                  <a:cubicBezTo>
                    <a:pt x="107866" y="137096"/>
                    <a:pt x="117440" y="135802"/>
                    <a:pt x="104115" y="135802"/>
                  </a:cubicBezTo>
                  <a:lnTo>
                    <a:pt x="18107" y="860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0" name="Freeform 71"/>
            <p:cNvSpPr/>
            <p:nvPr/>
          </p:nvSpPr>
          <p:spPr>
            <a:xfrm>
              <a:off x="15617227" y="12471149"/>
              <a:ext cx="190121" cy="285186"/>
            </a:xfrm>
            <a:custGeom>
              <a:avLst/>
              <a:gdLst>
                <a:gd name="connsiteX0" fmla="*/ 0 w 190122"/>
                <a:gd name="connsiteY0" fmla="*/ 0 h 285184"/>
                <a:gd name="connsiteX1" fmla="*/ 76954 w 190122"/>
                <a:gd name="connsiteY1" fmla="*/ 63374 h 285184"/>
                <a:gd name="connsiteX2" fmla="*/ 140328 w 190122"/>
                <a:gd name="connsiteY2" fmla="*/ 185596 h 285184"/>
                <a:gd name="connsiteX3" fmla="*/ 190122 w 190122"/>
                <a:gd name="connsiteY3" fmla="*/ 253497 h 285184"/>
                <a:gd name="connsiteX4" fmla="*/ 176542 w 190122"/>
                <a:gd name="connsiteY4" fmla="*/ 285184 h 285184"/>
                <a:gd name="connsiteX5" fmla="*/ 58847 w 190122"/>
                <a:gd name="connsiteY5" fmla="*/ 208229 h 285184"/>
                <a:gd name="connsiteX6" fmla="*/ 0 w 190122"/>
                <a:gd name="connsiteY6" fmla="*/ 0 h 28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22" h="285184">
                  <a:moveTo>
                    <a:pt x="0" y="0"/>
                  </a:moveTo>
                  <a:lnTo>
                    <a:pt x="76954" y="63374"/>
                  </a:lnTo>
                  <a:lnTo>
                    <a:pt x="140328" y="185596"/>
                  </a:lnTo>
                  <a:lnTo>
                    <a:pt x="190122" y="253497"/>
                  </a:lnTo>
                  <a:lnTo>
                    <a:pt x="176542" y="285184"/>
                  </a:lnTo>
                  <a:lnTo>
                    <a:pt x="58847" y="208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1" name="Freeform 72"/>
            <p:cNvSpPr/>
            <p:nvPr/>
          </p:nvSpPr>
          <p:spPr>
            <a:xfrm>
              <a:off x="16898295" y="13154684"/>
              <a:ext cx="258025" cy="267079"/>
            </a:xfrm>
            <a:custGeom>
              <a:avLst/>
              <a:gdLst>
                <a:gd name="connsiteX0" fmla="*/ 0 w 258024"/>
                <a:gd name="connsiteY0" fmla="*/ 0 h 267077"/>
                <a:gd name="connsiteX1" fmla="*/ 135802 w 258024"/>
                <a:gd name="connsiteY1" fmla="*/ 31687 h 267077"/>
                <a:gd name="connsiteX2" fmla="*/ 244444 w 258024"/>
                <a:gd name="connsiteY2" fmla="*/ 122222 h 267077"/>
                <a:gd name="connsiteX3" fmla="*/ 258024 w 258024"/>
                <a:gd name="connsiteY3" fmla="*/ 162963 h 267077"/>
                <a:gd name="connsiteX4" fmla="*/ 226337 w 258024"/>
                <a:gd name="connsiteY4" fmla="*/ 226337 h 267077"/>
                <a:gd name="connsiteX5" fmla="*/ 203703 w 258024"/>
                <a:gd name="connsiteY5" fmla="*/ 267077 h 267077"/>
                <a:gd name="connsiteX6" fmla="*/ 81481 w 258024"/>
                <a:gd name="connsiteY6" fmla="*/ 144856 h 267077"/>
                <a:gd name="connsiteX7" fmla="*/ 0 w 258024"/>
                <a:gd name="connsiteY7" fmla="*/ 0 h 26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024" h="267077">
                  <a:moveTo>
                    <a:pt x="0" y="0"/>
                  </a:moveTo>
                  <a:lnTo>
                    <a:pt x="135802" y="31687"/>
                  </a:lnTo>
                  <a:lnTo>
                    <a:pt x="244444" y="122222"/>
                  </a:lnTo>
                  <a:lnTo>
                    <a:pt x="258024" y="162963"/>
                  </a:lnTo>
                  <a:lnTo>
                    <a:pt x="226337" y="226337"/>
                  </a:lnTo>
                  <a:lnTo>
                    <a:pt x="203703" y="267077"/>
                  </a:lnTo>
                  <a:lnTo>
                    <a:pt x="81481" y="1448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2" name="Freeform 73"/>
            <p:cNvSpPr/>
            <p:nvPr/>
          </p:nvSpPr>
          <p:spPr>
            <a:xfrm>
              <a:off x="16943558" y="13960446"/>
              <a:ext cx="357610" cy="208228"/>
            </a:xfrm>
            <a:custGeom>
              <a:avLst/>
              <a:gdLst>
                <a:gd name="connsiteX0" fmla="*/ 0 w 357612"/>
                <a:gd name="connsiteY0" fmla="*/ 0 h 208229"/>
                <a:gd name="connsiteX1" fmla="*/ 126749 w 357612"/>
                <a:gd name="connsiteY1" fmla="*/ 22633 h 208229"/>
                <a:gd name="connsiteX2" fmla="*/ 276131 w 357612"/>
                <a:gd name="connsiteY2" fmla="*/ 90534 h 208229"/>
                <a:gd name="connsiteX3" fmla="*/ 357612 w 357612"/>
                <a:gd name="connsiteY3" fmla="*/ 181069 h 208229"/>
                <a:gd name="connsiteX4" fmla="*/ 353086 w 357612"/>
                <a:gd name="connsiteY4" fmla="*/ 208229 h 208229"/>
                <a:gd name="connsiteX5" fmla="*/ 108642 w 357612"/>
                <a:gd name="connsiteY5" fmla="*/ 140328 h 208229"/>
                <a:gd name="connsiteX6" fmla="*/ 0 w 357612"/>
                <a:gd name="connsiteY6" fmla="*/ 0 h 20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612" h="208229">
                  <a:moveTo>
                    <a:pt x="0" y="0"/>
                  </a:moveTo>
                  <a:lnTo>
                    <a:pt x="126749" y="22633"/>
                  </a:lnTo>
                  <a:lnTo>
                    <a:pt x="276131" y="90534"/>
                  </a:lnTo>
                  <a:lnTo>
                    <a:pt x="357612" y="181069"/>
                  </a:lnTo>
                  <a:lnTo>
                    <a:pt x="353086" y="208229"/>
                  </a:lnTo>
                  <a:lnTo>
                    <a:pt x="108642" y="140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8A8"/>
            </a:solidFill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3" name="Freeform 74"/>
            <p:cNvSpPr/>
            <p:nvPr/>
          </p:nvSpPr>
          <p:spPr>
            <a:xfrm>
              <a:off x="13276906" y="15273195"/>
              <a:ext cx="95060" cy="144853"/>
            </a:xfrm>
            <a:custGeom>
              <a:avLst/>
              <a:gdLst>
                <a:gd name="connsiteX0" fmla="*/ 45267 w 95061"/>
                <a:gd name="connsiteY0" fmla="*/ 0 h 144855"/>
                <a:gd name="connsiteX1" fmla="*/ 95061 w 95061"/>
                <a:gd name="connsiteY1" fmla="*/ 40741 h 144855"/>
                <a:gd name="connsiteX2" fmla="*/ 95061 w 95061"/>
                <a:gd name="connsiteY2" fmla="*/ 117695 h 144855"/>
                <a:gd name="connsiteX3" fmla="*/ 45267 w 95061"/>
                <a:gd name="connsiteY3" fmla="*/ 144855 h 144855"/>
                <a:gd name="connsiteX4" fmla="*/ 0 w 95061"/>
                <a:gd name="connsiteY4" fmla="*/ 135802 h 144855"/>
                <a:gd name="connsiteX5" fmla="*/ 45267 w 95061"/>
                <a:gd name="connsiteY5" fmla="*/ 0 h 14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61" h="144855">
                  <a:moveTo>
                    <a:pt x="45267" y="0"/>
                  </a:moveTo>
                  <a:lnTo>
                    <a:pt x="95061" y="40741"/>
                  </a:lnTo>
                  <a:lnTo>
                    <a:pt x="95061" y="117695"/>
                  </a:lnTo>
                  <a:lnTo>
                    <a:pt x="45267" y="144855"/>
                  </a:lnTo>
                  <a:lnTo>
                    <a:pt x="0" y="135802"/>
                  </a:lnTo>
                  <a:lnTo>
                    <a:pt x="45267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4" name="Freeform 75"/>
            <p:cNvSpPr/>
            <p:nvPr/>
          </p:nvSpPr>
          <p:spPr>
            <a:xfrm>
              <a:off x="16065373" y="15888830"/>
              <a:ext cx="158436" cy="117697"/>
            </a:xfrm>
            <a:custGeom>
              <a:avLst/>
              <a:gdLst>
                <a:gd name="connsiteX0" fmla="*/ 27161 w 158436"/>
                <a:gd name="connsiteY0" fmla="*/ 0 h 117695"/>
                <a:gd name="connsiteX1" fmla="*/ 144856 w 158436"/>
                <a:gd name="connsiteY1" fmla="*/ 49794 h 117695"/>
                <a:gd name="connsiteX2" fmla="*/ 158436 w 158436"/>
                <a:gd name="connsiteY2" fmla="*/ 86008 h 117695"/>
                <a:gd name="connsiteX3" fmla="*/ 158436 w 158436"/>
                <a:gd name="connsiteY3" fmla="*/ 86008 h 117695"/>
                <a:gd name="connsiteX4" fmla="*/ 140329 w 158436"/>
                <a:gd name="connsiteY4" fmla="*/ 104115 h 117695"/>
                <a:gd name="connsiteX5" fmla="*/ 135802 w 158436"/>
                <a:gd name="connsiteY5" fmla="*/ 117695 h 117695"/>
                <a:gd name="connsiteX6" fmla="*/ 0 w 158436"/>
                <a:gd name="connsiteY6" fmla="*/ 54320 h 117695"/>
                <a:gd name="connsiteX7" fmla="*/ 27161 w 158436"/>
                <a:gd name="connsiteY7" fmla="*/ 0 h 11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436" h="117695">
                  <a:moveTo>
                    <a:pt x="27161" y="0"/>
                  </a:moveTo>
                  <a:lnTo>
                    <a:pt x="144856" y="49794"/>
                  </a:lnTo>
                  <a:lnTo>
                    <a:pt x="158436" y="86008"/>
                  </a:lnTo>
                  <a:lnTo>
                    <a:pt x="158436" y="86008"/>
                  </a:lnTo>
                  <a:lnTo>
                    <a:pt x="140329" y="104115"/>
                  </a:lnTo>
                  <a:lnTo>
                    <a:pt x="135802" y="117695"/>
                  </a:lnTo>
                  <a:lnTo>
                    <a:pt x="0" y="54320"/>
                  </a:lnTo>
                  <a:lnTo>
                    <a:pt x="27161" y="0"/>
                  </a:lnTo>
                  <a:close/>
                </a:path>
              </a:pathLst>
            </a:custGeom>
            <a:solidFill>
              <a:srgbClr val="D5FE91"/>
            </a:solidFill>
            <a:ln w="19050">
              <a:solidFill>
                <a:srgbClr val="36FE39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5" name="Freeform 76"/>
            <p:cNvSpPr/>
            <p:nvPr/>
          </p:nvSpPr>
          <p:spPr>
            <a:xfrm>
              <a:off x="18632034" y="16296238"/>
              <a:ext cx="654921" cy="341011"/>
            </a:xfrm>
            <a:custGeom>
              <a:avLst/>
              <a:gdLst>
                <a:gd name="connsiteX0" fmla="*/ 40740 w 654921"/>
                <a:gd name="connsiteY0" fmla="*/ 0 h 341010"/>
                <a:gd name="connsiteX1" fmla="*/ 239917 w 654921"/>
                <a:gd name="connsiteY1" fmla="*/ 31687 h 341010"/>
                <a:gd name="connsiteX2" fmla="*/ 393825 w 654921"/>
                <a:gd name="connsiteY2" fmla="*/ 76954 h 341010"/>
                <a:gd name="connsiteX3" fmla="*/ 556788 w 654921"/>
                <a:gd name="connsiteY3" fmla="*/ 181069 h 341010"/>
                <a:gd name="connsiteX4" fmla="*/ 638269 w 654921"/>
                <a:gd name="connsiteY4" fmla="*/ 276130 h 341010"/>
                <a:gd name="connsiteX5" fmla="*/ 629216 w 654921"/>
                <a:gd name="connsiteY5" fmla="*/ 339505 h 341010"/>
                <a:gd name="connsiteX6" fmla="*/ 411932 w 654921"/>
                <a:gd name="connsiteY6" fmla="*/ 339505 h 341010"/>
                <a:gd name="connsiteX7" fmla="*/ 144855 w 654921"/>
                <a:gd name="connsiteY7" fmla="*/ 235390 h 341010"/>
                <a:gd name="connsiteX8" fmla="*/ 0 w 654921"/>
                <a:gd name="connsiteY8" fmla="*/ 72427 h 341010"/>
                <a:gd name="connsiteX9" fmla="*/ 40740 w 654921"/>
                <a:gd name="connsiteY9" fmla="*/ 0 h 34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921" h="341010">
                  <a:moveTo>
                    <a:pt x="40740" y="0"/>
                  </a:moveTo>
                  <a:lnTo>
                    <a:pt x="239917" y="31687"/>
                  </a:lnTo>
                  <a:lnTo>
                    <a:pt x="393825" y="76954"/>
                  </a:lnTo>
                  <a:lnTo>
                    <a:pt x="556788" y="181069"/>
                  </a:lnTo>
                  <a:lnTo>
                    <a:pt x="638269" y="276130"/>
                  </a:lnTo>
                  <a:cubicBezTo>
                    <a:pt x="633635" y="341010"/>
                    <a:pt x="654921" y="339505"/>
                    <a:pt x="629216" y="339505"/>
                  </a:cubicBezTo>
                  <a:lnTo>
                    <a:pt x="411932" y="339505"/>
                  </a:lnTo>
                  <a:cubicBezTo>
                    <a:pt x="322712" y="305304"/>
                    <a:pt x="49304" y="235390"/>
                    <a:pt x="144855" y="235390"/>
                  </a:cubicBezTo>
                  <a:lnTo>
                    <a:pt x="0" y="72427"/>
                  </a:lnTo>
                  <a:lnTo>
                    <a:pt x="4074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6" name="Freeform 77"/>
            <p:cNvSpPr/>
            <p:nvPr/>
          </p:nvSpPr>
          <p:spPr>
            <a:xfrm>
              <a:off x="13575670" y="17898702"/>
              <a:ext cx="135804" cy="212757"/>
            </a:xfrm>
            <a:custGeom>
              <a:avLst/>
              <a:gdLst>
                <a:gd name="connsiteX0" fmla="*/ 45268 w 135802"/>
                <a:gd name="connsiteY0" fmla="*/ 67901 h 212756"/>
                <a:gd name="connsiteX1" fmla="*/ 95062 w 135802"/>
                <a:gd name="connsiteY1" fmla="*/ 0 h 212756"/>
                <a:gd name="connsiteX2" fmla="*/ 135802 w 135802"/>
                <a:gd name="connsiteY2" fmla="*/ 9053 h 212756"/>
                <a:gd name="connsiteX3" fmla="*/ 135802 w 135802"/>
                <a:gd name="connsiteY3" fmla="*/ 58848 h 212756"/>
                <a:gd name="connsiteX4" fmla="*/ 99588 w 135802"/>
                <a:gd name="connsiteY4" fmla="*/ 108642 h 212756"/>
                <a:gd name="connsiteX5" fmla="*/ 95062 w 135802"/>
                <a:gd name="connsiteY5" fmla="*/ 185596 h 212756"/>
                <a:gd name="connsiteX6" fmla="*/ 63375 w 135802"/>
                <a:gd name="connsiteY6" fmla="*/ 212756 h 212756"/>
                <a:gd name="connsiteX7" fmla="*/ 0 w 135802"/>
                <a:gd name="connsiteY7" fmla="*/ 203703 h 212756"/>
                <a:gd name="connsiteX8" fmla="*/ 45268 w 135802"/>
                <a:gd name="connsiteY8" fmla="*/ 67901 h 21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02" h="212756">
                  <a:moveTo>
                    <a:pt x="45268" y="67901"/>
                  </a:moveTo>
                  <a:lnTo>
                    <a:pt x="95062" y="0"/>
                  </a:lnTo>
                  <a:lnTo>
                    <a:pt x="135802" y="9053"/>
                  </a:lnTo>
                  <a:lnTo>
                    <a:pt x="135802" y="58848"/>
                  </a:lnTo>
                  <a:lnTo>
                    <a:pt x="99588" y="108642"/>
                  </a:lnTo>
                  <a:cubicBezTo>
                    <a:pt x="94861" y="179554"/>
                    <a:pt x="95062" y="153859"/>
                    <a:pt x="95062" y="185596"/>
                  </a:cubicBezTo>
                  <a:lnTo>
                    <a:pt x="63375" y="212756"/>
                  </a:lnTo>
                  <a:lnTo>
                    <a:pt x="0" y="203703"/>
                  </a:lnTo>
                  <a:lnTo>
                    <a:pt x="45268" y="67901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7" name="Freeform 78"/>
            <p:cNvSpPr/>
            <p:nvPr/>
          </p:nvSpPr>
          <p:spPr>
            <a:xfrm>
              <a:off x="13593777" y="18274420"/>
              <a:ext cx="430039" cy="239918"/>
            </a:xfrm>
            <a:custGeom>
              <a:avLst/>
              <a:gdLst>
                <a:gd name="connsiteX0" fmla="*/ 72428 w 430040"/>
                <a:gd name="connsiteY0" fmla="*/ 0 h 239917"/>
                <a:gd name="connsiteX1" fmla="*/ 411933 w 430040"/>
                <a:gd name="connsiteY1" fmla="*/ 172016 h 239917"/>
                <a:gd name="connsiteX2" fmla="*/ 430040 w 430040"/>
                <a:gd name="connsiteY2" fmla="*/ 212756 h 239917"/>
                <a:gd name="connsiteX3" fmla="*/ 407406 w 430040"/>
                <a:gd name="connsiteY3" fmla="*/ 239917 h 239917"/>
                <a:gd name="connsiteX4" fmla="*/ 153909 w 430040"/>
                <a:gd name="connsiteY4" fmla="*/ 217283 h 239917"/>
                <a:gd name="connsiteX5" fmla="*/ 0 w 430040"/>
                <a:gd name="connsiteY5" fmla="*/ 176542 h 239917"/>
                <a:gd name="connsiteX6" fmla="*/ 117695 w 430040"/>
                <a:gd name="connsiteY6" fmla="*/ 140329 h 239917"/>
                <a:gd name="connsiteX7" fmla="*/ 122222 w 430040"/>
                <a:gd name="connsiteY7" fmla="*/ 81481 h 239917"/>
                <a:gd name="connsiteX8" fmla="*/ 72428 w 430040"/>
                <a:gd name="connsiteY8" fmla="*/ 0 h 23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040" h="239917">
                  <a:moveTo>
                    <a:pt x="72428" y="0"/>
                  </a:moveTo>
                  <a:lnTo>
                    <a:pt x="411933" y="172016"/>
                  </a:lnTo>
                  <a:lnTo>
                    <a:pt x="430040" y="212756"/>
                  </a:lnTo>
                  <a:lnTo>
                    <a:pt x="407406" y="239917"/>
                  </a:lnTo>
                  <a:lnTo>
                    <a:pt x="153909" y="217283"/>
                  </a:lnTo>
                  <a:lnTo>
                    <a:pt x="0" y="176542"/>
                  </a:lnTo>
                  <a:lnTo>
                    <a:pt x="117695" y="140329"/>
                  </a:lnTo>
                  <a:lnTo>
                    <a:pt x="122222" y="81481"/>
                  </a:lnTo>
                  <a:lnTo>
                    <a:pt x="72428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8" name="Freeform 79"/>
            <p:cNvSpPr/>
            <p:nvPr/>
          </p:nvSpPr>
          <p:spPr>
            <a:xfrm>
              <a:off x="14526284" y="18478124"/>
              <a:ext cx="144858" cy="158436"/>
            </a:xfrm>
            <a:custGeom>
              <a:avLst/>
              <a:gdLst>
                <a:gd name="connsiteX0" fmla="*/ 31687 w 144856"/>
                <a:gd name="connsiteY0" fmla="*/ 0 h 158435"/>
                <a:gd name="connsiteX1" fmla="*/ 122222 w 144856"/>
                <a:gd name="connsiteY1" fmla="*/ 63374 h 158435"/>
                <a:gd name="connsiteX2" fmla="*/ 144856 w 144856"/>
                <a:gd name="connsiteY2" fmla="*/ 108641 h 158435"/>
                <a:gd name="connsiteX3" fmla="*/ 113168 w 144856"/>
                <a:gd name="connsiteY3" fmla="*/ 153909 h 158435"/>
                <a:gd name="connsiteX4" fmla="*/ 0 w 144856"/>
                <a:gd name="connsiteY4" fmla="*/ 158435 h 158435"/>
                <a:gd name="connsiteX5" fmla="*/ 63374 w 144856"/>
                <a:gd name="connsiteY5" fmla="*/ 95061 h 158435"/>
                <a:gd name="connsiteX6" fmla="*/ 31687 w 144856"/>
                <a:gd name="connsiteY6" fmla="*/ 0 h 1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856" h="158435">
                  <a:moveTo>
                    <a:pt x="31687" y="0"/>
                  </a:moveTo>
                  <a:lnTo>
                    <a:pt x="122222" y="63374"/>
                  </a:lnTo>
                  <a:lnTo>
                    <a:pt x="144856" y="108641"/>
                  </a:lnTo>
                  <a:lnTo>
                    <a:pt x="113168" y="153909"/>
                  </a:lnTo>
                  <a:lnTo>
                    <a:pt x="0" y="158435"/>
                  </a:lnTo>
                  <a:lnTo>
                    <a:pt x="63374" y="95061"/>
                  </a:lnTo>
                  <a:lnTo>
                    <a:pt x="31687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19" name="Freeform 80"/>
            <p:cNvSpPr/>
            <p:nvPr/>
          </p:nvSpPr>
          <p:spPr>
            <a:xfrm>
              <a:off x="17771951" y="17889649"/>
              <a:ext cx="362139" cy="245116"/>
            </a:xfrm>
            <a:custGeom>
              <a:avLst/>
              <a:gdLst>
                <a:gd name="connsiteX0" fmla="*/ 27161 w 362139"/>
                <a:gd name="connsiteY0" fmla="*/ 0 h 245118"/>
                <a:gd name="connsiteX1" fmla="*/ 126749 w 362139"/>
                <a:gd name="connsiteY1" fmla="*/ 40740 h 245118"/>
                <a:gd name="connsiteX2" fmla="*/ 176543 w 362139"/>
                <a:gd name="connsiteY2" fmla="*/ 76954 h 245118"/>
                <a:gd name="connsiteX3" fmla="*/ 334979 w 362139"/>
                <a:gd name="connsiteY3" fmla="*/ 153908 h 245118"/>
                <a:gd name="connsiteX4" fmla="*/ 362139 w 362139"/>
                <a:gd name="connsiteY4" fmla="*/ 203702 h 245118"/>
                <a:gd name="connsiteX5" fmla="*/ 276131 w 362139"/>
                <a:gd name="connsiteY5" fmla="*/ 244443 h 245118"/>
                <a:gd name="connsiteX6" fmla="*/ 76955 w 362139"/>
                <a:gd name="connsiteY6" fmla="*/ 131275 h 245118"/>
                <a:gd name="connsiteX7" fmla="*/ 0 w 362139"/>
                <a:gd name="connsiteY7" fmla="*/ 49794 h 245118"/>
                <a:gd name="connsiteX8" fmla="*/ 27161 w 362139"/>
                <a:gd name="connsiteY8" fmla="*/ 0 h 24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2139" h="245118">
                  <a:moveTo>
                    <a:pt x="27161" y="0"/>
                  </a:moveTo>
                  <a:lnTo>
                    <a:pt x="126749" y="40740"/>
                  </a:lnTo>
                  <a:lnTo>
                    <a:pt x="176543" y="76954"/>
                  </a:lnTo>
                  <a:lnTo>
                    <a:pt x="334979" y="153908"/>
                  </a:lnTo>
                  <a:lnTo>
                    <a:pt x="362139" y="203702"/>
                  </a:lnTo>
                  <a:cubicBezTo>
                    <a:pt x="279308" y="245118"/>
                    <a:pt x="311024" y="244443"/>
                    <a:pt x="276131" y="244443"/>
                  </a:cubicBezTo>
                  <a:lnTo>
                    <a:pt x="76955" y="131275"/>
                  </a:lnTo>
                  <a:lnTo>
                    <a:pt x="0" y="49794"/>
                  </a:lnTo>
                  <a:lnTo>
                    <a:pt x="27161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0" name="Freeform 81"/>
            <p:cNvSpPr/>
            <p:nvPr/>
          </p:nvSpPr>
          <p:spPr>
            <a:xfrm>
              <a:off x="18568659" y="17672362"/>
              <a:ext cx="203704" cy="176543"/>
            </a:xfrm>
            <a:custGeom>
              <a:avLst/>
              <a:gdLst>
                <a:gd name="connsiteX0" fmla="*/ 67901 w 203703"/>
                <a:gd name="connsiteY0" fmla="*/ 0 h 176543"/>
                <a:gd name="connsiteX1" fmla="*/ 153909 w 203703"/>
                <a:gd name="connsiteY1" fmla="*/ 108642 h 176543"/>
                <a:gd name="connsiteX2" fmla="*/ 181070 w 203703"/>
                <a:gd name="connsiteY2" fmla="*/ 144856 h 176543"/>
                <a:gd name="connsiteX3" fmla="*/ 203703 w 203703"/>
                <a:gd name="connsiteY3" fmla="*/ 176543 h 176543"/>
                <a:gd name="connsiteX4" fmla="*/ 162963 w 203703"/>
                <a:gd name="connsiteY4" fmla="*/ 172016 h 176543"/>
                <a:gd name="connsiteX5" fmla="*/ 90535 w 203703"/>
                <a:gd name="connsiteY5" fmla="*/ 126749 h 176543"/>
                <a:gd name="connsiteX6" fmla="*/ 0 w 203703"/>
                <a:gd name="connsiteY6" fmla="*/ 31687 h 176543"/>
                <a:gd name="connsiteX7" fmla="*/ 67901 w 203703"/>
                <a:gd name="connsiteY7" fmla="*/ 0 h 17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703" h="176543">
                  <a:moveTo>
                    <a:pt x="67901" y="0"/>
                  </a:moveTo>
                  <a:lnTo>
                    <a:pt x="153909" y="108642"/>
                  </a:lnTo>
                  <a:lnTo>
                    <a:pt x="181070" y="144856"/>
                  </a:lnTo>
                  <a:lnTo>
                    <a:pt x="203703" y="176543"/>
                  </a:lnTo>
                  <a:lnTo>
                    <a:pt x="162963" y="172016"/>
                  </a:lnTo>
                  <a:lnTo>
                    <a:pt x="90535" y="126749"/>
                  </a:lnTo>
                  <a:lnTo>
                    <a:pt x="0" y="31687"/>
                  </a:lnTo>
                  <a:cubicBezTo>
                    <a:pt x="51119" y="3804"/>
                    <a:pt x="30887" y="4527"/>
                    <a:pt x="67901" y="0"/>
                  </a:cubicBez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1" name="Freeform 82"/>
            <p:cNvSpPr/>
            <p:nvPr/>
          </p:nvSpPr>
          <p:spPr>
            <a:xfrm>
              <a:off x="21628729" y="19215980"/>
              <a:ext cx="199174" cy="289711"/>
            </a:xfrm>
            <a:custGeom>
              <a:avLst/>
              <a:gdLst>
                <a:gd name="connsiteX0" fmla="*/ 0 w 199176"/>
                <a:gd name="connsiteY0" fmla="*/ 0 h 289711"/>
                <a:gd name="connsiteX1" fmla="*/ 67901 w 199176"/>
                <a:gd name="connsiteY1" fmla="*/ 22634 h 289711"/>
                <a:gd name="connsiteX2" fmla="*/ 153909 w 199176"/>
                <a:gd name="connsiteY2" fmla="*/ 104115 h 289711"/>
                <a:gd name="connsiteX3" fmla="*/ 181069 w 199176"/>
                <a:gd name="connsiteY3" fmla="*/ 167489 h 289711"/>
                <a:gd name="connsiteX4" fmla="*/ 199176 w 199176"/>
                <a:gd name="connsiteY4" fmla="*/ 230864 h 289711"/>
                <a:gd name="connsiteX5" fmla="*/ 181069 w 199176"/>
                <a:gd name="connsiteY5" fmla="*/ 276131 h 289711"/>
                <a:gd name="connsiteX6" fmla="*/ 149382 w 199176"/>
                <a:gd name="connsiteY6" fmla="*/ 289711 h 289711"/>
                <a:gd name="connsiteX7" fmla="*/ 95061 w 199176"/>
                <a:gd name="connsiteY7" fmla="*/ 244444 h 289711"/>
                <a:gd name="connsiteX8" fmla="*/ 13580 w 199176"/>
                <a:gd name="connsiteY8" fmla="*/ 144856 h 289711"/>
                <a:gd name="connsiteX9" fmla="*/ 0 w 199176"/>
                <a:gd name="connsiteY9" fmla="*/ 0 h 28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176" h="289711">
                  <a:moveTo>
                    <a:pt x="0" y="0"/>
                  </a:moveTo>
                  <a:lnTo>
                    <a:pt x="67901" y="22634"/>
                  </a:lnTo>
                  <a:cubicBezTo>
                    <a:pt x="155034" y="100594"/>
                    <a:pt x="153909" y="61118"/>
                    <a:pt x="153909" y="104115"/>
                  </a:cubicBezTo>
                  <a:lnTo>
                    <a:pt x="181069" y="167489"/>
                  </a:lnTo>
                  <a:lnTo>
                    <a:pt x="199176" y="230864"/>
                  </a:lnTo>
                  <a:lnTo>
                    <a:pt x="181069" y="276131"/>
                  </a:lnTo>
                  <a:lnTo>
                    <a:pt x="149382" y="289711"/>
                  </a:lnTo>
                  <a:lnTo>
                    <a:pt x="95061" y="244444"/>
                  </a:lnTo>
                  <a:lnTo>
                    <a:pt x="13580" y="1448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2" name="Freeform 83"/>
            <p:cNvSpPr/>
            <p:nvPr/>
          </p:nvSpPr>
          <p:spPr>
            <a:xfrm>
              <a:off x="20411036" y="19234088"/>
              <a:ext cx="262550" cy="158436"/>
            </a:xfrm>
            <a:custGeom>
              <a:avLst/>
              <a:gdLst>
                <a:gd name="connsiteX0" fmla="*/ 0 w 262550"/>
                <a:gd name="connsiteY0" fmla="*/ 0 h 158436"/>
                <a:gd name="connsiteX1" fmla="*/ 194649 w 262550"/>
                <a:gd name="connsiteY1" fmla="*/ 58848 h 158436"/>
                <a:gd name="connsiteX2" fmla="*/ 262550 w 262550"/>
                <a:gd name="connsiteY2" fmla="*/ 117695 h 158436"/>
                <a:gd name="connsiteX3" fmla="*/ 262550 w 262550"/>
                <a:gd name="connsiteY3" fmla="*/ 144856 h 158436"/>
                <a:gd name="connsiteX4" fmla="*/ 162962 w 262550"/>
                <a:gd name="connsiteY4" fmla="*/ 158436 h 158436"/>
                <a:gd name="connsiteX5" fmla="*/ 9053 w 262550"/>
                <a:gd name="connsiteY5" fmla="*/ 86008 h 158436"/>
                <a:gd name="connsiteX6" fmla="*/ 0 w 262550"/>
                <a:gd name="connsiteY6" fmla="*/ 0 h 15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550" h="158436">
                  <a:moveTo>
                    <a:pt x="0" y="0"/>
                  </a:moveTo>
                  <a:lnTo>
                    <a:pt x="194649" y="58848"/>
                  </a:lnTo>
                  <a:lnTo>
                    <a:pt x="262550" y="117695"/>
                  </a:lnTo>
                  <a:lnTo>
                    <a:pt x="262550" y="144856"/>
                  </a:lnTo>
                  <a:lnTo>
                    <a:pt x="162962" y="158436"/>
                  </a:lnTo>
                  <a:lnTo>
                    <a:pt x="9053" y="86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3" name="Freeform 84"/>
            <p:cNvSpPr/>
            <p:nvPr/>
          </p:nvSpPr>
          <p:spPr>
            <a:xfrm>
              <a:off x="19759186" y="19243141"/>
              <a:ext cx="126751" cy="144853"/>
            </a:xfrm>
            <a:custGeom>
              <a:avLst/>
              <a:gdLst>
                <a:gd name="connsiteX0" fmla="*/ 0 w 126749"/>
                <a:gd name="connsiteY0" fmla="*/ 0 h 144855"/>
                <a:gd name="connsiteX1" fmla="*/ 63374 w 126749"/>
                <a:gd name="connsiteY1" fmla="*/ 45267 h 144855"/>
                <a:gd name="connsiteX2" fmla="*/ 108642 w 126749"/>
                <a:gd name="connsiteY2" fmla="*/ 86008 h 144855"/>
                <a:gd name="connsiteX3" fmla="*/ 126749 w 126749"/>
                <a:gd name="connsiteY3" fmla="*/ 126748 h 144855"/>
                <a:gd name="connsiteX4" fmla="*/ 90535 w 126749"/>
                <a:gd name="connsiteY4" fmla="*/ 144855 h 144855"/>
                <a:gd name="connsiteX5" fmla="*/ 4527 w 126749"/>
                <a:gd name="connsiteY5" fmla="*/ 81481 h 144855"/>
                <a:gd name="connsiteX6" fmla="*/ 0 w 126749"/>
                <a:gd name="connsiteY6" fmla="*/ 0 h 14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749" h="144855">
                  <a:moveTo>
                    <a:pt x="0" y="0"/>
                  </a:moveTo>
                  <a:lnTo>
                    <a:pt x="63374" y="45267"/>
                  </a:lnTo>
                  <a:cubicBezTo>
                    <a:pt x="105182" y="87075"/>
                    <a:pt x="84910" y="86008"/>
                    <a:pt x="108642" y="86008"/>
                  </a:cubicBezTo>
                  <a:lnTo>
                    <a:pt x="126749" y="126748"/>
                  </a:lnTo>
                  <a:lnTo>
                    <a:pt x="90535" y="144855"/>
                  </a:lnTo>
                  <a:lnTo>
                    <a:pt x="4527" y="814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4" name="Freeform 85"/>
            <p:cNvSpPr/>
            <p:nvPr/>
          </p:nvSpPr>
          <p:spPr>
            <a:xfrm>
              <a:off x="18808572" y="19324624"/>
              <a:ext cx="627856" cy="267079"/>
            </a:xfrm>
            <a:custGeom>
              <a:avLst/>
              <a:gdLst>
                <a:gd name="connsiteX0" fmla="*/ 49794 w 627857"/>
                <a:gd name="connsiteY0" fmla="*/ 0 h 267077"/>
                <a:gd name="connsiteX1" fmla="*/ 425513 w 627857"/>
                <a:gd name="connsiteY1" fmla="*/ 76954 h 267077"/>
                <a:gd name="connsiteX2" fmla="*/ 565842 w 627857"/>
                <a:gd name="connsiteY2" fmla="*/ 194649 h 267077"/>
                <a:gd name="connsiteX3" fmla="*/ 624689 w 627857"/>
                <a:gd name="connsiteY3" fmla="*/ 239917 h 267077"/>
                <a:gd name="connsiteX4" fmla="*/ 611109 w 627857"/>
                <a:gd name="connsiteY4" fmla="*/ 262550 h 267077"/>
                <a:gd name="connsiteX5" fmla="*/ 461727 w 627857"/>
                <a:gd name="connsiteY5" fmla="*/ 267077 h 267077"/>
                <a:gd name="connsiteX6" fmla="*/ 253497 w 627857"/>
                <a:gd name="connsiteY6" fmla="*/ 158435 h 267077"/>
                <a:gd name="connsiteX7" fmla="*/ 0 w 627857"/>
                <a:gd name="connsiteY7" fmla="*/ 40740 h 267077"/>
                <a:gd name="connsiteX8" fmla="*/ 49794 w 627857"/>
                <a:gd name="connsiteY8" fmla="*/ 0 h 26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7857" h="267077">
                  <a:moveTo>
                    <a:pt x="49794" y="0"/>
                  </a:moveTo>
                  <a:lnTo>
                    <a:pt x="425513" y="76954"/>
                  </a:lnTo>
                  <a:lnTo>
                    <a:pt x="565842" y="194649"/>
                  </a:lnTo>
                  <a:lnTo>
                    <a:pt x="624689" y="239917"/>
                  </a:lnTo>
                  <a:cubicBezTo>
                    <a:pt x="619571" y="265509"/>
                    <a:pt x="627857" y="262550"/>
                    <a:pt x="611109" y="262550"/>
                  </a:cubicBezTo>
                  <a:lnTo>
                    <a:pt x="461727" y="267077"/>
                  </a:lnTo>
                  <a:lnTo>
                    <a:pt x="253497" y="158435"/>
                  </a:lnTo>
                  <a:lnTo>
                    <a:pt x="0" y="40740"/>
                  </a:lnTo>
                  <a:lnTo>
                    <a:pt x="49794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5" name="Freeform 86"/>
            <p:cNvSpPr/>
            <p:nvPr/>
          </p:nvSpPr>
          <p:spPr>
            <a:xfrm>
              <a:off x="18346848" y="20809391"/>
              <a:ext cx="631958" cy="362140"/>
            </a:xfrm>
            <a:custGeom>
              <a:avLst/>
              <a:gdLst>
                <a:gd name="connsiteX0" fmla="*/ 99588 w 631956"/>
                <a:gd name="connsiteY0" fmla="*/ 0 h 362139"/>
                <a:gd name="connsiteX1" fmla="*/ 488887 w 631956"/>
                <a:gd name="connsiteY1" fmla="*/ 158436 h 362139"/>
                <a:gd name="connsiteX2" fmla="*/ 602055 w 631956"/>
                <a:gd name="connsiteY2" fmla="*/ 262551 h 362139"/>
                <a:gd name="connsiteX3" fmla="*/ 611108 w 631956"/>
                <a:gd name="connsiteY3" fmla="*/ 325925 h 362139"/>
                <a:gd name="connsiteX4" fmla="*/ 497940 w 631956"/>
                <a:gd name="connsiteY4" fmla="*/ 362139 h 362139"/>
                <a:gd name="connsiteX5" fmla="*/ 153908 w 631956"/>
                <a:gd name="connsiteY5" fmla="*/ 276131 h 362139"/>
                <a:gd name="connsiteX6" fmla="*/ 0 w 631956"/>
                <a:gd name="connsiteY6" fmla="*/ 113168 h 362139"/>
                <a:gd name="connsiteX7" fmla="*/ 9053 w 631956"/>
                <a:gd name="connsiteY7" fmla="*/ 9054 h 362139"/>
                <a:gd name="connsiteX8" fmla="*/ 99588 w 631956"/>
                <a:gd name="connsiteY8" fmla="*/ 0 h 36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1956" h="362139">
                  <a:moveTo>
                    <a:pt x="99588" y="0"/>
                  </a:moveTo>
                  <a:lnTo>
                    <a:pt x="488887" y="158436"/>
                  </a:lnTo>
                  <a:lnTo>
                    <a:pt x="602055" y="262551"/>
                  </a:lnTo>
                  <a:cubicBezTo>
                    <a:pt x="616054" y="332545"/>
                    <a:pt x="631956" y="346773"/>
                    <a:pt x="611108" y="325925"/>
                  </a:cubicBezTo>
                  <a:lnTo>
                    <a:pt x="497940" y="362139"/>
                  </a:lnTo>
                  <a:lnTo>
                    <a:pt x="153908" y="276131"/>
                  </a:lnTo>
                  <a:lnTo>
                    <a:pt x="0" y="113168"/>
                  </a:lnTo>
                  <a:lnTo>
                    <a:pt x="9053" y="9054"/>
                  </a:lnTo>
                  <a:lnTo>
                    <a:pt x="99588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6" name="Freeform 87"/>
            <p:cNvSpPr/>
            <p:nvPr/>
          </p:nvSpPr>
          <p:spPr>
            <a:xfrm>
              <a:off x="21176054" y="20193756"/>
              <a:ext cx="285186" cy="384771"/>
            </a:xfrm>
            <a:custGeom>
              <a:avLst/>
              <a:gdLst>
                <a:gd name="connsiteX0" fmla="*/ 18107 w 285185"/>
                <a:gd name="connsiteY0" fmla="*/ 0 h 384773"/>
                <a:gd name="connsiteX1" fmla="*/ 217284 w 285185"/>
                <a:gd name="connsiteY1" fmla="*/ 185596 h 384773"/>
                <a:gd name="connsiteX2" fmla="*/ 285185 w 285185"/>
                <a:gd name="connsiteY2" fmla="*/ 316872 h 384773"/>
                <a:gd name="connsiteX3" fmla="*/ 285185 w 285185"/>
                <a:gd name="connsiteY3" fmla="*/ 371193 h 384773"/>
                <a:gd name="connsiteX4" fmla="*/ 239917 w 285185"/>
                <a:gd name="connsiteY4" fmla="*/ 384773 h 384773"/>
                <a:gd name="connsiteX5" fmla="*/ 126749 w 285185"/>
                <a:gd name="connsiteY5" fmla="*/ 285185 h 384773"/>
                <a:gd name="connsiteX6" fmla="*/ 0 w 285185"/>
                <a:gd name="connsiteY6" fmla="*/ 104115 h 384773"/>
                <a:gd name="connsiteX7" fmla="*/ 18107 w 285185"/>
                <a:gd name="connsiteY7" fmla="*/ 0 h 38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185" h="384773">
                  <a:moveTo>
                    <a:pt x="18107" y="0"/>
                  </a:moveTo>
                  <a:lnTo>
                    <a:pt x="217284" y="185596"/>
                  </a:lnTo>
                  <a:lnTo>
                    <a:pt x="285185" y="316872"/>
                  </a:lnTo>
                  <a:lnTo>
                    <a:pt x="285185" y="371193"/>
                  </a:lnTo>
                  <a:lnTo>
                    <a:pt x="239917" y="384773"/>
                  </a:lnTo>
                  <a:cubicBezTo>
                    <a:pt x="125594" y="288741"/>
                    <a:pt x="126749" y="338976"/>
                    <a:pt x="126749" y="285185"/>
                  </a:cubicBezTo>
                  <a:lnTo>
                    <a:pt x="0" y="104115"/>
                  </a:lnTo>
                  <a:lnTo>
                    <a:pt x="18107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7" name="Freeform 88"/>
            <p:cNvSpPr/>
            <p:nvPr/>
          </p:nvSpPr>
          <p:spPr>
            <a:xfrm>
              <a:off x="22778518" y="19876884"/>
              <a:ext cx="199174" cy="375717"/>
            </a:xfrm>
            <a:custGeom>
              <a:avLst/>
              <a:gdLst>
                <a:gd name="connsiteX0" fmla="*/ 81481 w 199176"/>
                <a:gd name="connsiteY0" fmla="*/ 13580 h 375719"/>
                <a:gd name="connsiteX1" fmla="*/ 199176 w 199176"/>
                <a:gd name="connsiteY1" fmla="*/ 135802 h 375719"/>
                <a:gd name="connsiteX2" fmla="*/ 181069 w 199176"/>
                <a:gd name="connsiteY2" fmla="*/ 199176 h 375719"/>
                <a:gd name="connsiteX3" fmla="*/ 167489 w 199176"/>
                <a:gd name="connsiteY3" fmla="*/ 276131 h 375719"/>
                <a:gd name="connsiteX4" fmla="*/ 122222 w 199176"/>
                <a:gd name="connsiteY4" fmla="*/ 334978 h 375719"/>
                <a:gd name="connsiteX5" fmla="*/ 117695 w 199176"/>
                <a:gd name="connsiteY5" fmla="*/ 348559 h 375719"/>
                <a:gd name="connsiteX6" fmla="*/ 76954 w 199176"/>
                <a:gd name="connsiteY6" fmla="*/ 375719 h 375719"/>
                <a:gd name="connsiteX7" fmla="*/ 9053 w 199176"/>
                <a:gd name="connsiteY7" fmla="*/ 344032 h 375719"/>
                <a:gd name="connsiteX8" fmla="*/ 0 w 199176"/>
                <a:gd name="connsiteY8" fmla="*/ 217283 h 375719"/>
                <a:gd name="connsiteX9" fmla="*/ 81481 w 199176"/>
                <a:gd name="connsiteY9" fmla="*/ 13580 h 37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176" h="375719">
                  <a:moveTo>
                    <a:pt x="81481" y="13580"/>
                  </a:moveTo>
                  <a:cubicBezTo>
                    <a:pt x="114677" y="0"/>
                    <a:pt x="159944" y="95061"/>
                    <a:pt x="199176" y="135802"/>
                  </a:cubicBezTo>
                  <a:cubicBezTo>
                    <a:pt x="180625" y="196092"/>
                    <a:pt x="181069" y="174126"/>
                    <a:pt x="181069" y="199176"/>
                  </a:cubicBezTo>
                  <a:lnTo>
                    <a:pt x="167489" y="276131"/>
                  </a:lnTo>
                  <a:cubicBezTo>
                    <a:pt x="152400" y="295747"/>
                    <a:pt x="136242" y="314585"/>
                    <a:pt x="122222" y="334978"/>
                  </a:cubicBezTo>
                  <a:cubicBezTo>
                    <a:pt x="119519" y="338910"/>
                    <a:pt x="117695" y="348559"/>
                    <a:pt x="117695" y="348559"/>
                  </a:cubicBezTo>
                  <a:lnTo>
                    <a:pt x="76954" y="375719"/>
                  </a:lnTo>
                  <a:lnTo>
                    <a:pt x="9053" y="344032"/>
                  </a:lnTo>
                  <a:cubicBezTo>
                    <a:pt x="5924" y="301790"/>
                    <a:pt x="0" y="259640"/>
                    <a:pt x="0" y="217283"/>
                  </a:cubicBezTo>
                  <a:cubicBezTo>
                    <a:pt x="41158" y="11488"/>
                    <a:pt x="48285" y="27160"/>
                    <a:pt x="81481" y="13580"/>
                  </a:cubicBez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8" name="Freeform 89"/>
            <p:cNvSpPr/>
            <p:nvPr/>
          </p:nvSpPr>
          <p:spPr>
            <a:xfrm>
              <a:off x="16459202" y="21461241"/>
              <a:ext cx="99590" cy="104114"/>
            </a:xfrm>
            <a:custGeom>
              <a:avLst/>
              <a:gdLst>
                <a:gd name="connsiteX0" fmla="*/ 27160 w 99588"/>
                <a:gd name="connsiteY0" fmla="*/ 0 h 104114"/>
                <a:gd name="connsiteX1" fmla="*/ 99588 w 99588"/>
                <a:gd name="connsiteY1" fmla="*/ 86008 h 104114"/>
                <a:gd name="connsiteX2" fmla="*/ 72428 w 99588"/>
                <a:gd name="connsiteY2" fmla="*/ 104114 h 104114"/>
                <a:gd name="connsiteX3" fmla="*/ 0 w 99588"/>
                <a:gd name="connsiteY3" fmla="*/ 58847 h 104114"/>
                <a:gd name="connsiteX4" fmla="*/ 27160 w 99588"/>
                <a:gd name="connsiteY4" fmla="*/ 0 h 10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8" h="104114">
                  <a:moveTo>
                    <a:pt x="27160" y="0"/>
                  </a:moveTo>
                  <a:lnTo>
                    <a:pt x="99588" y="86008"/>
                  </a:lnTo>
                  <a:lnTo>
                    <a:pt x="72428" y="104114"/>
                  </a:lnTo>
                  <a:lnTo>
                    <a:pt x="0" y="58847"/>
                  </a:lnTo>
                  <a:lnTo>
                    <a:pt x="2716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29" name="Freeform 90"/>
            <p:cNvSpPr/>
            <p:nvPr/>
          </p:nvSpPr>
          <p:spPr>
            <a:xfrm>
              <a:off x="16866605" y="21977287"/>
              <a:ext cx="362139" cy="337693"/>
            </a:xfrm>
            <a:custGeom>
              <a:avLst/>
              <a:gdLst>
                <a:gd name="connsiteX0" fmla="*/ 40741 w 362139"/>
                <a:gd name="connsiteY0" fmla="*/ 108642 h 353085"/>
                <a:gd name="connsiteX1" fmla="*/ 86008 w 362139"/>
                <a:gd name="connsiteY1" fmla="*/ 0 h 353085"/>
                <a:gd name="connsiteX2" fmla="*/ 167489 w 362139"/>
                <a:gd name="connsiteY2" fmla="*/ 13580 h 353085"/>
                <a:gd name="connsiteX3" fmla="*/ 176543 w 362139"/>
                <a:gd name="connsiteY3" fmla="*/ 27161 h 353085"/>
                <a:gd name="connsiteX4" fmla="*/ 190123 w 362139"/>
                <a:gd name="connsiteY4" fmla="*/ 31687 h 353085"/>
                <a:gd name="connsiteX5" fmla="*/ 280657 w 362139"/>
                <a:gd name="connsiteY5" fmla="*/ 99588 h 353085"/>
                <a:gd name="connsiteX6" fmla="*/ 362139 w 362139"/>
                <a:gd name="connsiteY6" fmla="*/ 194650 h 353085"/>
                <a:gd name="connsiteX7" fmla="*/ 244444 w 362139"/>
                <a:gd name="connsiteY7" fmla="*/ 289711 h 353085"/>
                <a:gd name="connsiteX8" fmla="*/ 172016 w 362139"/>
                <a:gd name="connsiteY8" fmla="*/ 353085 h 353085"/>
                <a:gd name="connsiteX9" fmla="*/ 0 w 362139"/>
                <a:gd name="connsiteY9" fmla="*/ 153909 h 353085"/>
                <a:gd name="connsiteX10" fmla="*/ 40741 w 362139"/>
                <a:gd name="connsiteY10" fmla="*/ 108642 h 353085"/>
                <a:gd name="connsiteX0" fmla="*/ 40741 w 362139"/>
                <a:gd name="connsiteY0" fmla="*/ 108642 h 353085"/>
                <a:gd name="connsiteX1" fmla="*/ 86008 w 362139"/>
                <a:gd name="connsiteY1" fmla="*/ 0 h 353085"/>
                <a:gd name="connsiteX2" fmla="*/ 167489 w 362139"/>
                <a:gd name="connsiteY2" fmla="*/ 13580 h 353085"/>
                <a:gd name="connsiteX3" fmla="*/ 176543 w 362139"/>
                <a:gd name="connsiteY3" fmla="*/ 27161 h 353085"/>
                <a:gd name="connsiteX4" fmla="*/ 190123 w 362139"/>
                <a:gd name="connsiteY4" fmla="*/ 31687 h 353085"/>
                <a:gd name="connsiteX5" fmla="*/ 280657 w 362139"/>
                <a:gd name="connsiteY5" fmla="*/ 99588 h 353085"/>
                <a:gd name="connsiteX6" fmla="*/ 362139 w 362139"/>
                <a:gd name="connsiteY6" fmla="*/ 194650 h 353085"/>
                <a:gd name="connsiteX7" fmla="*/ 244444 w 362139"/>
                <a:gd name="connsiteY7" fmla="*/ 289711 h 353085"/>
                <a:gd name="connsiteX8" fmla="*/ 172016 w 362139"/>
                <a:gd name="connsiteY8" fmla="*/ 353085 h 353085"/>
                <a:gd name="connsiteX9" fmla="*/ 76954 w 362139"/>
                <a:gd name="connsiteY9" fmla="*/ 235390 h 353085"/>
                <a:gd name="connsiteX10" fmla="*/ 0 w 362139"/>
                <a:gd name="connsiteY10" fmla="*/ 153909 h 353085"/>
                <a:gd name="connsiteX11" fmla="*/ 40741 w 362139"/>
                <a:gd name="connsiteY11" fmla="*/ 108642 h 353085"/>
                <a:gd name="connsiteX0" fmla="*/ 40741 w 362139"/>
                <a:gd name="connsiteY0" fmla="*/ 108642 h 353085"/>
                <a:gd name="connsiteX1" fmla="*/ 86008 w 362139"/>
                <a:gd name="connsiteY1" fmla="*/ 0 h 353085"/>
                <a:gd name="connsiteX2" fmla="*/ 167489 w 362139"/>
                <a:gd name="connsiteY2" fmla="*/ 13580 h 353085"/>
                <a:gd name="connsiteX3" fmla="*/ 176543 w 362139"/>
                <a:gd name="connsiteY3" fmla="*/ 27161 h 353085"/>
                <a:gd name="connsiteX4" fmla="*/ 190123 w 362139"/>
                <a:gd name="connsiteY4" fmla="*/ 31687 h 353085"/>
                <a:gd name="connsiteX5" fmla="*/ 280657 w 362139"/>
                <a:gd name="connsiteY5" fmla="*/ 99588 h 353085"/>
                <a:gd name="connsiteX6" fmla="*/ 362139 w 362139"/>
                <a:gd name="connsiteY6" fmla="*/ 194650 h 353085"/>
                <a:gd name="connsiteX7" fmla="*/ 244444 w 362139"/>
                <a:gd name="connsiteY7" fmla="*/ 289711 h 353085"/>
                <a:gd name="connsiteX8" fmla="*/ 172016 w 362139"/>
                <a:gd name="connsiteY8" fmla="*/ 353085 h 353085"/>
                <a:gd name="connsiteX9" fmla="*/ 0 w 362139"/>
                <a:gd name="connsiteY9" fmla="*/ 153909 h 353085"/>
                <a:gd name="connsiteX10" fmla="*/ 40741 w 362139"/>
                <a:gd name="connsiteY10" fmla="*/ 108642 h 353085"/>
                <a:gd name="connsiteX0" fmla="*/ 40741 w 362139"/>
                <a:gd name="connsiteY0" fmla="*/ 108642 h 353085"/>
                <a:gd name="connsiteX1" fmla="*/ 86008 w 362139"/>
                <a:gd name="connsiteY1" fmla="*/ 0 h 353085"/>
                <a:gd name="connsiteX2" fmla="*/ 167489 w 362139"/>
                <a:gd name="connsiteY2" fmla="*/ 13580 h 353085"/>
                <a:gd name="connsiteX3" fmla="*/ 176543 w 362139"/>
                <a:gd name="connsiteY3" fmla="*/ 27161 h 353085"/>
                <a:gd name="connsiteX4" fmla="*/ 190123 w 362139"/>
                <a:gd name="connsiteY4" fmla="*/ 31687 h 353085"/>
                <a:gd name="connsiteX5" fmla="*/ 280657 w 362139"/>
                <a:gd name="connsiteY5" fmla="*/ 99588 h 353085"/>
                <a:gd name="connsiteX6" fmla="*/ 362139 w 362139"/>
                <a:gd name="connsiteY6" fmla="*/ 194650 h 353085"/>
                <a:gd name="connsiteX7" fmla="*/ 244444 w 362139"/>
                <a:gd name="connsiteY7" fmla="*/ 289711 h 353085"/>
                <a:gd name="connsiteX8" fmla="*/ 172016 w 362139"/>
                <a:gd name="connsiteY8" fmla="*/ 353085 h 353085"/>
                <a:gd name="connsiteX9" fmla="*/ 0 w 362139"/>
                <a:gd name="connsiteY9" fmla="*/ 153909 h 353085"/>
                <a:gd name="connsiteX10" fmla="*/ 40741 w 362139"/>
                <a:gd name="connsiteY10" fmla="*/ 108642 h 353085"/>
                <a:gd name="connsiteX0" fmla="*/ 40741 w 362139"/>
                <a:gd name="connsiteY0" fmla="*/ 108642 h 289711"/>
                <a:gd name="connsiteX1" fmla="*/ 86008 w 362139"/>
                <a:gd name="connsiteY1" fmla="*/ 0 h 289711"/>
                <a:gd name="connsiteX2" fmla="*/ 167489 w 362139"/>
                <a:gd name="connsiteY2" fmla="*/ 13580 h 289711"/>
                <a:gd name="connsiteX3" fmla="*/ 176543 w 362139"/>
                <a:gd name="connsiteY3" fmla="*/ 27161 h 289711"/>
                <a:gd name="connsiteX4" fmla="*/ 190123 w 362139"/>
                <a:gd name="connsiteY4" fmla="*/ 31687 h 289711"/>
                <a:gd name="connsiteX5" fmla="*/ 280657 w 362139"/>
                <a:gd name="connsiteY5" fmla="*/ 99588 h 289711"/>
                <a:gd name="connsiteX6" fmla="*/ 362139 w 362139"/>
                <a:gd name="connsiteY6" fmla="*/ 194650 h 289711"/>
                <a:gd name="connsiteX7" fmla="*/ 244444 w 362139"/>
                <a:gd name="connsiteY7" fmla="*/ 289711 h 289711"/>
                <a:gd name="connsiteX8" fmla="*/ 0 w 362139"/>
                <a:gd name="connsiteY8" fmla="*/ 153909 h 289711"/>
                <a:gd name="connsiteX9" fmla="*/ 40741 w 362139"/>
                <a:gd name="connsiteY9" fmla="*/ 108642 h 289711"/>
                <a:gd name="connsiteX0" fmla="*/ 40741 w 362139"/>
                <a:gd name="connsiteY0" fmla="*/ 108642 h 337695"/>
                <a:gd name="connsiteX1" fmla="*/ 86008 w 362139"/>
                <a:gd name="connsiteY1" fmla="*/ 0 h 337695"/>
                <a:gd name="connsiteX2" fmla="*/ 167489 w 362139"/>
                <a:gd name="connsiteY2" fmla="*/ 13580 h 337695"/>
                <a:gd name="connsiteX3" fmla="*/ 176543 w 362139"/>
                <a:gd name="connsiteY3" fmla="*/ 27161 h 337695"/>
                <a:gd name="connsiteX4" fmla="*/ 190123 w 362139"/>
                <a:gd name="connsiteY4" fmla="*/ 31687 h 337695"/>
                <a:gd name="connsiteX5" fmla="*/ 280657 w 362139"/>
                <a:gd name="connsiteY5" fmla="*/ 99588 h 337695"/>
                <a:gd name="connsiteX6" fmla="*/ 362139 w 362139"/>
                <a:gd name="connsiteY6" fmla="*/ 194650 h 337695"/>
                <a:gd name="connsiteX7" fmla="*/ 244444 w 362139"/>
                <a:gd name="connsiteY7" fmla="*/ 289711 h 337695"/>
                <a:gd name="connsiteX8" fmla="*/ 149551 w 362139"/>
                <a:gd name="connsiteY8" fmla="*/ 337695 h 337695"/>
                <a:gd name="connsiteX9" fmla="*/ 0 w 362139"/>
                <a:gd name="connsiteY9" fmla="*/ 153909 h 337695"/>
                <a:gd name="connsiteX10" fmla="*/ 40741 w 362139"/>
                <a:gd name="connsiteY10" fmla="*/ 108642 h 33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2139" h="337695">
                  <a:moveTo>
                    <a:pt x="40741" y="108642"/>
                  </a:moveTo>
                  <a:lnTo>
                    <a:pt x="86008" y="0"/>
                  </a:lnTo>
                  <a:cubicBezTo>
                    <a:pt x="113168" y="4527"/>
                    <a:pt x="141115" y="5668"/>
                    <a:pt x="167489" y="13580"/>
                  </a:cubicBezTo>
                  <a:cubicBezTo>
                    <a:pt x="172700" y="15143"/>
                    <a:pt x="172294" y="23762"/>
                    <a:pt x="176543" y="27161"/>
                  </a:cubicBezTo>
                  <a:cubicBezTo>
                    <a:pt x="180269" y="30142"/>
                    <a:pt x="190123" y="31687"/>
                    <a:pt x="190123" y="31687"/>
                  </a:cubicBezTo>
                  <a:cubicBezTo>
                    <a:pt x="281893" y="95927"/>
                    <a:pt x="280657" y="58225"/>
                    <a:pt x="280657" y="99588"/>
                  </a:cubicBezTo>
                  <a:lnTo>
                    <a:pt x="362139" y="194650"/>
                  </a:lnTo>
                  <a:lnTo>
                    <a:pt x="244444" y="289711"/>
                  </a:lnTo>
                  <a:lnTo>
                    <a:pt x="149551" y="337695"/>
                  </a:lnTo>
                  <a:lnTo>
                    <a:pt x="0" y="153909"/>
                  </a:lnTo>
                  <a:lnTo>
                    <a:pt x="40741" y="108642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0" name="Freeform 91"/>
            <p:cNvSpPr/>
            <p:nvPr/>
          </p:nvSpPr>
          <p:spPr>
            <a:xfrm>
              <a:off x="23303622" y="22710620"/>
              <a:ext cx="181067" cy="271603"/>
            </a:xfrm>
            <a:custGeom>
              <a:avLst/>
              <a:gdLst>
                <a:gd name="connsiteX0" fmla="*/ 67901 w 181069"/>
                <a:gd name="connsiteY0" fmla="*/ 0 h 271604"/>
                <a:gd name="connsiteX1" fmla="*/ 153909 w 181069"/>
                <a:gd name="connsiteY1" fmla="*/ 113168 h 271604"/>
                <a:gd name="connsiteX2" fmla="*/ 181069 w 181069"/>
                <a:gd name="connsiteY2" fmla="*/ 226336 h 271604"/>
                <a:gd name="connsiteX3" fmla="*/ 86008 w 181069"/>
                <a:gd name="connsiteY3" fmla="*/ 271604 h 271604"/>
                <a:gd name="connsiteX4" fmla="*/ 0 w 181069"/>
                <a:gd name="connsiteY4" fmla="*/ 271604 h 271604"/>
                <a:gd name="connsiteX5" fmla="*/ 67901 w 181069"/>
                <a:gd name="connsiteY5" fmla="*/ 0 h 271604"/>
                <a:gd name="connsiteX0" fmla="*/ 67901 w 181069"/>
                <a:gd name="connsiteY0" fmla="*/ 0 h 271604"/>
                <a:gd name="connsiteX1" fmla="*/ 117695 w 181069"/>
                <a:gd name="connsiteY1" fmla="*/ 54321 h 271604"/>
                <a:gd name="connsiteX2" fmla="*/ 153909 w 181069"/>
                <a:gd name="connsiteY2" fmla="*/ 113168 h 271604"/>
                <a:gd name="connsiteX3" fmla="*/ 181069 w 181069"/>
                <a:gd name="connsiteY3" fmla="*/ 226336 h 271604"/>
                <a:gd name="connsiteX4" fmla="*/ 86008 w 181069"/>
                <a:gd name="connsiteY4" fmla="*/ 271604 h 271604"/>
                <a:gd name="connsiteX5" fmla="*/ 0 w 181069"/>
                <a:gd name="connsiteY5" fmla="*/ 271604 h 271604"/>
                <a:gd name="connsiteX6" fmla="*/ 67901 w 181069"/>
                <a:gd name="connsiteY6" fmla="*/ 0 h 271604"/>
                <a:gd name="connsiteX0" fmla="*/ 67901 w 181069"/>
                <a:gd name="connsiteY0" fmla="*/ 0 h 271604"/>
                <a:gd name="connsiteX1" fmla="*/ 117695 w 181069"/>
                <a:gd name="connsiteY1" fmla="*/ 54321 h 271604"/>
                <a:gd name="connsiteX2" fmla="*/ 153909 w 181069"/>
                <a:gd name="connsiteY2" fmla="*/ 113168 h 271604"/>
                <a:gd name="connsiteX3" fmla="*/ 181069 w 181069"/>
                <a:gd name="connsiteY3" fmla="*/ 226336 h 271604"/>
                <a:gd name="connsiteX4" fmla="*/ 86008 w 181069"/>
                <a:gd name="connsiteY4" fmla="*/ 271604 h 271604"/>
                <a:gd name="connsiteX5" fmla="*/ 0 w 181069"/>
                <a:gd name="connsiteY5" fmla="*/ 271604 h 271604"/>
                <a:gd name="connsiteX6" fmla="*/ 40740 w 181069"/>
                <a:gd name="connsiteY6" fmla="*/ 95061 h 271604"/>
                <a:gd name="connsiteX7" fmla="*/ 67901 w 181069"/>
                <a:gd name="connsiteY7" fmla="*/ 0 h 271604"/>
                <a:gd name="connsiteX0" fmla="*/ 67901 w 181069"/>
                <a:gd name="connsiteY0" fmla="*/ 0 h 271604"/>
                <a:gd name="connsiteX1" fmla="*/ 117695 w 181069"/>
                <a:gd name="connsiteY1" fmla="*/ 54321 h 271604"/>
                <a:gd name="connsiteX2" fmla="*/ 153909 w 181069"/>
                <a:gd name="connsiteY2" fmla="*/ 113168 h 271604"/>
                <a:gd name="connsiteX3" fmla="*/ 181069 w 181069"/>
                <a:gd name="connsiteY3" fmla="*/ 226336 h 271604"/>
                <a:gd name="connsiteX4" fmla="*/ 86008 w 181069"/>
                <a:gd name="connsiteY4" fmla="*/ 271604 h 271604"/>
                <a:gd name="connsiteX5" fmla="*/ 0 w 181069"/>
                <a:gd name="connsiteY5" fmla="*/ 271604 h 271604"/>
                <a:gd name="connsiteX6" fmla="*/ 40740 w 181069"/>
                <a:gd name="connsiteY6" fmla="*/ 95062 h 271604"/>
                <a:gd name="connsiteX7" fmla="*/ 67901 w 181069"/>
                <a:gd name="connsiteY7" fmla="*/ 0 h 271604"/>
                <a:gd name="connsiteX0" fmla="*/ 67901 w 181069"/>
                <a:gd name="connsiteY0" fmla="*/ 0 h 271604"/>
                <a:gd name="connsiteX1" fmla="*/ 117695 w 181069"/>
                <a:gd name="connsiteY1" fmla="*/ 54321 h 271604"/>
                <a:gd name="connsiteX2" fmla="*/ 153909 w 181069"/>
                <a:gd name="connsiteY2" fmla="*/ 113168 h 271604"/>
                <a:gd name="connsiteX3" fmla="*/ 181069 w 181069"/>
                <a:gd name="connsiteY3" fmla="*/ 226336 h 271604"/>
                <a:gd name="connsiteX4" fmla="*/ 86008 w 181069"/>
                <a:gd name="connsiteY4" fmla="*/ 271604 h 271604"/>
                <a:gd name="connsiteX5" fmla="*/ 0 w 181069"/>
                <a:gd name="connsiteY5" fmla="*/ 271604 h 271604"/>
                <a:gd name="connsiteX6" fmla="*/ 13580 w 181069"/>
                <a:gd name="connsiteY6" fmla="*/ 95062 h 271604"/>
                <a:gd name="connsiteX7" fmla="*/ 67901 w 181069"/>
                <a:gd name="connsiteY7" fmla="*/ 0 h 27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069" h="271604">
                  <a:moveTo>
                    <a:pt x="67901" y="0"/>
                  </a:moveTo>
                  <a:lnTo>
                    <a:pt x="117695" y="54321"/>
                  </a:lnTo>
                  <a:lnTo>
                    <a:pt x="153909" y="113168"/>
                  </a:lnTo>
                  <a:lnTo>
                    <a:pt x="181069" y="226336"/>
                  </a:lnTo>
                  <a:lnTo>
                    <a:pt x="86008" y="271604"/>
                  </a:lnTo>
                  <a:lnTo>
                    <a:pt x="0" y="271604"/>
                  </a:lnTo>
                  <a:lnTo>
                    <a:pt x="13580" y="95062"/>
                  </a:lnTo>
                  <a:lnTo>
                    <a:pt x="67901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1" name="Freeform 92"/>
            <p:cNvSpPr/>
            <p:nvPr/>
          </p:nvSpPr>
          <p:spPr>
            <a:xfrm>
              <a:off x="21144369" y="22810205"/>
              <a:ext cx="316871" cy="593004"/>
            </a:xfrm>
            <a:custGeom>
              <a:avLst/>
              <a:gdLst>
                <a:gd name="connsiteX0" fmla="*/ 27161 w 316872"/>
                <a:gd name="connsiteY0" fmla="*/ 108642 h 593002"/>
                <a:gd name="connsiteX1" fmla="*/ 126749 w 316872"/>
                <a:gd name="connsiteY1" fmla="*/ 0 h 593002"/>
                <a:gd name="connsiteX2" fmla="*/ 199177 w 316872"/>
                <a:gd name="connsiteY2" fmla="*/ 0 h 593002"/>
                <a:gd name="connsiteX3" fmla="*/ 267078 w 316872"/>
                <a:gd name="connsiteY3" fmla="*/ 81481 h 593002"/>
                <a:gd name="connsiteX4" fmla="*/ 294238 w 316872"/>
                <a:gd name="connsiteY4" fmla="*/ 167489 h 593002"/>
                <a:gd name="connsiteX5" fmla="*/ 316872 w 316872"/>
                <a:gd name="connsiteY5" fmla="*/ 466253 h 593002"/>
                <a:gd name="connsiteX6" fmla="*/ 262551 w 316872"/>
                <a:gd name="connsiteY6" fmla="*/ 574895 h 593002"/>
                <a:gd name="connsiteX7" fmla="*/ 95062 w 316872"/>
                <a:gd name="connsiteY7" fmla="*/ 593002 h 593002"/>
                <a:gd name="connsiteX8" fmla="*/ 9054 w 316872"/>
                <a:gd name="connsiteY8" fmla="*/ 380245 h 593002"/>
                <a:gd name="connsiteX9" fmla="*/ 0 w 316872"/>
                <a:gd name="connsiteY9" fmla="*/ 258024 h 593002"/>
                <a:gd name="connsiteX10" fmla="*/ 27161 w 316872"/>
                <a:gd name="connsiteY10" fmla="*/ 108642 h 593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6872" h="593002">
                  <a:moveTo>
                    <a:pt x="27161" y="108642"/>
                  </a:moveTo>
                  <a:lnTo>
                    <a:pt x="126749" y="0"/>
                  </a:lnTo>
                  <a:lnTo>
                    <a:pt x="199177" y="0"/>
                  </a:lnTo>
                  <a:cubicBezTo>
                    <a:pt x="259791" y="83928"/>
                    <a:pt x="224521" y="81481"/>
                    <a:pt x="267078" y="81481"/>
                  </a:cubicBezTo>
                  <a:lnTo>
                    <a:pt x="294238" y="167489"/>
                  </a:lnTo>
                  <a:lnTo>
                    <a:pt x="316872" y="466253"/>
                  </a:lnTo>
                  <a:lnTo>
                    <a:pt x="262551" y="574895"/>
                  </a:lnTo>
                  <a:lnTo>
                    <a:pt x="95062" y="593002"/>
                  </a:lnTo>
                  <a:lnTo>
                    <a:pt x="9054" y="380245"/>
                  </a:lnTo>
                  <a:lnTo>
                    <a:pt x="0" y="258024"/>
                  </a:lnTo>
                  <a:lnTo>
                    <a:pt x="27161" y="108642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2" name="Freeform 93"/>
            <p:cNvSpPr/>
            <p:nvPr/>
          </p:nvSpPr>
          <p:spPr>
            <a:xfrm>
              <a:off x="23634071" y="23170535"/>
              <a:ext cx="289711" cy="314152"/>
            </a:xfrm>
            <a:custGeom>
              <a:avLst/>
              <a:gdLst>
                <a:gd name="connsiteX0" fmla="*/ 172016 w 289711"/>
                <a:gd name="connsiteY0" fmla="*/ 19914 h 314152"/>
                <a:gd name="connsiteX1" fmla="*/ 40741 w 289711"/>
                <a:gd name="connsiteY1" fmla="*/ 187404 h 314152"/>
                <a:gd name="connsiteX2" fmla="*/ 0 w 289711"/>
                <a:gd name="connsiteY2" fmla="*/ 277938 h 314152"/>
                <a:gd name="connsiteX3" fmla="*/ 49794 w 289711"/>
                <a:gd name="connsiteY3" fmla="*/ 314152 h 314152"/>
                <a:gd name="connsiteX4" fmla="*/ 162963 w 289711"/>
                <a:gd name="connsiteY4" fmla="*/ 300572 h 314152"/>
                <a:gd name="connsiteX5" fmla="*/ 289711 w 289711"/>
                <a:gd name="connsiteY5" fmla="*/ 101396 h 314152"/>
                <a:gd name="connsiteX6" fmla="*/ 226337 w 289711"/>
                <a:gd name="connsiteY6" fmla="*/ 6334 h 314152"/>
                <a:gd name="connsiteX7" fmla="*/ 172016 w 289711"/>
                <a:gd name="connsiteY7" fmla="*/ 19914 h 31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711" h="314152">
                  <a:moveTo>
                    <a:pt x="172016" y="19914"/>
                  </a:moveTo>
                  <a:cubicBezTo>
                    <a:pt x="44357" y="188607"/>
                    <a:pt x="115282" y="187404"/>
                    <a:pt x="40741" y="187404"/>
                  </a:cubicBezTo>
                  <a:lnTo>
                    <a:pt x="0" y="277938"/>
                  </a:lnTo>
                  <a:lnTo>
                    <a:pt x="49794" y="314152"/>
                  </a:lnTo>
                  <a:lnTo>
                    <a:pt x="162963" y="300572"/>
                  </a:lnTo>
                  <a:lnTo>
                    <a:pt x="289711" y="101396"/>
                  </a:lnTo>
                  <a:lnTo>
                    <a:pt x="226337" y="6334"/>
                  </a:lnTo>
                  <a:cubicBezTo>
                    <a:pt x="179591" y="15684"/>
                    <a:pt x="181070" y="0"/>
                    <a:pt x="172016" y="19914"/>
                  </a:cubicBezTo>
                  <a:close/>
                </a:path>
              </a:pathLst>
            </a:custGeom>
            <a:solidFill>
              <a:srgbClr val="FF0000"/>
            </a:solidFill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3" name="Freeform 94"/>
            <p:cNvSpPr/>
            <p:nvPr/>
          </p:nvSpPr>
          <p:spPr>
            <a:xfrm>
              <a:off x="23456181" y="23570698"/>
              <a:ext cx="168837" cy="217282"/>
            </a:xfrm>
            <a:custGeom>
              <a:avLst/>
              <a:gdLst>
                <a:gd name="connsiteX0" fmla="*/ 37564 w 168839"/>
                <a:gd name="connsiteY0" fmla="*/ 0 h 217283"/>
                <a:gd name="connsiteX1" fmla="*/ 114518 w 168839"/>
                <a:gd name="connsiteY1" fmla="*/ 27160 h 217283"/>
                <a:gd name="connsiteX2" fmla="*/ 137152 w 168839"/>
                <a:gd name="connsiteY2" fmla="*/ 104115 h 217283"/>
                <a:gd name="connsiteX3" fmla="*/ 168839 w 168839"/>
                <a:gd name="connsiteY3" fmla="*/ 122222 h 217283"/>
                <a:gd name="connsiteX4" fmla="*/ 128098 w 168839"/>
                <a:gd name="connsiteY4" fmla="*/ 149382 h 217283"/>
                <a:gd name="connsiteX5" fmla="*/ 1350 w 168839"/>
                <a:gd name="connsiteY5" fmla="*/ 217283 h 217283"/>
                <a:gd name="connsiteX6" fmla="*/ 1350 w 168839"/>
                <a:gd name="connsiteY6" fmla="*/ 108642 h 217283"/>
                <a:gd name="connsiteX7" fmla="*/ 37564 w 168839"/>
                <a:gd name="connsiteY7" fmla="*/ 0 h 21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839" h="217283">
                  <a:moveTo>
                    <a:pt x="37564" y="0"/>
                  </a:moveTo>
                  <a:lnTo>
                    <a:pt x="114518" y="27160"/>
                  </a:lnTo>
                  <a:lnTo>
                    <a:pt x="137152" y="104115"/>
                  </a:lnTo>
                  <a:lnTo>
                    <a:pt x="168839" y="122222"/>
                  </a:lnTo>
                  <a:lnTo>
                    <a:pt x="128098" y="149382"/>
                  </a:lnTo>
                  <a:cubicBezTo>
                    <a:pt x="0" y="213431"/>
                    <a:pt x="1350" y="165520"/>
                    <a:pt x="1350" y="217283"/>
                  </a:cubicBezTo>
                  <a:lnTo>
                    <a:pt x="1350" y="108642"/>
                  </a:lnTo>
                  <a:lnTo>
                    <a:pt x="37564" y="0"/>
                  </a:lnTo>
                  <a:close/>
                </a:path>
              </a:pathLst>
            </a:custGeom>
            <a:solidFill>
              <a:srgbClr val="FF0000"/>
            </a:solidFill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4" name="Freeform 95"/>
            <p:cNvSpPr/>
            <p:nvPr/>
          </p:nvSpPr>
          <p:spPr>
            <a:xfrm>
              <a:off x="21126261" y="23801558"/>
              <a:ext cx="180559" cy="330454"/>
            </a:xfrm>
            <a:custGeom>
              <a:avLst/>
              <a:gdLst>
                <a:gd name="connsiteX0" fmla="*/ 49794 w 180560"/>
                <a:gd name="connsiteY0" fmla="*/ 31688 h 330452"/>
                <a:gd name="connsiteX1" fmla="*/ 95062 w 180560"/>
                <a:gd name="connsiteY1" fmla="*/ 0 h 330452"/>
                <a:gd name="connsiteX2" fmla="*/ 144856 w 180560"/>
                <a:gd name="connsiteY2" fmla="*/ 63375 h 330452"/>
                <a:gd name="connsiteX3" fmla="*/ 172016 w 180560"/>
                <a:gd name="connsiteY3" fmla="*/ 172016 h 330452"/>
                <a:gd name="connsiteX4" fmla="*/ 158436 w 180560"/>
                <a:gd name="connsiteY4" fmla="*/ 298765 h 330452"/>
                <a:gd name="connsiteX5" fmla="*/ 135802 w 180560"/>
                <a:gd name="connsiteY5" fmla="*/ 330452 h 330452"/>
                <a:gd name="connsiteX6" fmla="*/ 45268 w 180560"/>
                <a:gd name="connsiteY6" fmla="*/ 176543 h 330452"/>
                <a:gd name="connsiteX7" fmla="*/ 0 w 180560"/>
                <a:gd name="connsiteY7" fmla="*/ 81482 h 330452"/>
                <a:gd name="connsiteX8" fmla="*/ 49794 w 180560"/>
                <a:gd name="connsiteY8" fmla="*/ 31688 h 33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60" h="330452">
                  <a:moveTo>
                    <a:pt x="49794" y="31688"/>
                  </a:moveTo>
                  <a:lnTo>
                    <a:pt x="95062" y="0"/>
                  </a:lnTo>
                  <a:lnTo>
                    <a:pt x="144856" y="63375"/>
                  </a:lnTo>
                  <a:cubicBezTo>
                    <a:pt x="172397" y="168950"/>
                    <a:pt x="172016" y="131624"/>
                    <a:pt x="172016" y="172016"/>
                  </a:cubicBezTo>
                  <a:cubicBezTo>
                    <a:pt x="162704" y="293075"/>
                    <a:pt x="180560" y="254517"/>
                    <a:pt x="158436" y="298765"/>
                  </a:cubicBezTo>
                  <a:lnTo>
                    <a:pt x="135802" y="330452"/>
                  </a:lnTo>
                  <a:lnTo>
                    <a:pt x="45268" y="176543"/>
                  </a:lnTo>
                  <a:lnTo>
                    <a:pt x="0" y="81482"/>
                  </a:lnTo>
                  <a:lnTo>
                    <a:pt x="49794" y="31688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5" name="Freeform 96"/>
            <p:cNvSpPr/>
            <p:nvPr/>
          </p:nvSpPr>
          <p:spPr>
            <a:xfrm>
              <a:off x="20451780" y="23634068"/>
              <a:ext cx="117697" cy="164770"/>
            </a:xfrm>
            <a:custGeom>
              <a:avLst/>
              <a:gdLst>
                <a:gd name="connsiteX0" fmla="*/ 0 w 117695"/>
                <a:gd name="connsiteY0" fmla="*/ 22634 h 164770"/>
                <a:gd name="connsiteX1" fmla="*/ 63374 w 117695"/>
                <a:gd name="connsiteY1" fmla="*/ 0 h 164770"/>
                <a:gd name="connsiteX2" fmla="*/ 95062 w 117695"/>
                <a:gd name="connsiteY2" fmla="*/ 18107 h 164770"/>
                <a:gd name="connsiteX3" fmla="*/ 117695 w 117695"/>
                <a:gd name="connsiteY3" fmla="*/ 58848 h 164770"/>
                <a:gd name="connsiteX4" fmla="*/ 113169 w 117695"/>
                <a:gd name="connsiteY4" fmla="*/ 122222 h 164770"/>
                <a:gd name="connsiteX5" fmla="*/ 58848 w 117695"/>
                <a:gd name="connsiteY5" fmla="*/ 149382 h 164770"/>
                <a:gd name="connsiteX6" fmla="*/ 49794 w 117695"/>
                <a:gd name="connsiteY6" fmla="*/ 158436 h 164770"/>
                <a:gd name="connsiteX7" fmla="*/ 4527 w 117695"/>
                <a:gd name="connsiteY7" fmla="*/ 144856 h 164770"/>
                <a:gd name="connsiteX8" fmla="*/ 0 w 117695"/>
                <a:gd name="connsiteY8" fmla="*/ 22634 h 1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95" h="164770">
                  <a:moveTo>
                    <a:pt x="0" y="22634"/>
                  </a:moveTo>
                  <a:lnTo>
                    <a:pt x="63374" y="0"/>
                  </a:lnTo>
                  <a:lnTo>
                    <a:pt x="95062" y="18107"/>
                  </a:lnTo>
                  <a:lnTo>
                    <a:pt x="117695" y="58848"/>
                  </a:lnTo>
                  <a:lnTo>
                    <a:pt x="113169" y="122222"/>
                  </a:lnTo>
                  <a:cubicBezTo>
                    <a:pt x="95062" y="131275"/>
                    <a:pt x="76425" y="139338"/>
                    <a:pt x="58848" y="149382"/>
                  </a:cubicBezTo>
                  <a:cubicBezTo>
                    <a:pt x="55142" y="151500"/>
                    <a:pt x="49794" y="158436"/>
                    <a:pt x="49794" y="158436"/>
                  </a:cubicBezTo>
                  <a:cubicBezTo>
                    <a:pt x="3048" y="149086"/>
                    <a:pt x="4527" y="164770"/>
                    <a:pt x="4527" y="144856"/>
                  </a:cubicBezTo>
                  <a:lnTo>
                    <a:pt x="0" y="22634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6" name="Freeform 97"/>
            <p:cNvSpPr/>
            <p:nvPr/>
          </p:nvSpPr>
          <p:spPr>
            <a:xfrm>
              <a:off x="21483871" y="24276865"/>
              <a:ext cx="237254" cy="108643"/>
            </a:xfrm>
            <a:custGeom>
              <a:avLst/>
              <a:gdLst>
                <a:gd name="connsiteX0" fmla="*/ 18107 w 237255"/>
                <a:gd name="connsiteY0" fmla="*/ 22634 h 108642"/>
                <a:gd name="connsiteX1" fmla="*/ 122222 w 237255"/>
                <a:gd name="connsiteY1" fmla="*/ 0 h 108642"/>
                <a:gd name="connsiteX2" fmla="*/ 203703 w 237255"/>
                <a:gd name="connsiteY2" fmla="*/ 13581 h 108642"/>
                <a:gd name="connsiteX3" fmla="*/ 221810 w 237255"/>
                <a:gd name="connsiteY3" fmla="*/ 45268 h 108642"/>
                <a:gd name="connsiteX4" fmla="*/ 185596 w 237255"/>
                <a:gd name="connsiteY4" fmla="*/ 81482 h 108642"/>
                <a:gd name="connsiteX5" fmla="*/ 86008 w 237255"/>
                <a:gd name="connsiteY5" fmla="*/ 108642 h 108642"/>
                <a:gd name="connsiteX6" fmla="*/ 0 w 237255"/>
                <a:gd name="connsiteY6" fmla="*/ 108642 h 108642"/>
                <a:gd name="connsiteX7" fmla="*/ 18107 w 237255"/>
                <a:gd name="connsiteY7" fmla="*/ 22634 h 10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255" h="108642">
                  <a:moveTo>
                    <a:pt x="18107" y="22634"/>
                  </a:moveTo>
                  <a:lnTo>
                    <a:pt x="122222" y="0"/>
                  </a:lnTo>
                  <a:cubicBezTo>
                    <a:pt x="209721" y="13816"/>
                    <a:pt x="237255" y="13581"/>
                    <a:pt x="203703" y="13581"/>
                  </a:cubicBezTo>
                  <a:lnTo>
                    <a:pt x="221810" y="45268"/>
                  </a:lnTo>
                  <a:lnTo>
                    <a:pt x="185596" y="81482"/>
                  </a:lnTo>
                  <a:lnTo>
                    <a:pt x="86008" y="108642"/>
                  </a:lnTo>
                  <a:lnTo>
                    <a:pt x="0" y="108642"/>
                  </a:lnTo>
                  <a:lnTo>
                    <a:pt x="18107" y="22634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7" name="Freeform 98"/>
            <p:cNvSpPr/>
            <p:nvPr/>
          </p:nvSpPr>
          <p:spPr>
            <a:xfrm>
              <a:off x="22660826" y="24159173"/>
              <a:ext cx="104114" cy="108643"/>
            </a:xfrm>
            <a:custGeom>
              <a:avLst/>
              <a:gdLst>
                <a:gd name="connsiteX0" fmla="*/ 27160 w 104115"/>
                <a:gd name="connsiteY0" fmla="*/ 0 h 108642"/>
                <a:gd name="connsiteX1" fmla="*/ 95061 w 104115"/>
                <a:gd name="connsiteY1" fmla="*/ 36214 h 108642"/>
                <a:gd name="connsiteX2" fmla="*/ 104115 w 104115"/>
                <a:gd name="connsiteY2" fmla="*/ 81481 h 108642"/>
                <a:gd name="connsiteX3" fmla="*/ 95061 w 104115"/>
                <a:gd name="connsiteY3" fmla="*/ 108642 h 108642"/>
                <a:gd name="connsiteX4" fmla="*/ 0 w 104115"/>
                <a:gd name="connsiteY4" fmla="*/ 86008 h 108642"/>
                <a:gd name="connsiteX5" fmla="*/ 27160 w 104115"/>
                <a:gd name="connsiteY5" fmla="*/ 0 h 10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15" h="108642">
                  <a:moveTo>
                    <a:pt x="27160" y="0"/>
                  </a:moveTo>
                  <a:lnTo>
                    <a:pt x="95061" y="36214"/>
                  </a:lnTo>
                  <a:lnTo>
                    <a:pt x="104115" y="81481"/>
                  </a:lnTo>
                  <a:lnTo>
                    <a:pt x="95061" y="108642"/>
                  </a:lnTo>
                  <a:lnTo>
                    <a:pt x="0" y="86008"/>
                  </a:lnTo>
                  <a:lnTo>
                    <a:pt x="27160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8" name="Freeform 99"/>
            <p:cNvSpPr/>
            <p:nvPr/>
          </p:nvSpPr>
          <p:spPr>
            <a:xfrm>
              <a:off x="20857644" y="24869869"/>
              <a:ext cx="137342" cy="182445"/>
            </a:xfrm>
            <a:custGeom>
              <a:avLst/>
              <a:gdLst>
                <a:gd name="connsiteX0" fmla="*/ 64913 w 137341"/>
                <a:gd name="connsiteY0" fmla="*/ 0 h 182443"/>
                <a:gd name="connsiteX1" fmla="*/ 123761 w 137341"/>
                <a:gd name="connsiteY1" fmla="*/ 22634 h 182443"/>
                <a:gd name="connsiteX2" fmla="*/ 137341 w 137341"/>
                <a:gd name="connsiteY2" fmla="*/ 131276 h 182443"/>
                <a:gd name="connsiteX3" fmla="*/ 110181 w 137341"/>
                <a:gd name="connsiteY3" fmla="*/ 181070 h 182443"/>
                <a:gd name="connsiteX4" fmla="*/ 46806 w 137341"/>
                <a:gd name="connsiteY4" fmla="*/ 176543 h 182443"/>
                <a:gd name="connsiteX5" fmla="*/ 33226 w 137341"/>
                <a:gd name="connsiteY5" fmla="*/ 122222 h 182443"/>
                <a:gd name="connsiteX6" fmla="*/ 64913 w 137341"/>
                <a:gd name="connsiteY6" fmla="*/ 0 h 18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341" h="182443">
                  <a:moveTo>
                    <a:pt x="64913" y="0"/>
                  </a:moveTo>
                  <a:lnTo>
                    <a:pt x="123761" y="22634"/>
                  </a:lnTo>
                  <a:lnTo>
                    <a:pt x="137341" y="131276"/>
                  </a:lnTo>
                  <a:cubicBezTo>
                    <a:pt x="114083" y="182443"/>
                    <a:pt x="132939" y="181070"/>
                    <a:pt x="110181" y="181070"/>
                  </a:cubicBezTo>
                  <a:lnTo>
                    <a:pt x="46806" y="176543"/>
                  </a:lnTo>
                  <a:cubicBezTo>
                    <a:pt x="32829" y="125293"/>
                    <a:pt x="33226" y="143953"/>
                    <a:pt x="33226" y="122222"/>
                  </a:cubicBezTo>
                  <a:cubicBezTo>
                    <a:pt x="37813" y="7546"/>
                    <a:pt x="0" y="9054"/>
                    <a:pt x="64913" y="0"/>
                  </a:cubicBez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39" name="Freeform 100"/>
            <p:cNvSpPr/>
            <p:nvPr/>
          </p:nvSpPr>
          <p:spPr>
            <a:xfrm>
              <a:off x="19477202" y="26648877"/>
              <a:ext cx="136875" cy="95060"/>
            </a:xfrm>
            <a:custGeom>
              <a:avLst/>
              <a:gdLst>
                <a:gd name="connsiteX0" fmla="*/ 33016 w 136876"/>
                <a:gd name="connsiteY0" fmla="*/ 0 h 95062"/>
                <a:gd name="connsiteX1" fmla="*/ 114497 w 136876"/>
                <a:gd name="connsiteY1" fmla="*/ 9054 h 95062"/>
                <a:gd name="connsiteX2" fmla="*/ 119024 w 136876"/>
                <a:gd name="connsiteY2" fmla="*/ 40741 h 95062"/>
                <a:gd name="connsiteX3" fmla="*/ 123550 w 136876"/>
                <a:gd name="connsiteY3" fmla="*/ 81481 h 95062"/>
                <a:gd name="connsiteX4" fmla="*/ 60176 w 136876"/>
                <a:gd name="connsiteY4" fmla="*/ 95062 h 95062"/>
                <a:gd name="connsiteX5" fmla="*/ 1329 w 136876"/>
                <a:gd name="connsiteY5" fmla="*/ 58848 h 95062"/>
                <a:gd name="connsiteX6" fmla="*/ 33016 w 136876"/>
                <a:gd name="connsiteY6" fmla="*/ 0 h 9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876" h="95062">
                  <a:moveTo>
                    <a:pt x="33016" y="0"/>
                  </a:moveTo>
                  <a:lnTo>
                    <a:pt x="114497" y="9054"/>
                  </a:lnTo>
                  <a:cubicBezTo>
                    <a:pt x="119272" y="37702"/>
                    <a:pt x="119024" y="27036"/>
                    <a:pt x="119024" y="40741"/>
                  </a:cubicBezTo>
                  <a:cubicBezTo>
                    <a:pt x="128594" y="79025"/>
                    <a:pt x="136876" y="68158"/>
                    <a:pt x="123550" y="81481"/>
                  </a:cubicBezTo>
                  <a:lnTo>
                    <a:pt x="60176" y="95062"/>
                  </a:lnTo>
                  <a:cubicBezTo>
                    <a:pt x="0" y="62660"/>
                    <a:pt x="1329" y="85654"/>
                    <a:pt x="1329" y="58848"/>
                  </a:cubicBezTo>
                  <a:lnTo>
                    <a:pt x="33016" y="0"/>
                  </a:lnTo>
                  <a:close/>
                </a:path>
              </a:pathLst>
            </a:custGeom>
            <a:solidFill>
              <a:srgbClr val="B1FD35"/>
            </a:solidFill>
            <a:ln w="6350">
              <a:solidFill>
                <a:srgbClr val="007635"/>
              </a:solidFill>
              <a:prstDash val="sysDash"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  <p:sp>
          <p:nvSpPr>
            <p:cNvPr id="1140" name="Freeform 408"/>
            <p:cNvSpPr>
              <a:spLocks/>
            </p:cNvSpPr>
            <p:nvPr/>
          </p:nvSpPr>
          <p:spPr bwMode="auto">
            <a:xfrm>
              <a:off x="12703175" y="8986840"/>
              <a:ext cx="107950" cy="76199"/>
            </a:xfrm>
            <a:custGeom>
              <a:avLst/>
              <a:gdLst>
                <a:gd name="T0" fmla="*/ 58 w 68"/>
                <a:gd name="T1" fmla="*/ 48 h 48"/>
                <a:gd name="T2" fmla="*/ 68 w 68"/>
                <a:gd name="T3" fmla="*/ 40 h 48"/>
                <a:gd name="T4" fmla="*/ 56 w 68"/>
                <a:gd name="T5" fmla="*/ 26 h 48"/>
                <a:gd name="T6" fmla="*/ 40 w 68"/>
                <a:gd name="T7" fmla="*/ 16 h 48"/>
                <a:gd name="T8" fmla="*/ 22 w 68"/>
                <a:gd name="T9" fmla="*/ 6 h 48"/>
                <a:gd name="T10" fmla="*/ 0 w 68"/>
                <a:gd name="T11" fmla="*/ 0 h 48"/>
                <a:gd name="T12" fmla="*/ 0 w 68"/>
                <a:gd name="T13" fmla="*/ 18 h 48"/>
                <a:gd name="T14" fmla="*/ 20 w 68"/>
                <a:gd name="T15" fmla="*/ 28 h 48"/>
                <a:gd name="T16" fmla="*/ 38 w 68"/>
                <a:gd name="T17" fmla="*/ 38 h 48"/>
                <a:gd name="T18" fmla="*/ 56 w 68"/>
                <a:gd name="T19" fmla="*/ 46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48"/>
                <a:gd name="T32" fmla="*/ 68 w 68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48">
                  <a:moveTo>
                    <a:pt x="58" y="48"/>
                  </a:moveTo>
                  <a:lnTo>
                    <a:pt x="68" y="40"/>
                  </a:lnTo>
                  <a:lnTo>
                    <a:pt x="56" y="26"/>
                  </a:lnTo>
                  <a:lnTo>
                    <a:pt x="40" y="16"/>
                  </a:lnTo>
                  <a:lnTo>
                    <a:pt x="22" y="6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0" y="28"/>
                  </a:lnTo>
                  <a:lnTo>
                    <a:pt x="38" y="38"/>
                  </a:lnTo>
                  <a:lnTo>
                    <a:pt x="56" y="46"/>
                  </a:lnTo>
                </a:path>
              </a:pathLst>
            </a:custGeom>
            <a:solidFill>
              <a:srgbClr val="FEA8A8"/>
            </a:solidFill>
            <a:ln w="6350">
              <a:solidFill>
                <a:srgbClr val="FB4835"/>
              </a:solidFill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600" b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endParaRPr>
            </a:p>
          </p:txBody>
        </p:sp>
      </p:grpSp>
      <p:sp>
        <p:nvSpPr>
          <p:cNvPr id="149512" name="Text Box 201"/>
          <p:cNvSpPr txBox="1">
            <a:spLocks noChangeArrowheads="1"/>
          </p:cNvSpPr>
          <p:nvPr/>
        </p:nvSpPr>
        <p:spPr bwMode="auto">
          <a:xfrm>
            <a:off x="2978151" y="2416881"/>
            <a:ext cx="4984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CHEMCHEMAL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3" name="Text Box 172"/>
          <p:cNvSpPr txBox="1">
            <a:spLocks noChangeArrowheads="1"/>
          </p:cNvSpPr>
          <p:nvPr/>
        </p:nvSpPr>
        <p:spPr bwMode="auto">
          <a:xfrm>
            <a:off x="3028950" y="2625364"/>
            <a:ext cx="3397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KOR MOR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4" name="Text Box 198"/>
          <p:cNvSpPr txBox="1">
            <a:spLocks noChangeArrowheads="1"/>
          </p:cNvSpPr>
          <p:nvPr/>
        </p:nvSpPr>
        <p:spPr bwMode="auto">
          <a:xfrm>
            <a:off x="2286001" y="2971592"/>
            <a:ext cx="73977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KHASM AL AHMAR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5" name="Text Box 176"/>
          <p:cNvSpPr txBox="1">
            <a:spLocks noChangeArrowheads="1"/>
          </p:cNvSpPr>
          <p:nvPr/>
        </p:nvSpPr>
        <p:spPr bwMode="auto">
          <a:xfrm>
            <a:off x="2603500" y="2321893"/>
            <a:ext cx="2682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KIRKUK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6" name="Text Box 197"/>
          <p:cNvSpPr txBox="1">
            <a:spLocks noChangeArrowheads="1"/>
          </p:cNvSpPr>
          <p:nvPr/>
        </p:nvSpPr>
        <p:spPr bwMode="auto">
          <a:xfrm>
            <a:off x="3316289" y="4115159"/>
            <a:ext cx="43973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NASIRYAH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7" name="Text Box 197"/>
          <p:cNvSpPr txBox="1">
            <a:spLocks noChangeArrowheads="1"/>
          </p:cNvSpPr>
          <p:nvPr/>
        </p:nvSpPr>
        <p:spPr bwMode="auto">
          <a:xfrm>
            <a:off x="3316289" y="3827107"/>
            <a:ext cx="439737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RAFIDAIN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8" name="Text Box 197"/>
          <p:cNvSpPr txBox="1">
            <a:spLocks noChangeArrowheads="1"/>
          </p:cNvSpPr>
          <p:nvPr/>
        </p:nvSpPr>
        <p:spPr bwMode="auto">
          <a:xfrm>
            <a:off x="3086100" y="3651933"/>
            <a:ext cx="3429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AHDAB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19" name="Text Box 180"/>
          <p:cNvSpPr txBox="1">
            <a:spLocks noChangeArrowheads="1"/>
          </p:cNvSpPr>
          <p:nvPr/>
        </p:nvSpPr>
        <p:spPr bwMode="auto">
          <a:xfrm>
            <a:off x="3267075" y="3042328"/>
            <a:ext cx="5159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NAFT KHANEH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0" name="Text Box 199"/>
          <p:cNvSpPr txBox="1">
            <a:spLocks noChangeArrowheads="1"/>
          </p:cNvSpPr>
          <p:nvPr/>
        </p:nvSpPr>
        <p:spPr bwMode="auto">
          <a:xfrm>
            <a:off x="3254375" y="3005516"/>
            <a:ext cx="50165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7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JARIA PIKA</a:t>
            </a:r>
            <a:endParaRPr lang="en-US" sz="7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1" name="Text Box 173"/>
          <p:cNvSpPr txBox="1">
            <a:spLocks noChangeArrowheads="1"/>
          </p:cNvSpPr>
          <p:nvPr/>
        </p:nvSpPr>
        <p:spPr bwMode="auto">
          <a:xfrm>
            <a:off x="2671763" y="2643806"/>
            <a:ext cx="18573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JAMBUR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2" name="Text Box 174"/>
          <p:cNvSpPr txBox="1">
            <a:spLocks noChangeArrowheads="1"/>
          </p:cNvSpPr>
          <p:nvPr/>
        </p:nvSpPr>
        <p:spPr bwMode="auto">
          <a:xfrm>
            <a:off x="2620964" y="2571638"/>
            <a:ext cx="22383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KHABBAZ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3" name="Text Box 175"/>
          <p:cNvSpPr txBox="1">
            <a:spLocks noChangeArrowheads="1"/>
          </p:cNvSpPr>
          <p:nvPr/>
        </p:nvSpPr>
        <p:spPr bwMode="auto">
          <a:xfrm>
            <a:off x="2355851" y="2463697"/>
            <a:ext cx="2651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BAI HASSAN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4" name="Text Box 177"/>
          <p:cNvSpPr txBox="1">
            <a:spLocks noChangeArrowheads="1"/>
          </p:cNvSpPr>
          <p:nvPr/>
        </p:nvSpPr>
        <p:spPr bwMode="auto">
          <a:xfrm>
            <a:off x="2135189" y="2435323"/>
            <a:ext cx="2381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QAIYARAH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5" name="Text Box 178"/>
          <p:cNvSpPr txBox="1">
            <a:spLocks noChangeArrowheads="1"/>
          </p:cNvSpPr>
          <p:nvPr/>
        </p:nvSpPr>
        <p:spPr bwMode="auto">
          <a:xfrm>
            <a:off x="2297114" y="2903095"/>
            <a:ext cx="1873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TIKRIT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6" name="Text Box 179"/>
          <p:cNvSpPr txBox="1">
            <a:spLocks noChangeArrowheads="1"/>
          </p:cNvSpPr>
          <p:nvPr/>
        </p:nvSpPr>
        <p:spPr bwMode="auto">
          <a:xfrm>
            <a:off x="2419350" y="2812424"/>
            <a:ext cx="17145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AJEEL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7" name="Text Box 180"/>
          <p:cNvSpPr txBox="1">
            <a:spLocks noChangeArrowheads="1"/>
          </p:cNvSpPr>
          <p:nvPr/>
        </p:nvSpPr>
        <p:spPr bwMode="auto">
          <a:xfrm>
            <a:off x="2805114" y="3153290"/>
            <a:ext cx="1539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BALAD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8" name="Text Box 182"/>
          <p:cNvSpPr txBox="1">
            <a:spLocks noChangeArrowheads="1"/>
          </p:cNvSpPr>
          <p:nvPr/>
        </p:nvSpPr>
        <p:spPr bwMode="auto">
          <a:xfrm>
            <a:off x="3711576" y="4515206"/>
            <a:ext cx="23336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JERISHAN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29" name="Text Box 183"/>
          <p:cNvSpPr txBox="1">
            <a:spLocks noChangeArrowheads="1"/>
          </p:cNvSpPr>
          <p:nvPr/>
        </p:nvSpPr>
        <p:spPr bwMode="auto">
          <a:xfrm>
            <a:off x="3530600" y="4336561"/>
            <a:ext cx="2000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SUBBA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0" name="Text Box 185"/>
          <p:cNvSpPr txBox="1">
            <a:spLocks noChangeArrowheads="1"/>
          </p:cNvSpPr>
          <p:nvPr/>
        </p:nvSpPr>
        <p:spPr bwMode="auto">
          <a:xfrm>
            <a:off x="4067175" y="4524846"/>
            <a:ext cx="1905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JABAL SANAM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1" name="Text Box 187"/>
          <p:cNvSpPr txBox="1">
            <a:spLocks noChangeArrowheads="1"/>
          </p:cNvSpPr>
          <p:nvPr/>
        </p:nvSpPr>
        <p:spPr bwMode="auto">
          <a:xfrm>
            <a:off x="4013201" y="4352368"/>
            <a:ext cx="1127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TUBA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2" name="Text Box 188"/>
          <p:cNvSpPr txBox="1">
            <a:spLocks noChangeArrowheads="1"/>
          </p:cNvSpPr>
          <p:nvPr/>
        </p:nvSpPr>
        <p:spPr bwMode="auto">
          <a:xfrm>
            <a:off x="4178300" y="4101945"/>
            <a:ext cx="2413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MAJNOON          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3" name="Text Box 190"/>
          <p:cNvSpPr txBox="1">
            <a:spLocks noChangeArrowheads="1"/>
          </p:cNvSpPr>
          <p:nvPr/>
        </p:nvSpPr>
        <p:spPr bwMode="auto">
          <a:xfrm>
            <a:off x="4038601" y="3628234"/>
            <a:ext cx="3016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ABU GHIRAB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4" name="Text Box 191"/>
          <p:cNvSpPr txBox="1">
            <a:spLocks noChangeArrowheads="1"/>
          </p:cNvSpPr>
          <p:nvPr/>
        </p:nvSpPr>
        <p:spPr bwMode="auto">
          <a:xfrm>
            <a:off x="4117976" y="3712121"/>
            <a:ext cx="20796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JABAL FAUQI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5" name="Text Box 192"/>
          <p:cNvSpPr txBox="1">
            <a:spLocks noChangeArrowheads="1"/>
          </p:cNvSpPr>
          <p:nvPr/>
        </p:nvSpPr>
        <p:spPr bwMode="auto">
          <a:xfrm>
            <a:off x="3656014" y="3683129"/>
            <a:ext cx="2809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BUZURGAN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6" name="Text Box 196"/>
          <p:cNvSpPr txBox="1">
            <a:spLocks noChangeArrowheads="1"/>
          </p:cNvSpPr>
          <p:nvPr/>
        </p:nvSpPr>
        <p:spPr bwMode="auto">
          <a:xfrm>
            <a:off x="3703639" y="3989915"/>
            <a:ext cx="1746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RIFAI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7" name="Text Box 203"/>
          <p:cNvSpPr txBox="1">
            <a:spLocks noChangeArrowheads="1"/>
          </p:cNvSpPr>
          <p:nvPr/>
        </p:nvSpPr>
        <p:spPr bwMode="auto">
          <a:xfrm>
            <a:off x="2136776" y="2138022"/>
            <a:ext cx="1889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BUTMAH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8" name="Text Box 204"/>
          <p:cNvSpPr txBox="1">
            <a:spLocks noChangeArrowheads="1"/>
          </p:cNvSpPr>
          <p:nvPr/>
        </p:nvSpPr>
        <p:spPr bwMode="auto">
          <a:xfrm>
            <a:off x="1700213" y="2019206"/>
            <a:ext cx="22701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SUFAYA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39" name="Text Box 203"/>
          <p:cNvSpPr txBox="1">
            <a:spLocks noChangeArrowheads="1"/>
          </p:cNvSpPr>
          <p:nvPr/>
        </p:nvSpPr>
        <p:spPr bwMode="auto">
          <a:xfrm>
            <a:off x="2228851" y="2047349"/>
            <a:ext cx="1809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RAFAN</a:t>
            </a:r>
            <a:r>
              <a:rPr lang="tr-TR" sz="2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 1</a:t>
            </a:r>
            <a:endParaRPr lang="en-US" sz="2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0" name="Text Box 204"/>
          <p:cNvSpPr txBox="1">
            <a:spLocks noChangeArrowheads="1"/>
          </p:cNvSpPr>
          <p:nvPr/>
        </p:nvSpPr>
        <p:spPr bwMode="auto">
          <a:xfrm>
            <a:off x="1885950" y="2084975"/>
            <a:ext cx="17938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GULLAR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1" name="Text Box 204"/>
          <p:cNvSpPr txBox="1">
            <a:spLocks noChangeArrowheads="1"/>
          </p:cNvSpPr>
          <p:nvPr/>
        </p:nvSpPr>
        <p:spPr bwMode="auto">
          <a:xfrm>
            <a:off x="1893889" y="2136170"/>
            <a:ext cx="1809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GUSAIR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2" name="Text Box 204"/>
          <p:cNvSpPr txBox="1">
            <a:spLocks noChangeArrowheads="1"/>
          </p:cNvSpPr>
          <p:nvPr/>
        </p:nvSpPr>
        <p:spPr bwMode="auto">
          <a:xfrm>
            <a:off x="1817689" y="2186749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SARJOON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3" name="Text Box 204"/>
          <p:cNvSpPr txBox="1">
            <a:spLocks noChangeArrowheads="1"/>
          </p:cNvSpPr>
          <p:nvPr/>
        </p:nvSpPr>
        <p:spPr bwMode="auto">
          <a:xfrm>
            <a:off x="2327275" y="2171945"/>
            <a:ext cx="12858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ALAN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4" name="Text Box 204"/>
          <p:cNvSpPr txBox="1">
            <a:spLocks noChangeArrowheads="1"/>
          </p:cNvSpPr>
          <p:nvPr/>
        </p:nvSpPr>
        <p:spPr bwMode="auto">
          <a:xfrm>
            <a:off x="2368551" y="2229309"/>
            <a:ext cx="18256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ATSHAN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5" name="Text Box 204"/>
          <p:cNvSpPr txBox="1">
            <a:spLocks noChangeArrowheads="1"/>
          </p:cNvSpPr>
          <p:nvPr/>
        </p:nvSpPr>
        <p:spPr bwMode="auto">
          <a:xfrm>
            <a:off x="1936751" y="2272716"/>
            <a:ext cx="24447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IBRAHIM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6" name="Text Box 204"/>
          <p:cNvSpPr txBox="1">
            <a:spLocks noChangeArrowheads="1"/>
          </p:cNvSpPr>
          <p:nvPr/>
        </p:nvSpPr>
        <p:spPr bwMode="auto">
          <a:xfrm>
            <a:off x="2000251" y="2292840"/>
            <a:ext cx="2143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ADAIYAH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7" name="Text Box 204"/>
          <p:cNvSpPr txBox="1">
            <a:spLocks noChangeArrowheads="1"/>
          </p:cNvSpPr>
          <p:nvPr/>
        </p:nvSpPr>
        <p:spPr bwMode="auto">
          <a:xfrm>
            <a:off x="2376489" y="2291606"/>
            <a:ext cx="18573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QALIAN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8" name="Text Box 204"/>
          <p:cNvSpPr txBox="1">
            <a:spLocks noChangeArrowheads="1"/>
          </p:cNvSpPr>
          <p:nvPr/>
        </p:nvSpPr>
        <p:spPr bwMode="auto">
          <a:xfrm>
            <a:off x="2346326" y="2336634"/>
            <a:ext cx="1508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QASAB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49" name="Text Box 176"/>
          <p:cNvSpPr txBox="1">
            <a:spLocks noChangeArrowheads="1"/>
          </p:cNvSpPr>
          <p:nvPr/>
        </p:nvSpPr>
        <p:spPr bwMode="auto">
          <a:xfrm>
            <a:off x="2932114" y="2380427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TAQ TAQ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0" name="Text Box 176"/>
          <p:cNvSpPr txBox="1">
            <a:spLocks noChangeArrowheads="1"/>
          </p:cNvSpPr>
          <p:nvPr/>
        </p:nvSpPr>
        <p:spPr bwMode="auto">
          <a:xfrm>
            <a:off x="2455864" y="2406333"/>
            <a:ext cx="1682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ISMAIL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1" name="Text Box 175"/>
          <p:cNvSpPr txBox="1">
            <a:spLocks noChangeArrowheads="1"/>
          </p:cNvSpPr>
          <p:nvPr/>
        </p:nvSpPr>
        <p:spPr bwMode="auto">
          <a:xfrm>
            <a:off x="2471739" y="2480738"/>
            <a:ext cx="17303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QARA </a:t>
            </a:r>
          </a:p>
          <a:p>
            <a:pPr algn="ctr" eaLnBrk="1" hangingPunct="1"/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CHAUQ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2" name="Text Box 176"/>
          <p:cNvSpPr txBox="1">
            <a:spLocks noChangeArrowheads="1"/>
          </p:cNvSpPr>
          <p:nvPr/>
        </p:nvSpPr>
        <p:spPr bwMode="auto">
          <a:xfrm>
            <a:off x="2163763" y="2522911"/>
            <a:ext cx="2857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KHANUQAH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3" name="Text Box 176"/>
          <p:cNvSpPr txBox="1">
            <a:spLocks noChangeArrowheads="1"/>
          </p:cNvSpPr>
          <p:nvPr/>
        </p:nvSpPr>
        <p:spPr bwMode="auto">
          <a:xfrm>
            <a:off x="2190751" y="2665393"/>
            <a:ext cx="2254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MAKHUL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4" name="Text Box 179"/>
          <p:cNvSpPr txBox="1">
            <a:spLocks noChangeArrowheads="1"/>
          </p:cNvSpPr>
          <p:nvPr/>
        </p:nvSpPr>
        <p:spPr bwMode="auto">
          <a:xfrm>
            <a:off x="2741614" y="2759766"/>
            <a:ext cx="1936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HAMRIN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5" name="Text Box 179"/>
          <p:cNvSpPr txBox="1">
            <a:spLocks noChangeArrowheads="1"/>
          </p:cNvSpPr>
          <p:nvPr/>
        </p:nvSpPr>
        <p:spPr bwMode="auto">
          <a:xfrm>
            <a:off x="2701926" y="2689449"/>
            <a:ext cx="2000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JUDAIDA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6" name="Text Box 179"/>
          <p:cNvSpPr txBox="1">
            <a:spLocks noChangeArrowheads="1"/>
          </p:cNvSpPr>
          <p:nvPr/>
        </p:nvSpPr>
        <p:spPr bwMode="auto">
          <a:xfrm>
            <a:off x="3043239" y="2781971"/>
            <a:ext cx="2571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PULKHANA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7" name="Text Box 179"/>
          <p:cNvSpPr txBox="1">
            <a:spLocks noChangeArrowheads="1"/>
          </p:cNvSpPr>
          <p:nvPr/>
        </p:nvSpPr>
        <p:spPr bwMode="auto">
          <a:xfrm>
            <a:off x="3360739" y="2844885"/>
            <a:ext cx="2682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CHIA SURKH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8" name="Text Box 180"/>
          <p:cNvSpPr txBox="1">
            <a:spLocks noChangeArrowheads="1"/>
          </p:cNvSpPr>
          <p:nvPr/>
        </p:nvSpPr>
        <p:spPr bwMode="auto">
          <a:xfrm>
            <a:off x="2403475" y="3321679"/>
            <a:ext cx="2286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FALLUJAH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59" name="Text Box 182"/>
          <p:cNvSpPr txBox="1">
            <a:spLocks noChangeArrowheads="1"/>
          </p:cNvSpPr>
          <p:nvPr/>
        </p:nvSpPr>
        <p:spPr bwMode="auto">
          <a:xfrm>
            <a:off x="3648076" y="4540036"/>
            <a:ext cx="1762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KHIDHR ALMAA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0" name="Text Box 182"/>
          <p:cNvSpPr txBox="1">
            <a:spLocks noChangeArrowheads="1"/>
          </p:cNvSpPr>
          <p:nvPr/>
        </p:nvSpPr>
        <p:spPr bwMode="auto">
          <a:xfrm>
            <a:off x="3327401" y="4754299"/>
            <a:ext cx="2381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ABU KHAIMAH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1" name="Text Box 182"/>
          <p:cNvSpPr txBox="1">
            <a:spLocks noChangeArrowheads="1"/>
          </p:cNvSpPr>
          <p:nvPr/>
        </p:nvSpPr>
        <p:spPr bwMode="auto">
          <a:xfrm>
            <a:off x="3660776" y="4463394"/>
            <a:ext cx="17621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LUHAIS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2" name="Text Box 182"/>
          <p:cNvSpPr txBox="1">
            <a:spLocks noChangeArrowheads="1"/>
          </p:cNvSpPr>
          <p:nvPr/>
        </p:nvSpPr>
        <p:spPr bwMode="auto">
          <a:xfrm>
            <a:off x="3562350" y="4374962"/>
            <a:ext cx="16668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LUHAIS WEST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3" name="Text Box 182"/>
          <p:cNvSpPr txBox="1">
            <a:spLocks noChangeArrowheads="1"/>
          </p:cNvSpPr>
          <p:nvPr/>
        </p:nvSpPr>
        <p:spPr bwMode="auto">
          <a:xfrm>
            <a:off x="3844925" y="4391227"/>
            <a:ext cx="1524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RACHI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4" name="Text Box 183"/>
          <p:cNvSpPr txBox="1">
            <a:spLocks noChangeArrowheads="1"/>
          </p:cNvSpPr>
          <p:nvPr/>
        </p:nvSpPr>
        <p:spPr bwMode="auto">
          <a:xfrm>
            <a:off x="3779839" y="4233324"/>
            <a:ext cx="1936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RATAWI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5" name="Text Box 183"/>
          <p:cNvSpPr txBox="1">
            <a:spLocks noChangeArrowheads="1"/>
          </p:cNvSpPr>
          <p:nvPr/>
        </p:nvSpPr>
        <p:spPr bwMode="auto">
          <a:xfrm>
            <a:off x="3736975" y="4001175"/>
            <a:ext cx="3365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RUMAILA</a:t>
            </a:r>
            <a:r>
              <a:rPr lang="tr-TR" sz="3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 </a:t>
            </a: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NORTH&amp;SOUTH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6" name="Text Box 187"/>
          <p:cNvSpPr txBox="1">
            <a:spLocks noChangeArrowheads="1"/>
          </p:cNvSpPr>
          <p:nvPr/>
        </p:nvSpPr>
        <p:spPr bwMode="auto">
          <a:xfrm>
            <a:off x="4130675" y="4201867"/>
            <a:ext cx="29368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NAHR</a:t>
            </a:r>
            <a:r>
              <a:rPr lang="tr-TR" sz="3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 </a:t>
            </a: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UMR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7" name="Text Box 183"/>
          <p:cNvSpPr txBox="1">
            <a:spLocks noChangeArrowheads="1"/>
          </p:cNvSpPr>
          <p:nvPr/>
        </p:nvSpPr>
        <p:spPr bwMode="auto">
          <a:xfrm>
            <a:off x="2797175" y="4112429"/>
            <a:ext cx="24923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SAMAWA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8" name="Text Box 183"/>
          <p:cNvSpPr txBox="1">
            <a:spLocks noChangeArrowheads="1"/>
          </p:cNvSpPr>
          <p:nvPr/>
        </p:nvSpPr>
        <p:spPr bwMode="auto">
          <a:xfrm>
            <a:off x="2949576" y="4222839"/>
            <a:ext cx="18097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DIWAN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69" name="Text Box 195"/>
          <p:cNvSpPr txBox="1">
            <a:spLocks noChangeArrowheads="1"/>
          </p:cNvSpPr>
          <p:nvPr/>
        </p:nvSpPr>
        <p:spPr bwMode="auto">
          <a:xfrm>
            <a:off x="3933826" y="3852753"/>
            <a:ext cx="1365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NOOR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0" name="Text Box 196"/>
          <p:cNvSpPr txBox="1">
            <a:spLocks noChangeArrowheads="1"/>
          </p:cNvSpPr>
          <p:nvPr/>
        </p:nvSpPr>
        <p:spPr bwMode="auto">
          <a:xfrm>
            <a:off x="3683000" y="3885443"/>
            <a:ext cx="1841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AMARA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1" name="Text Box 195"/>
          <p:cNvSpPr txBox="1">
            <a:spLocks noChangeArrowheads="1"/>
          </p:cNvSpPr>
          <p:nvPr/>
        </p:nvSpPr>
        <p:spPr bwMode="auto">
          <a:xfrm>
            <a:off x="3732213" y="3767633"/>
            <a:ext cx="17621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KUMAIT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2" name="Text Box 195"/>
          <p:cNvSpPr txBox="1">
            <a:spLocks noChangeArrowheads="1"/>
          </p:cNvSpPr>
          <p:nvPr/>
        </p:nvSpPr>
        <p:spPr bwMode="auto">
          <a:xfrm>
            <a:off x="3621089" y="3851519"/>
            <a:ext cx="1873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DUJAILA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3" name="Text Box 197"/>
          <p:cNvSpPr txBox="1">
            <a:spLocks noChangeArrowheads="1"/>
          </p:cNvSpPr>
          <p:nvPr/>
        </p:nvSpPr>
        <p:spPr bwMode="auto">
          <a:xfrm>
            <a:off x="3492501" y="3600477"/>
            <a:ext cx="28416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DHAFRIYAH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4" name="Text Box 197"/>
          <p:cNvSpPr txBox="1">
            <a:spLocks noChangeArrowheads="1"/>
          </p:cNvSpPr>
          <p:nvPr/>
        </p:nvSpPr>
        <p:spPr bwMode="auto">
          <a:xfrm>
            <a:off x="2341564" y="3636869"/>
            <a:ext cx="19843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MARJAN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5" name="Text Box 197"/>
          <p:cNvSpPr txBox="1">
            <a:spLocks noChangeArrowheads="1"/>
          </p:cNvSpPr>
          <p:nvPr/>
        </p:nvSpPr>
        <p:spPr bwMode="auto">
          <a:xfrm>
            <a:off x="2782889" y="3749975"/>
            <a:ext cx="111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KIFL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6" name="Text Box 197"/>
          <p:cNvSpPr txBox="1">
            <a:spLocks noChangeArrowheads="1"/>
          </p:cNvSpPr>
          <p:nvPr/>
        </p:nvSpPr>
        <p:spPr bwMode="auto">
          <a:xfrm>
            <a:off x="2497138" y="3716825"/>
            <a:ext cx="12541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KIFL WEST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221" name="Text Box 197"/>
          <p:cNvSpPr txBox="1">
            <a:spLocks noChangeArrowheads="1"/>
          </p:cNvSpPr>
          <p:nvPr/>
        </p:nvSpPr>
        <p:spPr bwMode="auto">
          <a:xfrm>
            <a:off x="3514725" y="2990555"/>
            <a:ext cx="723900" cy="288147"/>
          </a:xfrm>
          <a:prstGeom prst="rect">
            <a:avLst/>
          </a:prstGeom>
          <a:solidFill>
            <a:srgbClr val="008000"/>
          </a:solidFill>
          <a:ln>
            <a:solidFill>
              <a:srgbClr val="008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anchor="ctr" anchorCtr="1">
            <a:spAutoFit/>
          </a:bodyPr>
          <a:lstStyle/>
          <a:p>
            <a:pPr algn="ctr" defTabSz="3975100">
              <a:spcBef>
                <a:spcPct val="50000"/>
              </a:spcBef>
              <a:defRPr/>
            </a:pPr>
            <a:r>
              <a:rPr lang="tr-TR" sz="1400" b="1" dirty="0">
                <a:solidFill>
                  <a:srgbClr val="FFFFFF"/>
                </a:solidFill>
                <a:latin typeface="Calibri" pitchFamily="34" charset="0"/>
                <a:cs typeface="Tunga" pitchFamily="2"/>
              </a:rPr>
              <a:t>BADRA</a:t>
            </a:r>
            <a:endParaRPr lang="en-US" sz="1050" b="1" dirty="0">
              <a:solidFill>
                <a:srgbClr val="FFFFFF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8" name="Text Box 180"/>
          <p:cNvSpPr txBox="1">
            <a:spLocks noChangeArrowheads="1"/>
          </p:cNvSpPr>
          <p:nvPr/>
        </p:nvSpPr>
        <p:spPr bwMode="auto">
          <a:xfrm>
            <a:off x="3059113" y="3352519"/>
            <a:ext cx="2682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NAHAWAN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79" name="Text Box 180"/>
          <p:cNvSpPr txBox="1">
            <a:spLocks noChangeArrowheads="1"/>
          </p:cNvSpPr>
          <p:nvPr/>
        </p:nvSpPr>
        <p:spPr bwMode="auto">
          <a:xfrm>
            <a:off x="3019426" y="3143421"/>
            <a:ext cx="2635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TEL GHAZAL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0" name="Text Box 180"/>
          <p:cNvSpPr txBox="1">
            <a:spLocks noChangeArrowheads="1"/>
          </p:cNvSpPr>
          <p:nvPr/>
        </p:nvSpPr>
        <p:spPr bwMode="auto">
          <a:xfrm>
            <a:off x="3025776" y="2903869"/>
            <a:ext cx="1873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NAU </a:t>
            </a:r>
          </a:p>
          <a:p>
            <a:pPr algn="ctr" eaLnBrk="1" hangingPunct="1"/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DOMAN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1" name="Text Box 180"/>
          <p:cNvSpPr txBox="1">
            <a:spLocks noChangeArrowheads="1"/>
          </p:cNvSpPr>
          <p:nvPr/>
        </p:nvSpPr>
        <p:spPr bwMode="auto">
          <a:xfrm>
            <a:off x="2735263" y="2876959"/>
            <a:ext cx="16986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INJANA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2" name="Text Box 180"/>
          <p:cNvSpPr txBox="1">
            <a:spLocks noChangeArrowheads="1"/>
          </p:cNvSpPr>
          <p:nvPr/>
        </p:nvSpPr>
        <p:spPr bwMode="auto">
          <a:xfrm>
            <a:off x="2779713" y="2842418"/>
            <a:ext cx="18891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GILABAT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3" name="Text Box 180"/>
          <p:cNvSpPr txBox="1">
            <a:spLocks noChangeArrowheads="1"/>
          </p:cNvSpPr>
          <p:nvPr/>
        </p:nvSpPr>
        <p:spPr bwMode="auto">
          <a:xfrm>
            <a:off x="3127376" y="2876342"/>
            <a:ext cx="16986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QAMAR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4" name="Text Box 177"/>
          <p:cNvSpPr txBox="1">
            <a:spLocks noChangeArrowheads="1"/>
          </p:cNvSpPr>
          <p:nvPr/>
        </p:nvSpPr>
        <p:spPr bwMode="auto">
          <a:xfrm>
            <a:off x="2111376" y="2354521"/>
            <a:ext cx="17462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JAWAN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5" name="Text Box 177"/>
          <p:cNvSpPr txBox="1">
            <a:spLocks noChangeArrowheads="1"/>
          </p:cNvSpPr>
          <p:nvPr/>
        </p:nvSpPr>
        <p:spPr bwMode="auto">
          <a:xfrm>
            <a:off x="2081213" y="2395230"/>
            <a:ext cx="22701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NAJMAH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6" name="Text Box 204"/>
          <p:cNvSpPr txBox="1">
            <a:spLocks noChangeArrowheads="1"/>
          </p:cNvSpPr>
          <p:nvPr/>
        </p:nvSpPr>
        <p:spPr bwMode="auto">
          <a:xfrm>
            <a:off x="2617788" y="2253982"/>
            <a:ext cx="30956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DEMIR DAGH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7" name="Text Box 203"/>
          <p:cNvSpPr txBox="1">
            <a:spLocks noChangeArrowheads="1"/>
          </p:cNvSpPr>
          <p:nvPr/>
        </p:nvSpPr>
        <p:spPr bwMode="auto">
          <a:xfrm>
            <a:off x="2351088" y="1944959"/>
            <a:ext cx="1841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TAWKE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8" name="Text Box 203"/>
          <p:cNvSpPr txBox="1">
            <a:spLocks noChangeArrowheads="1"/>
          </p:cNvSpPr>
          <p:nvPr/>
        </p:nvSpPr>
        <p:spPr bwMode="auto">
          <a:xfrm>
            <a:off x="2371726" y="2028386"/>
            <a:ext cx="1571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JABAL </a:t>
            </a:r>
          </a:p>
          <a:p>
            <a:pPr algn="ctr" eaLnBrk="1" hangingPunct="1"/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KAND 1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89" name="Text Box 203"/>
          <p:cNvSpPr txBox="1">
            <a:spLocks noChangeArrowheads="1"/>
          </p:cNvSpPr>
          <p:nvPr/>
        </p:nvSpPr>
        <p:spPr bwMode="auto">
          <a:xfrm>
            <a:off x="2160589" y="1988136"/>
            <a:ext cx="26193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MUSHORAH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90" name="Text Box 203"/>
          <p:cNvSpPr txBox="1">
            <a:spLocks noChangeArrowheads="1"/>
          </p:cNvSpPr>
          <p:nvPr/>
        </p:nvSpPr>
        <p:spPr bwMode="auto">
          <a:xfrm>
            <a:off x="1960564" y="2032546"/>
            <a:ext cx="2936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AIN ZALAH 1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591" name="Text Box 181"/>
          <p:cNvSpPr txBox="1">
            <a:spLocks noChangeArrowheads="1"/>
          </p:cNvSpPr>
          <p:nvPr/>
        </p:nvSpPr>
        <p:spPr bwMode="auto">
          <a:xfrm>
            <a:off x="2690813" y="3309730"/>
            <a:ext cx="2587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EAST BAGHDAD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236" name="Oval 1235"/>
          <p:cNvSpPr/>
          <p:nvPr/>
        </p:nvSpPr>
        <p:spPr bwMode="auto">
          <a:xfrm>
            <a:off x="2357439" y="2276030"/>
            <a:ext cx="65087" cy="50578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700" b="1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sp>
        <p:nvSpPr>
          <p:cNvPr id="1237" name="Oval 1236"/>
          <p:cNvSpPr/>
          <p:nvPr/>
        </p:nvSpPr>
        <p:spPr bwMode="auto">
          <a:xfrm>
            <a:off x="2871788" y="2583200"/>
            <a:ext cx="63500" cy="4811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700" b="1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sp>
        <p:nvSpPr>
          <p:cNvPr id="1238" name="TextBox 440"/>
          <p:cNvSpPr txBox="1">
            <a:spLocks noChangeArrowheads="1"/>
          </p:cNvSpPr>
          <p:nvPr/>
        </p:nvSpPr>
        <p:spPr bwMode="auto">
          <a:xfrm>
            <a:off x="2378076" y="2215581"/>
            <a:ext cx="56356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5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Musul</a:t>
            </a:r>
          </a:p>
        </p:txBody>
      </p:sp>
      <p:sp>
        <p:nvSpPr>
          <p:cNvPr id="1239" name="TextBox 444"/>
          <p:cNvSpPr txBox="1">
            <a:spLocks noChangeArrowheads="1"/>
          </p:cNvSpPr>
          <p:nvPr/>
        </p:nvSpPr>
        <p:spPr bwMode="auto">
          <a:xfrm>
            <a:off x="2865438" y="2562229"/>
            <a:ext cx="57626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5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Kirkuk</a:t>
            </a:r>
          </a:p>
        </p:txBody>
      </p:sp>
      <p:sp>
        <p:nvSpPr>
          <p:cNvPr id="1240" name="TextBox 449"/>
          <p:cNvSpPr txBox="1">
            <a:spLocks noChangeArrowheads="1"/>
          </p:cNvSpPr>
          <p:nvPr/>
        </p:nvSpPr>
        <p:spPr bwMode="auto">
          <a:xfrm>
            <a:off x="2027239" y="3456603"/>
            <a:ext cx="788987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105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BAGHDAD</a:t>
            </a:r>
          </a:p>
        </p:txBody>
      </p:sp>
      <p:sp>
        <p:nvSpPr>
          <p:cNvPr id="1241" name="TextBox 458"/>
          <p:cNvSpPr txBox="1">
            <a:spLocks noChangeArrowheads="1"/>
          </p:cNvSpPr>
          <p:nvPr/>
        </p:nvSpPr>
        <p:spPr bwMode="auto">
          <a:xfrm>
            <a:off x="4179888" y="4211579"/>
            <a:ext cx="493712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05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Basra</a:t>
            </a:r>
          </a:p>
        </p:txBody>
      </p:sp>
      <p:sp>
        <p:nvSpPr>
          <p:cNvPr id="149598" name="TextBox 449"/>
          <p:cNvSpPr txBox="1">
            <a:spLocks noChangeArrowheads="1"/>
          </p:cNvSpPr>
          <p:nvPr/>
        </p:nvSpPr>
        <p:spPr bwMode="auto">
          <a:xfrm>
            <a:off x="57151" y="1548193"/>
            <a:ext cx="9191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1000" b="1">
                <a:solidFill>
                  <a:srgbClr val="FFFFFF"/>
                </a:solidFill>
                <a:latin typeface="Calibri" pitchFamily="34" charset="0"/>
              </a:rPr>
              <a:t>ADIYAMAN</a:t>
            </a:r>
          </a:p>
        </p:txBody>
      </p:sp>
      <p:sp>
        <p:nvSpPr>
          <p:cNvPr id="149599" name="TextBox 449"/>
          <p:cNvSpPr txBox="1">
            <a:spLocks noChangeArrowheads="1"/>
          </p:cNvSpPr>
          <p:nvPr/>
        </p:nvSpPr>
        <p:spPr bwMode="auto">
          <a:xfrm>
            <a:off x="1152525" y="1516119"/>
            <a:ext cx="7429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1000" b="1">
                <a:solidFill>
                  <a:srgbClr val="FFFFFF"/>
                </a:solidFill>
                <a:latin typeface="Calibri" pitchFamily="34" charset="0"/>
              </a:rPr>
              <a:t>BATMAN</a:t>
            </a:r>
          </a:p>
        </p:txBody>
      </p:sp>
      <p:sp>
        <p:nvSpPr>
          <p:cNvPr id="1244" name="Oval 1243"/>
          <p:cNvSpPr/>
          <p:nvPr/>
        </p:nvSpPr>
        <p:spPr bwMode="auto">
          <a:xfrm>
            <a:off x="2743201" y="3519518"/>
            <a:ext cx="61913" cy="4934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700" b="1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sp>
        <p:nvSpPr>
          <p:cNvPr id="1245" name="Oval 1244"/>
          <p:cNvSpPr/>
          <p:nvPr/>
        </p:nvSpPr>
        <p:spPr bwMode="auto">
          <a:xfrm>
            <a:off x="4171950" y="4381818"/>
            <a:ext cx="65088" cy="4934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700" b="1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pic>
        <p:nvPicPr>
          <p:cNvPr id="14960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2" t="77905" r="31534" b="17815"/>
          <a:stretch>
            <a:fillRect/>
          </a:stretch>
        </p:blipFill>
        <p:spPr bwMode="auto">
          <a:xfrm>
            <a:off x="187326" y="4671719"/>
            <a:ext cx="1376363" cy="30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603" name="Picture 33" descr="TPAO TRANSPARAN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1" y="1653051"/>
            <a:ext cx="187325" cy="12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604" name="Picture 33" descr="TPAO TRANSPARAN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9" y="1698695"/>
            <a:ext cx="187325" cy="12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605" name="Text Box 113"/>
          <p:cNvSpPr txBox="1">
            <a:spLocks noChangeArrowheads="1"/>
          </p:cNvSpPr>
          <p:nvPr/>
        </p:nvSpPr>
        <p:spPr bwMode="auto">
          <a:xfrm>
            <a:off x="109538" y="3577498"/>
            <a:ext cx="3022600" cy="1547090"/>
          </a:xfrm>
          <a:prstGeom prst="rect">
            <a:avLst/>
          </a:prstGeom>
          <a:solidFill>
            <a:srgbClr val="FFFFFF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57263" eaLnBrk="0" hangingPunct="0"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57263" eaLnBrk="0" hangingPunct="0"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957263" eaLnBrk="0" hangingPunct="0"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957263" eaLnBrk="0" hangingPunct="0"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957263" eaLnBrk="0" hangingPunct="0"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  <a:tab pos="2328863" algn="r"/>
              </a:tabLs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15000"/>
              </a:spcBef>
            </a:pPr>
            <a:r>
              <a:rPr lang="tr-TR" sz="1200" b="1" dirty="0">
                <a:solidFill>
                  <a:srgbClr val="339933"/>
                </a:solidFill>
                <a:latin typeface="Calibri" pitchFamily="34" charset="0"/>
              </a:rPr>
              <a:t>BADRA Rezervi	:	0.887 </a:t>
            </a:r>
            <a:r>
              <a:rPr lang="tr-TR" sz="1200" b="1" dirty="0" err="1">
                <a:solidFill>
                  <a:srgbClr val="339933"/>
                </a:solidFill>
                <a:latin typeface="Calibri" pitchFamily="34" charset="0"/>
              </a:rPr>
              <a:t>bn</a:t>
            </a:r>
            <a:r>
              <a:rPr lang="tr-TR" sz="1200" b="1" dirty="0">
                <a:solidFill>
                  <a:srgbClr val="339933"/>
                </a:solidFill>
                <a:latin typeface="Calibri" pitchFamily="34" charset="0"/>
              </a:rPr>
              <a:t> </a:t>
            </a:r>
            <a:r>
              <a:rPr lang="tr-TR" sz="1200" b="1" dirty="0" err="1">
                <a:solidFill>
                  <a:srgbClr val="339933"/>
                </a:solidFill>
                <a:latin typeface="Calibri" pitchFamily="34" charset="0"/>
              </a:rPr>
              <a:t>bbl</a:t>
            </a:r>
            <a:endParaRPr lang="tr-TR" sz="1200" b="1" dirty="0">
              <a:solidFill>
                <a:srgbClr val="339933"/>
              </a:solidFill>
              <a:latin typeface="Calibri" pitchFamily="34" charset="0"/>
            </a:endParaRPr>
          </a:p>
          <a:p>
            <a:pPr eaLnBrk="1" hangingPunct="1">
              <a:spcBef>
                <a:spcPct val="15000"/>
              </a:spcBef>
            </a:pPr>
            <a:r>
              <a:rPr lang="en-US" sz="1200" b="1" dirty="0">
                <a:solidFill>
                  <a:srgbClr val="339933"/>
                </a:solidFill>
                <a:latin typeface="Calibri" pitchFamily="34" charset="0"/>
              </a:rPr>
              <a:t>MISSAN</a:t>
            </a:r>
            <a:r>
              <a:rPr lang="tr-TR" sz="1200" b="1" dirty="0">
                <a:solidFill>
                  <a:srgbClr val="339933"/>
                </a:solidFill>
                <a:latin typeface="Calibri" pitchFamily="34" charset="0"/>
              </a:rPr>
              <a:t> Rezervi	: 	2,2 </a:t>
            </a:r>
            <a:r>
              <a:rPr lang="tr-TR" sz="1200" b="1" dirty="0" err="1">
                <a:solidFill>
                  <a:srgbClr val="339933"/>
                </a:solidFill>
                <a:latin typeface="Calibri" pitchFamily="34" charset="0"/>
              </a:rPr>
              <a:t>Bn</a:t>
            </a:r>
            <a:r>
              <a:rPr lang="tr-TR" sz="1200" b="1" dirty="0">
                <a:solidFill>
                  <a:srgbClr val="339933"/>
                </a:solidFill>
                <a:latin typeface="Calibri" pitchFamily="34" charset="0"/>
              </a:rPr>
              <a:t> </a:t>
            </a:r>
            <a:r>
              <a:rPr lang="tr-TR" sz="1200" b="1" dirty="0" err="1">
                <a:solidFill>
                  <a:srgbClr val="339933"/>
                </a:solidFill>
                <a:latin typeface="Calibri" pitchFamily="34" charset="0"/>
              </a:rPr>
              <a:t>bbl</a:t>
            </a:r>
            <a:endParaRPr lang="tr-TR" sz="1200" b="1" dirty="0">
              <a:solidFill>
                <a:srgbClr val="339933"/>
              </a:solidFill>
              <a:latin typeface="Calibri" pitchFamily="34" charset="0"/>
            </a:endParaRPr>
          </a:p>
          <a:p>
            <a:pPr eaLnBrk="1" hangingPunct="1">
              <a:spcBef>
                <a:spcPct val="15000"/>
              </a:spcBef>
            </a:pPr>
            <a:r>
              <a:rPr lang="en-US" sz="1200" b="1" dirty="0">
                <a:solidFill>
                  <a:srgbClr val="FF0000"/>
                </a:solidFill>
                <a:latin typeface="Calibri" pitchFamily="34" charset="0"/>
              </a:rPr>
              <a:t>SIBA</a:t>
            </a:r>
            <a:r>
              <a:rPr lang="tr-TR" sz="1200" b="1" dirty="0">
                <a:solidFill>
                  <a:srgbClr val="FF0000"/>
                </a:solidFill>
                <a:latin typeface="Calibri" pitchFamily="34" charset="0"/>
              </a:rPr>
              <a:t> Rezervi	:	0.142 </a:t>
            </a:r>
            <a:r>
              <a:rPr lang="tr-TR" sz="1200" b="1" dirty="0" err="1">
                <a:solidFill>
                  <a:srgbClr val="FF0000"/>
                </a:solidFill>
                <a:latin typeface="Calibri" pitchFamily="34" charset="0"/>
              </a:rPr>
              <a:t>bn</a:t>
            </a:r>
            <a:r>
              <a:rPr lang="tr-TR" sz="12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sz="1200" b="1" dirty="0" err="1">
                <a:solidFill>
                  <a:srgbClr val="FF0000"/>
                </a:solidFill>
                <a:latin typeface="Calibri" pitchFamily="34" charset="0"/>
              </a:rPr>
              <a:t>boe</a:t>
            </a:r>
            <a:endParaRPr lang="tr-TR" sz="1200" b="1" dirty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>
              <a:spcBef>
                <a:spcPct val="15000"/>
              </a:spcBef>
            </a:pPr>
            <a:r>
              <a:rPr lang="en-US" sz="1200" b="1" dirty="0">
                <a:solidFill>
                  <a:srgbClr val="FF0000"/>
                </a:solidFill>
                <a:latin typeface="Calibri" pitchFamily="34" charset="0"/>
              </a:rPr>
              <a:t>MANSURYA</a:t>
            </a:r>
            <a:r>
              <a:rPr lang="tr-TR" sz="12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sz="1200" b="1" dirty="0" err="1">
                <a:solidFill>
                  <a:srgbClr val="FF0000"/>
                </a:solidFill>
                <a:latin typeface="Calibri" pitchFamily="34" charset="0"/>
              </a:rPr>
              <a:t>Rez</a:t>
            </a:r>
            <a:r>
              <a:rPr lang="tr-TR" sz="1200" b="1" dirty="0">
                <a:solidFill>
                  <a:srgbClr val="FF0000"/>
                </a:solidFill>
                <a:latin typeface="Calibri" pitchFamily="34" charset="0"/>
              </a:rPr>
              <a:t>.	:0.424 </a:t>
            </a:r>
            <a:r>
              <a:rPr lang="tr-TR" sz="1200" b="1" dirty="0" err="1">
                <a:solidFill>
                  <a:srgbClr val="FF0000"/>
                </a:solidFill>
                <a:latin typeface="Calibri" pitchFamily="34" charset="0"/>
              </a:rPr>
              <a:t>bn</a:t>
            </a:r>
            <a:r>
              <a:rPr lang="tr-TR" sz="12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sz="1200" b="1" dirty="0" err="1">
                <a:solidFill>
                  <a:srgbClr val="FF0000"/>
                </a:solidFill>
                <a:latin typeface="Calibri" pitchFamily="34" charset="0"/>
              </a:rPr>
              <a:t>boe</a:t>
            </a:r>
            <a:r>
              <a:rPr lang="tr-TR" sz="1200" b="1" dirty="0">
                <a:solidFill>
                  <a:srgbClr val="FF0000"/>
                </a:solidFill>
                <a:latin typeface="Calibri" pitchFamily="34" charset="0"/>
              </a:rPr>
              <a:t> 	</a:t>
            </a:r>
          </a:p>
          <a:p>
            <a:pPr eaLnBrk="1" hangingPunct="1">
              <a:spcBef>
                <a:spcPct val="15000"/>
              </a:spcBef>
            </a:pPr>
            <a:r>
              <a:rPr lang="tr-TR" sz="1200" b="1" dirty="0">
                <a:solidFill>
                  <a:srgbClr val="000000"/>
                </a:solidFill>
                <a:latin typeface="Calibri" pitchFamily="34" charset="0"/>
              </a:rPr>
              <a:t>TOPLAM YATIRIM	:  26.7  </a:t>
            </a:r>
            <a:r>
              <a:rPr lang="tr-TR" sz="1200" b="1" dirty="0" err="1">
                <a:solidFill>
                  <a:srgbClr val="000000"/>
                </a:solidFill>
                <a:latin typeface="Calibri" pitchFamily="34" charset="0"/>
              </a:rPr>
              <a:t>bn</a:t>
            </a:r>
            <a:r>
              <a:rPr lang="tr-TR" sz="1200" b="1" dirty="0">
                <a:solidFill>
                  <a:srgbClr val="000000"/>
                </a:solidFill>
                <a:latin typeface="Calibri" pitchFamily="34" charset="0"/>
              </a:rPr>
              <a:t> $</a:t>
            </a:r>
          </a:p>
          <a:p>
            <a:pPr eaLnBrk="1" hangingPunct="1">
              <a:spcBef>
                <a:spcPct val="15000"/>
              </a:spcBef>
            </a:pPr>
            <a:r>
              <a:rPr lang="tr-TR" sz="1800" b="1" baseline="30000" dirty="0">
                <a:solidFill>
                  <a:srgbClr val="3333CC"/>
                </a:solidFill>
                <a:latin typeface="Calibri" pitchFamily="34" charset="0"/>
              </a:rPr>
              <a:t>TPAO PAYI                     :  5.026 </a:t>
            </a:r>
            <a:r>
              <a:rPr lang="tr-TR" sz="1800" b="1" baseline="30000" dirty="0" err="1">
                <a:solidFill>
                  <a:srgbClr val="3333CC"/>
                </a:solidFill>
                <a:latin typeface="Calibri" pitchFamily="34" charset="0"/>
              </a:rPr>
              <a:t>bn</a:t>
            </a:r>
            <a:r>
              <a:rPr lang="tr-TR" sz="1800" b="1" baseline="30000" dirty="0">
                <a:solidFill>
                  <a:srgbClr val="3333CC"/>
                </a:solidFill>
                <a:latin typeface="Calibri" pitchFamily="34" charset="0"/>
              </a:rPr>
              <a:t>$</a:t>
            </a:r>
          </a:p>
        </p:txBody>
      </p:sp>
      <p:sp>
        <p:nvSpPr>
          <p:cNvPr id="149606" name="Text Box 186"/>
          <p:cNvSpPr txBox="1">
            <a:spLocks noChangeArrowheads="1"/>
          </p:cNvSpPr>
          <p:nvPr/>
        </p:nvSpPr>
        <p:spPr bwMode="auto">
          <a:xfrm>
            <a:off x="3721101" y="4474727"/>
            <a:ext cx="461963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RUMAILA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251" name="Text Box 186"/>
          <p:cNvSpPr txBox="1">
            <a:spLocks noChangeArrowheads="1"/>
          </p:cNvSpPr>
          <p:nvPr/>
        </p:nvSpPr>
        <p:spPr bwMode="auto">
          <a:xfrm>
            <a:off x="2787650" y="2300712"/>
            <a:ext cx="622300" cy="161583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>
            <a:spAutoFit/>
          </a:bodyPr>
          <a:lstStyle/>
          <a:p>
            <a:pPr algn="ctr" defTabSz="3975100">
              <a:spcBef>
                <a:spcPct val="50000"/>
              </a:spcBef>
              <a:defRPr/>
            </a:pPr>
            <a:r>
              <a:rPr lang="en-US" sz="1050" b="1" dirty="0">
                <a:solidFill>
                  <a:srgbClr val="0000FF"/>
                </a:solidFill>
                <a:latin typeface="Calibri" pitchFamily="34" charset="0"/>
                <a:cs typeface="Tunga" pitchFamily="2"/>
              </a:rPr>
              <a:t>K</a:t>
            </a:r>
            <a:r>
              <a:rPr lang="tr-TR" sz="1050" b="1" dirty="0">
                <a:solidFill>
                  <a:srgbClr val="0000FF"/>
                </a:solidFill>
                <a:latin typeface="Calibri" pitchFamily="34" charset="0"/>
                <a:cs typeface="Tunga" pitchFamily="2"/>
              </a:rPr>
              <a:t>E</a:t>
            </a:r>
            <a:r>
              <a:rPr lang="en-US" sz="1050" b="1" dirty="0">
                <a:solidFill>
                  <a:srgbClr val="0000FF"/>
                </a:solidFill>
                <a:latin typeface="Calibri" pitchFamily="34" charset="0"/>
                <a:cs typeface="Tunga" pitchFamily="2"/>
              </a:rPr>
              <a:t>RK</a:t>
            </a:r>
            <a:r>
              <a:rPr lang="tr-TR" sz="1050" b="1" dirty="0">
                <a:solidFill>
                  <a:srgbClr val="0000FF"/>
                </a:solidFill>
                <a:latin typeface="Calibri" pitchFamily="34" charset="0"/>
                <a:cs typeface="Tunga" pitchFamily="2"/>
              </a:rPr>
              <a:t>U</a:t>
            </a:r>
            <a:r>
              <a:rPr lang="en-US" sz="1050" b="1" dirty="0">
                <a:solidFill>
                  <a:srgbClr val="0000FF"/>
                </a:solidFill>
                <a:latin typeface="Calibri" pitchFamily="34" charset="0"/>
                <a:cs typeface="Tunga" pitchFamily="2"/>
              </a:rPr>
              <a:t>K</a:t>
            </a:r>
          </a:p>
        </p:txBody>
      </p:sp>
      <p:sp>
        <p:nvSpPr>
          <p:cNvPr id="149608" name="Text Box 186"/>
          <p:cNvSpPr txBox="1">
            <a:spLocks noChangeArrowheads="1"/>
          </p:cNvSpPr>
          <p:nvPr/>
        </p:nvSpPr>
        <p:spPr bwMode="auto">
          <a:xfrm>
            <a:off x="3605213" y="4176808"/>
            <a:ext cx="461962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39751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39751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500" b="1">
                <a:solidFill>
                  <a:srgbClr val="404040"/>
                </a:solidFill>
                <a:latin typeface="Calibri" pitchFamily="34" charset="0"/>
                <a:cs typeface="Tunga" pitchFamily="2"/>
              </a:rPr>
              <a:t>WEST QURNA</a:t>
            </a:r>
            <a:endParaRPr lang="en-US" sz="500" b="1">
              <a:solidFill>
                <a:srgbClr val="404040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253" name="Oval 1252"/>
          <p:cNvSpPr/>
          <p:nvPr/>
        </p:nvSpPr>
        <p:spPr bwMode="auto">
          <a:xfrm>
            <a:off x="1365251" y="2977958"/>
            <a:ext cx="347663" cy="238089"/>
          </a:xfrm>
          <a:prstGeom prst="ellipse">
            <a:avLst/>
          </a:prstGeom>
          <a:noFill/>
          <a:ln w="19050" cap="flat" cmpd="sng" algn="ctr">
            <a:solidFill>
              <a:srgbClr val="0066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endParaRPr lang="tr-TR" sz="16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54" name="Oval 1253"/>
          <p:cNvSpPr/>
          <p:nvPr/>
        </p:nvSpPr>
        <p:spPr bwMode="auto">
          <a:xfrm rot="2403280">
            <a:off x="2376489" y="2424064"/>
            <a:ext cx="623887" cy="194912"/>
          </a:xfrm>
          <a:prstGeom prst="ellipse">
            <a:avLst/>
          </a:prstGeom>
          <a:noFill/>
          <a:ln w="28575" cap="flat" cmpd="sng" algn="ctr">
            <a:solidFill>
              <a:srgbClr val="0066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endParaRPr lang="tr-TR" sz="16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55" name="Text Box 186"/>
          <p:cNvSpPr txBox="1">
            <a:spLocks noChangeArrowheads="1"/>
          </p:cNvSpPr>
          <p:nvPr/>
        </p:nvSpPr>
        <p:spPr bwMode="auto">
          <a:xfrm>
            <a:off x="1298575" y="3219759"/>
            <a:ext cx="503238" cy="161583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>
            <a:spAutoFit/>
          </a:bodyPr>
          <a:lstStyle/>
          <a:p>
            <a:pPr algn="ctr" defTabSz="3975100">
              <a:spcBef>
                <a:spcPct val="50000"/>
              </a:spcBef>
              <a:defRPr/>
            </a:pPr>
            <a:r>
              <a:rPr lang="tr-TR" sz="1050" b="1" dirty="0">
                <a:solidFill>
                  <a:srgbClr val="0000FF"/>
                </a:solidFill>
                <a:latin typeface="Calibri" pitchFamily="34" charset="0"/>
                <a:cs typeface="Tunga" pitchFamily="2"/>
              </a:rPr>
              <a:t>AKKAS</a:t>
            </a:r>
            <a:endParaRPr lang="en-US" sz="1050" b="1" dirty="0">
              <a:solidFill>
                <a:srgbClr val="0000FF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256" name="Text Box 197"/>
          <p:cNvSpPr txBox="1">
            <a:spLocks noChangeArrowheads="1"/>
          </p:cNvSpPr>
          <p:nvPr/>
        </p:nvSpPr>
        <p:spPr bwMode="auto">
          <a:xfrm>
            <a:off x="3863976" y="3268089"/>
            <a:ext cx="703263" cy="257369"/>
          </a:xfrm>
          <a:prstGeom prst="rect">
            <a:avLst/>
          </a:prstGeom>
          <a:solidFill>
            <a:srgbClr val="008000"/>
          </a:solidFill>
          <a:ln>
            <a:solidFill>
              <a:srgbClr val="008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anchor="ctr" anchorCtr="1">
            <a:spAutoFit/>
          </a:bodyPr>
          <a:lstStyle/>
          <a:p>
            <a:pPr algn="ctr" defTabSz="3975100">
              <a:spcBef>
                <a:spcPct val="50000"/>
              </a:spcBef>
              <a:defRPr/>
            </a:pPr>
            <a:r>
              <a:rPr lang="tr-TR" sz="1200" b="1" dirty="0">
                <a:solidFill>
                  <a:srgbClr val="FFFFFF"/>
                </a:solidFill>
                <a:latin typeface="Calibri" pitchFamily="34" charset="0"/>
                <a:cs typeface="Tunga" pitchFamily="2"/>
              </a:rPr>
              <a:t>MISSAN</a:t>
            </a:r>
            <a:endParaRPr lang="en-US" sz="1000" b="1" dirty="0">
              <a:solidFill>
                <a:srgbClr val="FFFFFF"/>
              </a:solidFill>
              <a:latin typeface="Calibri" pitchFamily="34" charset="0"/>
              <a:cs typeface="Tunga" pitchFamily="2"/>
            </a:endParaRPr>
          </a:p>
        </p:txBody>
      </p:sp>
      <p:cxnSp>
        <p:nvCxnSpPr>
          <p:cNvPr id="149613" name="Straight Arrow Connector 333"/>
          <p:cNvCxnSpPr>
            <a:cxnSpLocks noChangeShapeType="1"/>
            <a:endCxn id="1259" idx="0"/>
          </p:cNvCxnSpPr>
          <p:nvPr/>
        </p:nvCxnSpPr>
        <p:spPr bwMode="auto">
          <a:xfrm rot="5400000">
            <a:off x="4030455" y="3537371"/>
            <a:ext cx="125829" cy="77788"/>
          </a:xfrm>
          <a:prstGeom prst="straightConnector1">
            <a:avLst/>
          </a:prstGeom>
          <a:noFill/>
          <a:ln w="28575" algn="ctr">
            <a:solidFill>
              <a:srgbClr val="008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58" name="Oval 1257"/>
          <p:cNvSpPr/>
          <p:nvPr/>
        </p:nvSpPr>
        <p:spPr bwMode="auto">
          <a:xfrm>
            <a:off x="3311525" y="3404791"/>
            <a:ext cx="395288" cy="202314"/>
          </a:xfrm>
          <a:prstGeom prst="ellipse">
            <a:avLst/>
          </a:prstGeom>
          <a:noFill/>
          <a:ln w="28575" cap="flat" cmpd="sng" algn="ctr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endParaRPr lang="tr-TR" sz="16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59" name="Oval 1258"/>
          <p:cNvSpPr/>
          <p:nvPr/>
        </p:nvSpPr>
        <p:spPr bwMode="auto">
          <a:xfrm>
            <a:off x="3836988" y="3639179"/>
            <a:ext cx="433387" cy="284967"/>
          </a:xfrm>
          <a:prstGeom prst="ellipse">
            <a:avLst/>
          </a:prstGeom>
          <a:noFill/>
          <a:ln w="28575" cap="flat" cmpd="sng" algn="ctr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endParaRPr lang="tr-TR" sz="16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60" name="Oval 1259"/>
          <p:cNvSpPr/>
          <p:nvPr/>
        </p:nvSpPr>
        <p:spPr bwMode="auto">
          <a:xfrm>
            <a:off x="4235450" y="4370716"/>
            <a:ext cx="236538" cy="15420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endParaRPr lang="tr-TR" sz="16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61" name="Text Box 197"/>
          <p:cNvSpPr txBox="1">
            <a:spLocks noChangeArrowheads="1"/>
          </p:cNvSpPr>
          <p:nvPr/>
        </p:nvSpPr>
        <p:spPr bwMode="auto">
          <a:xfrm>
            <a:off x="4232276" y="4492488"/>
            <a:ext cx="436563" cy="28814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anchor="ctr" anchorCtr="1">
            <a:spAutoFit/>
          </a:bodyPr>
          <a:lstStyle/>
          <a:p>
            <a:pPr algn="ctr" defTabSz="3975100">
              <a:spcBef>
                <a:spcPct val="50000"/>
              </a:spcBef>
              <a:defRPr/>
            </a:pPr>
            <a:r>
              <a:rPr lang="tr-TR" sz="1400" b="1" dirty="0">
                <a:solidFill>
                  <a:srgbClr val="FFFFFF"/>
                </a:solidFill>
                <a:latin typeface="Calibri" pitchFamily="34" charset="0"/>
                <a:cs typeface="Tunga" pitchFamily="2"/>
              </a:rPr>
              <a:t>SIBA</a:t>
            </a:r>
            <a:endParaRPr lang="en-US" sz="1050" b="1" dirty="0">
              <a:solidFill>
                <a:srgbClr val="FFFFFF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262" name="Oval 1261"/>
          <p:cNvSpPr/>
          <p:nvPr/>
        </p:nvSpPr>
        <p:spPr bwMode="auto">
          <a:xfrm>
            <a:off x="2941639" y="2991529"/>
            <a:ext cx="242887" cy="23808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endParaRPr lang="tr-TR" sz="16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63" name="Text Box 197"/>
          <p:cNvSpPr txBox="1">
            <a:spLocks noChangeArrowheads="1"/>
          </p:cNvSpPr>
          <p:nvPr/>
        </p:nvSpPr>
        <p:spPr bwMode="auto">
          <a:xfrm>
            <a:off x="1887539" y="3005328"/>
            <a:ext cx="1038225" cy="25736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anchor="ctr" anchorCtr="1">
            <a:spAutoFit/>
          </a:bodyPr>
          <a:lstStyle/>
          <a:p>
            <a:pPr algn="ctr" defTabSz="3975100">
              <a:spcBef>
                <a:spcPct val="50000"/>
              </a:spcBef>
              <a:defRPr/>
            </a:pPr>
            <a:r>
              <a:rPr lang="tr-TR" sz="1200" b="1" dirty="0">
                <a:solidFill>
                  <a:srgbClr val="FFFFFF"/>
                </a:solidFill>
                <a:latin typeface="Calibri" pitchFamily="34" charset="0"/>
                <a:cs typeface="Tunga" pitchFamily="2"/>
              </a:rPr>
              <a:t>MANSURYA</a:t>
            </a:r>
            <a:endParaRPr lang="en-US" sz="1000" b="1" dirty="0">
              <a:solidFill>
                <a:srgbClr val="FFFFFF"/>
              </a:solidFill>
              <a:latin typeface="Calibri" pitchFamily="34" charset="0"/>
              <a:cs typeface="Tunga" pitchFamily="2"/>
            </a:endParaRPr>
          </a:p>
        </p:txBody>
      </p:sp>
      <p:sp>
        <p:nvSpPr>
          <p:cNvPr id="149620" name="TextBox 415"/>
          <p:cNvSpPr txBox="1">
            <a:spLocks noChangeArrowheads="1"/>
          </p:cNvSpPr>
          <p:nvPr/>
        </p:nvSpPr>
        <p:spPr bwMode="auto">
          <a:xfrm>
            <a:off x="4789488" y="1014036"/>
            <a:ext cx="4354512" cy="419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200"/>
              </a:spcAft>
            </a:pPr>
            <a:r>
              <a:rPr lang="tr-TR" sz="1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İKİ PETROL &amp; İKİ DOĞAL GAZ SAHASI</a:t>
            </a:r>
            <a:endParaRPr lang="tr-TR" sz="1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eaLnBrk="1" hangingPunct="1">
              <a:spcAft>
                <a:spcPts val="200"/>
              </a:spcAft>
            </a:pPr>
            <a:r>
              <a:rPr lang="tr-TR" sz="1050" b="1" u="sng" dirty="0">
                <a:solidFill>
                  <a:srgbClr val="000000"/>
                </a:solidFill>
                <a:latin typeface="Calibri" pitchFamily="34" charset="0"/>
              </a:rPr>
              <a:t>MANSURYA SAHASI (Operatör -TPAO): </a:t>
            </a:r>
          </a:p>
          <a:p>
            <a:pPr eaLnBrk="1" hangingPunct="1"/>
            <a:r>
              <a:rPr lang="tr-TR" sz="1050" b="1" dirty="0">
                <a:solidFill>
                  <a:srgbClr val="FF0000"/>
                </a:solidFill>
                <a:latin typeface="Calibri" pitchFamily="34" charset="0"/>
              </a:rPr>
              <a:t>TPAO (50%; Operatör) - </a:t>
            </a: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KEC (30%) - KOGAS (20%)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TAHMİNİ TOPLAM YATIRIM : 2.928  Milyar $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ÜRETİM: 80.000 </a:t>
            </a:r>
            <a:r>
              <a:rPr lang="tr-TR" sz="1050" dirty="0" err="1">
                <a:solidFill>
                  <a:srgbClr val="000000"/>
                </a:solidFill>
                <a:latin typeface="Calibri" pitchFamily="34" charset="0"/>
              </a:rPr>
              <a:t>vpe</a:t>
            </a: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/gün </a:t>
            </a:r>
          </a:p>
          <a:p>
            <a:pPr eaLnBrk="1" hangingPunct="1"/>
            <a:r>
              <a:rPr lang="tr-TR" sz="1050" b="1" dirty="0">
                <a:solidFill>
                  <a:srgbClr val="000000"/>
                </a:solidFill>
                <a:latin typeface="Calibri" pitchFamily="34" charset="0"/>
              </a:rPr>
              <a:t>REZERV : 423,67 mm </a:t>
            </a:r>
            <a:r>
              <a:rPr lang="tr-TR" sz="1050" b="1" dirty="0" err="1">
                <a:solidFill>
                  <a:srgbClr val="000000"/>
                </a:solidFill>
                <a:latin typeface="Calibri" pitchFamily="34" charset="0"/>
              </a:rPr>
              <a:t>vpe</a:t>
            </a:r>
            <a:r>
              <a:rPr lang="tr-TR" sz="1050" b="1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eaLnBrk="1" hangingPunct="1"/>
            <a:endParaRPr lang="tr-TR" sz="1050" b="1" u="sng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r>
              <a:rPr lang="tr-TR" sz="1050" b="1" u="sng" dirty="0">
                <a:solidFill>
                  <a:srgbClr val="000000"/>
                </a:solidFill>
                <a:latin typeface="Calibri" pitchFamily="34" charset="0"/>
              </a:rPr>
              <a:t>MISSAN SAHASI:</a:t>
            </a:r>
          </a:p>
          <a:p>
            <a:pPr eaLnBrk="1" hangingPunct="1">
              <a:spcAft>
                <a:spcPts val="200"/>
              </a:spcAft>
            </a:pP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CNOOC (85%; Operatör)</a:t>
            </a:r>
            <a:r>
              <a:rPr lang="en-US" sz="105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- TPAO</a:t>
            </a:r>
            <a:r>
              <a:rPr lang="en-US" sz="105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(15%)</a:t>
            </a:r>
          </a:p>
          <a:p>
            <a:pPr eaLnBrk="1" hangingPunct="1"/>
            <a:r>
              <a:rPr lang="tr-TR" sz="1050" b="1" dirty="0">
                <a:solidFill>
                  <a:srgbClr val="000000"/>
                </a:solidFill>
                <a:latin typeface="Calibri" pitchFamily="34" charset="0"/>
              </a:rPr>
              <a:t>REZERV :</a:t>
            </a:r>
            <a:r>
              <a:rPr lang="tr-TR" sz="105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sz="1050" b="1" dirty="0">
                <a:solidFill>
                  <a:srgbClr val="000000"/>
                </a:solidFill>
                <a:latin typeface="Calibri" pitchFamily="34" charset="0"/>
              </a:rPr>
              <a:t>2.2 Milyar varil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ÜRETİM:  450,000 varil/gün (min. 7 yıl)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TAHMİNİ TOPLAM YATIRIM: 18.3 Milyar $</a:t>
            </a:r>
          </a:p>
          <a:p>
            <a:pPr eaLnBrk="1" hangingPunct="1">
              <a:spcBef>
                <a:spcPts val="600"/>
              </a:spcBef>
              <a:spcAft>
                <a:spcPts val="200"/>
              </a:spcAft>
            </a:pPr>
            <a:r>
              <a:rPr lang="tr-TR" sz="1050" b="1" u="sng" dirty="0">
                <a:solidFill>
                  <a:srgbClr val="000000"/>
                </a:solidFill>
                <a:latin typeface="Calibri" pitchFamily="34" charset="0"/>
              </a:rPr>
              <a:t>BADRA SAHASI: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GAZPROM NEFT (40%; Operatör) - KOGAS (30%) – 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PETRONAS (20%) - TPAO (10%) </a:t>
            </a:r>
          </a:p>
          <a:p>
            <a:pPr eaLnBrk="1" hangingPunct="1"/>
            <a:r>
              <a:rPr lang="tr-TR" sz="1050" b="1" dirty="0">
                <a:solidFill>
                  <a:srgbClr val="000000"/>
                </a:solidFill>
                <a:latin typeface="Calibri" pitchFamily="34" charset="0"/>
              </a:rPr>
              <a:t>REZERV :  887  mm varil   </a:t>
            </a: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(750 mmv oil+137 </a:t>
            </a:r>
            <a:r>
              <a:rPr lang="tr-TR" sz="1050" dirty="0" err="1">
                <a:solidFill>
                  <a:srgbClr val="000000"/>
                </a:solidFill>
                <a:latin typeface="Calibri" pitchFamily="34" charset="0"/>
              </a:rPr>
              <a:t>mmvoe</a:t>
            </a:r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 gaz)</a:t>
            </a:r>
            <a:endParaRPr lang="tr-TR" sz="1050" dirty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ÜRETİM:  170,000 varil/gün (min. 7 yıl)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TAHMİNİ YATIRIM: 4.58  Milyar $</a:t>
            </a:r>
          </a:p>
          <a:p>
            <a:pPr eaLnBrk="1" hangingPunct="1"/>
            <a:endParaRPr lang="tr-TR" sz="1050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spcAft>
                <a:spcPts val="200"/>
              </a:spcAft>
            </a:pPr>
            <a:r>
              <a:rPr lang="tr-TR" sz="1050" b="1" u="sng" dirty="0">
                <a:solidFill>
                  <a:srgbClr val="000000"/>
                </a:solidFill>
                <a:latin typeface="Calibri" pitchFamily="34" charset="0"/>
              </a:rPr>
              <a:t>SIBA SAHASI: 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KEC (60%; Operatör) - TPAO (40%)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TAHMİNİ YATIRIM: 0.898 Milyar $</a:t>
            </a:r>
          </a:p>
          <a:p>
            <a:pPr eaLnBrk="1" hangingPunct="1"/>
            <a:r>
              <a:rPr lang="tr-TR" sz="1050" dirty="0">
                <a:solidFill>
                  <a:srgbClr val="000000"/>
                </a:solidFill>
                <a:latin typeface="Calibri" pitchFamily="34" charset="0"/>
              </a:rPr>
              <a:t>ÜRETİM: 26.000 </a:t>
            </a:r>
            <a:r>
              <a:rPr lang="tr-TR" sz="1050" dirty="0" err="1">
                <a:solidFill>
                  <a:srgbClr val="000000"/>
                </a:solidFill>
                <a:latin typeface="Calibri" pitchFamily="34" charset="0"/>
              </a:rPr>
              <a:t>vpe</a:t>
            </a:r>
            <a:endParaRPr lang="tr-TR" sz="1050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r>
              <a:rPr lang="tr-TR" sz="1050" b="1" dirty="0">
                <a:solidFill>
                  <a:srgbClr val="000000"/>
                </a:solidFill>
                <a:latin typeface="Calibri" pitchFamily="34" charset="0"/>
              </a:rPr>
              <a:t>REZERV : 142 mm </a:t>
            </a:r>
            <a:r>
              <a:rPr lang="tr-TR" sz="1050" b="1" dirty="0" err="1">
                <a:solidFill>
                  <a:srgbClr val="000000"/>
                </a:solidFill>
                <a:latin typeface="Calibri" pitchFamily="34" charset="0"/>
              </a:rPr>
              <a:t>vpe</a:t>
            </a:r>
            <a:endParaRPr lang="tr-TR" sz="105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9621" name="TextBox 1"/>
          <p:cNvSpPr txBox="1">
            <a:spLocks noChangeArrowheads="1"/>
          </p:cNvSpPr>
          <p:nvPr/>
        </p:nvSpPr>
        <p:spPr bwMode="auto">
          <a:xfrm>
            <a:off x="77788" y="4998628"/>
            <a:ext cx="857250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050" b="1" dirty="0">
                <a:solidFill>
                  <a:srgbClr val="000000"/>
                </a:solidFill>
              </a:rPr>
              <a:t>Açıklamalar : Rezerv (Kontrat süresinde üretilmesi planlanan miktar), mm (milyon), </a:t>
            </a:r>
            <a:r>
              <a:rPr lang="tr-TR" sz="1050" b="1" dirty="0" err="1">
                <a:solidFill>
                  <a:srgbClr val="000000"/>
                </a:solidFill>
              </a:rPr>
              <a:t>Vpe</a:t>
            </a:r>
            <a:r>
              <a:rPr lang="tr-TR" sz="1050" b="1" dirty="0">
                <a:solidFill>
                  <a:srgbClr val="000000"/>
                </a:solidFill>
              </a:rPr>
              <a:t> (varil petrol eşdeğeri)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375184"/>
            <a:ext cx="4637088" cy="1835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</p:pic>
      <p:sp>
        <p:nvSpPr>
          <p:cNvPr id="150531" name="Rectangle 5"/>
          <p:cNvSpPr>
            <a:spLocks noChangeArrowheads="1"/>
          </p:cNvSpPr>
          <p:nvPr/>
        </p:nvSpPr>
        <p:spPr bwMode="auto">
          <a:xfrm>
            <a:off x="1066800" y="548961"/>
            <a:ext cx="1093569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6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2800" b="1">
                <a:solidFill>
                  <a:srgbClr val="FF4747"/>
                </a:solidFill>
                <a:latin typeface="Comic Sans MS" pitchFamily="66" charset="0"/>
              </a:rPr>
              <a:t>Libya</a:t>
            </a:r>
          </a:p>
        </p:txBody>
      </p:sp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0"/>
            <a:ext cx="785812" cy="54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3" name="Picture 4" descr="DSC006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87" b="31384"/>
          <a:stretch>
            <a:fillRect/>
          </a:stretch>
        </p:blipFill>
        <p:spPr bwMode="auto">
          <a:xfrm>
            <a:off x="152400" y="914113"/>
            <a:ext cx="4641850" cy="222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4" name="Picture 108" descr="murzuq_location_map2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8" r="1720"/>
          <a:stretch>
            <a:fillRect/>
          </a:stretch>
        </p:blipFill>
        <p:spPr bwMode="auto">
          <a:xfrm>
            <a:off x="4943475" y="3286363"/>
            <a:ext cx="4038600" cy="2013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5334000" y="4239952"/>
            <a:ext cx="1219200" cy="76977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</a:endParaRPr>
          </a:p>
        </p:txBody>
      </p:sp>
      <p:sp>
        <p:nvSpPr>
          <p:cNvPr id="150536" name="TextBox 10"/>
          <p:cNvSpPr txBox="1">
            <a:spLocks noChangeArrowheads="1"/>
          </p:cNvSpPr>
          <p:nvPr/>
        </p:nvSpPr>
        <p:spPr bwMode="auto">
          <a:xfrm>
            <a:off x="5470525" y="4375650"/>
            <a:ext cx="106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</a:rPr>
              <a:t>Keşifler Bölgesi</a:t>
            </a:r>
          </a:p>
        </p:txBody>
      </p:sp>
      <p:sp>
        <p:nvSpPr>
          <p:cNvPr id="150537" name="Metin kutusu 1"/>
          <p:cNvSpPr txBox="1">
            <a:spLocks noChangeArrowheads="1"/>
          </p:cNvSpPr>
          <p:nvPr/>
        </p:nvSpPr>
        <p:spPr bwMode="auto">
          <a:xfrm>
            <a:off x="4572000" y="1021114"/>
            <a:ext cx="4419600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810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just"/>
            <a:r>
              <a:rPr lang="tr-TR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Libya’da 2010 yılında açılan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tr-TR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kuyudan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7’si</a:t>
            </a:r>
            <a:r>
              <a:rPr lang="tr-TR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petrollü kuyu olarak tamamlanmıştır. Yerel  personel Libya ofisinde çalışmalara başlamış olup, Libya’daki arama ve sondaj faaliyetlerimize bu ay içerisinde yeniden başlanması planlanmaktadır.  </a:t>
            </a:r>
          </a:p>
          <a:p>
            <a:pPr algn="just"/>
            <a:r>
              <a:rPr lang="tr-TR" sz="3200" dirty="0">
                <a:latin typeface="Arial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9" y="146801"/>
            <a:ext cx="7851775" cy="52322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r-TR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Yurtiçi-Yurtdışı Yatırımları</a:t>
            </a:r>
            <a:endParaRPr lang="en-US" sz="2800" kern="1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4099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95313642"/>
              </p:ext>
            </p:extLst>
          </p:nvPr>
        </p:nvGraphicFramePr>
        <p:xfrm>
          <a:off x="276225" y="817890"/>
          <a:ext cx="8515350" cy="4096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202" name="Çalışma Sayfası" r:id="rId4" imgW="11039323" imgH="6058014" progId="Excel.Sheet.8">
                  <p:embed/>
                </p:oleObj>
              </mc:Choice>
              <mc:Fallback>
                <p:oleObj name="Çalışma Sayfası" r:id="rId4" imgW="11039323" imgH="6058014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817890"/>
                        <a:ext cx="8515350" cy="40968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2843213" y="1165771"/>
            <a:ext cx="4654550" cy="49398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prstShdw prst="shdw17" dist="63500" dir="18412194">
              <a:srgbClr val="99995C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145000"/>
              </a:lnSpc>
              <a:spcBef>
                <a:spcPct val="20000"/>
              </a:spcBef>
              <a:buFont typeface="Arial" charset="0"/>
              <a:buNone/>
            </a:pPr>
            <a:r>
              <a:rPr lang="tr-TR" sz="1800" b="1">
                <a:solidFill>
                  <a:srgbClr val="FF0000"/>
                </a:solidFill>
                <a:cs typeface="Arial" charset="0"/>
              </a:rPr>
              <a:t>Toplam 2005-2011: 5,6 Milyar $</a:t>
            </a:r>
          </a:p>
        </p:txBody>
      </p:sp>
      <p:sp>
        <p:nvSpPr>
          <p:cNvPr id="4101" name="Text Box 14"/>
          <p:cNvSpPr txBox="1">
            <a:spLocks noChangeArrowheads="1"/>
          </p:cNvSpPr>
          <p:nvPr/>
        </p:nvSpPr>
        <p:spPr bwMode="auto">
          <a:xfrm>
            <a:off x="7620000" y="5017133"/>
            <a:ext cx="1371600" cy="264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tr-TR" sz="1400" b="1" i="1">
                <a:solidFill>
                  <a:srgbClr val="000000"/>
                </a:solidFill>
                <a:cs typeface="Arial" charset="0"/>
              </a:rPr>
              <a:t>* Program</a:t>
            </a:r>
          </a:p>
        </p:txBody>
      </p:sp>
    </p:spTree>
    <p:extLst>
      <p:ext uri="{BB962C8B-B14F-4D97-AF65-F5344CB8AC3E}">
        <p14:creationId xmlns:p14="http://schemas.microsoft.com/office/powerpoint/2010/main" val="7574868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3"/>
          <p:cNvSpPr>
            <a:spLocks noChangeArrowheads="1"/>
          </p:cNvSpPr>
          <p:nvPr/>
        </p:nvSpPr>
        <p:spPr bwMode="auto">
          <a:xfrm>
            <a:off x="893374" y="639100"/>
            <a:ext cx="7716838" cy="39395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Yurtiçi–Yurtdışı Satış Gelirleri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3603" name="Object 2"/>
          <p:cNvGraphicFramePr>
            <a:graphicFrameLocks noChangeAspect="1"/>
          </p:cNvGraphicFramePr>
          <p:nvPr/>
        </p:nvGraphicFramePr>
        <p:xfrm>
          <a:off x="1" y="1006634"/>
          <a:ext cx="9078913" cy="3487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5" name="Çalışma Sayfası" r:id="rId4" imgW="7924800" imgH="2552687" progId="Excel.Sheet.8">
                  <p:embed/>
                </p:oleObj>
              </mc:Choice>
              <mc:Fallback>
                <p:oleObj name="Çalışma Sayfası" r:id="rId4" imgW="7924800" imgH="2552687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006634"/>
                        <a:ext cx="9078913" cy="34874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4" name="Text Box 39"/>
          <p:cNvSpPr txBox="1">
            <a:spLocks noChangeArrowheads="1"/>
          </p:cNvSpPr>
          <p:nvPr/>
        </p:nvSpPr>
        <p:spPr bwMode="auto">
          <a:xfrm>
            <a:off x="138043" y="4737101"/>
            <a:ext cx="1124090" cy="3077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/>
            <a:r>
              <a:rPr lang="tr-TR" sz="1400">
                <a:solidFill>
                  <a:srgbClr val="000000"/>
                </a:solidFill>
              </a:rPr>
              <a:t>* Program</a:t>
            </a:r>
          </a:p>
        </p:txBody>
      </p:sp>
      <p:sp>
        <p:nvSpPr>
          <p:cNvPr id="153605" name="Text Box 39"/>
          <p:cNvSpPr txBox="1">
            <a:spLocks noChangeArrowheads="1"/>
          </p:cNvSpPr>
          <p:nvPr/>
        </p:nvSpPr>
        <p:spPr bwMode="auto">
          <a:xfrm>
            <a:off x="16081" y="4971489"/>
            <a:ext cx="2879314" cy="3077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/>
            <a:r>
              <a:rPr lang="tr-TR" sz="1400">
                <a:solidFill>
                  <a:srgbClr val="000000"/>
                </a:solidFill>
              </a:rPr>
              <a:t>** Ağustos sonu gerçekleşme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3402325"/>
            <a:ext cx="7772400" cy="1058446"/>
          </a:xfrm>
        </p:spPr>
        <p:txBody>
          <a:bodyPr/>
          <a:lstStyle/>
          <a:p>
            <a:pPr>
              <a:defRPr/>
            </a:pPr>
            <a:r>
              <a:rPr dirty="0" smtClean="0"/>
              <a:t>TEŞEKKÜRLER...</a:t>
            </a:r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436C5F-43B9-4209-9A91-2A095E470DD8}" type="slidenum">
              <a:rPr lang="en-US"/>
              <a:pPr>
                <a:defRPr/>
              </a:pPr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5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13499" r="9831" b="4912"/>
          <a:stretch>
            <a:fillRect/>
          </a:stretch>
        </p:blipFill>
        <p:spPr bwMode="auto">
          <a:xfrm>
            <a:off x="302419" y="610643"/>
            <a:ext cx="8786813" cy="459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1"/>
          <p:cNvSpPr txBox="1">
            <a:spLocks noChangeArrowheads="1"/>
          </p:cNvSpPr>
          <p:nvPr/>
        </p:nvSpPr>
        <p:spPr bwMode="auto">
          <a:xfrm>
            <a:off x="285751" y="4607571"/>
            <a:ext cx="7358063" cy="384721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TR-GREECE –ITALY  INTERCONNECTOR </a:t>
            </a:r>
            <a:r>
              <a:rPr lang="tr-TR" sz="1900" b="1">
                <a:solidFill>
                  <a:srgbClr val="FF0066"/>
                </a:solidFill>
                <a:latin typeface="Verdana" pitchFamily="34" charset="0"/>
              </a:rPr>
              <a:t>12 Bcm</a:t>
            </a:r>
            <a:endParaRPr lang="en-US" sz="1900" b="1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168776" y="2331541"/>
            <a:ext cx="887413" cy="716734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571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 b="1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4895850" y="2368550"/>
            <a:ext cx="1104900" cy="650119"/>
          </a:xfrm>
          <a:custGeom>
            <a:avLst/>
            <a:gdLst>
              <a:gd name="T0" fmla="*/ 2147483647 w 772"/>
              <a:gd name="T1" fmla="*/ 2147483647 h 330"/>
              <a:gd name="T2" fmla="*/ 2147483647 w 772"/>
              <a:gd name="T3" fmla="*/ 2147483647 h 330"/>
              <a:gd name="T4" fmla="*/ 2147483647 w 772"/>
              <a:gd name="T5" fmla="*/ 2147483647 h 330"/>
              <a:gd name="T6" fmla="*/ 2147483647 w 772"/>
              <a:gd name="T7" fmla="*/ 2147483647 h 330"/>
              <a:gd name="T8" fmla="*/ 2147483647 w 772"/>
              <a:gd name="T9" fmla="*/ 2147483647 h 330"/>
              <a:gd name="T10" fmla="*/ 0 w 772"/>
              <a:gd name="T11" fmla="*/ 2147483647 h 3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2"/>
              <a:gd name="T19" fmla="*/ 0 h 330"/>
              <a:gd name="T20" fmla="*/ 772 w 772"/>
              <a:gd name="T21" fmla="*/ 330 h 3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2" h="330">
                <a:moveTo>
                  <a:pt x="744" y="330"/>
                </a:moveTo>
                <a:cubicBezTo>
                  <a:pt x="758" y="260"/>
                  <a:pt x="772" y="190"/>
                  <a:pt x="768" y="138"/>
                </a:cubicBezTo>
                <a:cubicBezTo>
                  <a:pt x="764" y="86"/>
                  <a:pt x="772" y="36"/>
                  <a:pt x="720" y="18"/>
                </a:cubicBezTo>
                <a:cubicBezTo>
                  <a:pt x="668" y="0"/>
                  <a:pt x="554" y="24"/>
                  <a:pt x="456" y="30"/>
                </a:cubicBezTo>
                <a:cubicBezTo>
                  <a:pt x="358" y="36"/>
                  <a:pt x="208" y="36"/>
                  <a:pt x="132" y="54"/>
                </a:cubicBezTo>
                <a:cubicBezTo>
                  <a:pt x="56" y="72"/>
                  <a:pt x="28" y="105"/>
                  <a:pt x="0" y="138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338388" y="1287900"/>
            <a:ext cx="863600" cy="392291"/>
          </a:xfrm>
          <a:custGeom>
            <a:avLst/>
            <a:gdLst>
              <a:gd name="T0" fmla="*/ 2147483647 w 408"/>
              <a:gd name="T1" fmla="*/ 2147483647 h 168"/>
              <a:gd name="T2" fmla="*/ 2147483647 w 408"/>
              <a:gd name="T3" fmla="*/ 2147483647 h 168"/>
              <a:gd name="T4" fmla="*/ 0 w 408"/>
              <a:gd name="T5" fmla="*/ 0 h 168"/>
              <a:gd name="T6" fmla="*/ 0 60000 65536"/>
              <a:gd name="T7" fmla="*/ 0 60000 65536"/>
              <a:gd name="T8" fmla="*/ 0 60000 65536"/>
              <a:gd name="T9" fmla="*/ 0 w 408"/>
              <a:gd name="T10" fmla="*/ 0 h 168"/>
              <a:gd name="T11" fmla="*/ 408 w 408"/>
              <a:gd name="T12" fmla="*/ 168 h 1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8" h="168">
                <a:moveTo>
                  <a:pt x="408" y="168"/>
                </a:moveTo>
                <a:cubicBezTo>
                  <a:pt x="352" y="134"/>
                  <a:pt x="296" y="100"/>
                  <a:pt x="228" y="72"/>
                </a:cubicBezTo>
                <a:cubicBezTo>
                  <a:pt x="160" y="44"/>
                  <a:pt x="80" y="22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4847270" y="1322441"/>
            <a:ext cx="2367919" cy="1286666"/>
            <a:chOff x="4594597" y="1714488"/>
            <a:chExt cx="2620610" cy="1655940"/>
          </a:xfrm>
        </p:grpSpPr>
        <p:sp>
          <p:nvSpPr>
            <p:cNvPr id="23606" name="Freeform 17"/>
            <p:cNvSpPr>
              <a:spLocks/>
            </p:cNvSpPr>
            <p:nvPr/>
          </p:nvSpPr>
          <p:spPr bwMode="auto">
            <a:xfrm>
              <a:off x="4594597" y="2214550"/>
              <a:ext cx="2477661" cy="1155878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0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0 w 10000"/>
                <a:gd name="T13" fmla="*/ 2147483647 h 1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00"/>
                <a:gd name="T22" fmla="*/ 0 h 10000"/>
                <a:gd name="T23" fmla="*/ 10000 w 10000"/>
                <a:gd name="T24" fmla="*/ 10000 h 100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00" h="10000">
                  <a:moveTo>
                    <a:pt x="10000" y="1855"/>
                  </a:moveTo>
                  <a:cubicBezTo>
                    <a:pt x="9447" y="1336"/>
                    <a:pt x="8511" y="1546"/>
                    <a:pt x="7982" y="1236"/>
                  </a:cubicBezTo>
                  <a:cubicBezTo>
                    <a:pt x="7454" y="927"/>
                    <a:pt x="7261" y="0"/>
                    <a:pt x="6828" y="0"/>
                  </a:cubicBezTo>
                  <a:cubicBezTo>
                    <a:pt x="6395" y="0"/>
                    <a:pt x="6204" y="412"/>
                    <a:pt x="5387" y="1236"/>
                  </a:cubicBezTo>
                  <a:cubicBezTo>
                    <a:pt x="4570" y="2060"/>
                    <a:pt x="2744" y="3914"/>
                    <a:pt x="1927" y="4944"/>
                  </a:cubicBezTo>
                  <a:cubicBezTo>
                    <a:pt x="1110" y="5974"/>
                    <a:pt x="806" y="6574"/>
                    <a:pt x="485" y="7417"/>
                  </a:cubicBezTo>
                  <a:cubicBezTo>
                    <a:pt x="164" y="8260"/>
                    <a:pt x="33" y="8954"/>
                    <a:pt x="0" y="1000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3607" name="Freeform 18"/>
            <p:cNvSpPr>
              <a:spLocks/>
            </p:cNvSpPr>
            <p:nvPr/>
          </p:nvSpPr>
          <p:spPr bwMode="auto">
            <a:xfrm>
              <a:off x="7143771" y="1714488"/>
              <a:ext cx="71436" cy="714351"/>
            </a:xfrm>
            <a:custGeom>
              <a:avLst/>
              <a:gdLst>
                <a:gd name="T0" fmla="*/ 2147483647 w 14310"/>
                <a:gd name="T1" fmla="*/ 0 h 7910"/>
                <a:gd name="T2" fmla="*/ 2147483647 w 14310"/>
                <a:gd name="T3" fmla="*/ 2147483647 h 7910"/>
                <a:gd name="T4" fmla="*/ 0 w 14310"/>
                <a:gd name="T5" fmla="*/ 2147483647 h 7910"/>
                <a:gd name="T6" fmla="*/ 0 60000 65536"/>
                <a:gd name="T7" fmla="*/ 0 60000 65536"/>
                <a:gd name="T8" fmla="*/ 0 60000 65536"/>
                <a:gd name="T9" fmla="*/ 0 w 14310"/>
                <a:gd name="T10" fmla="*/ 0 h 7910"/>
                <a:gd name="T11" fmla="*/ 14310 w 14310"/>
                <a:gd name="T12" fmla="*/ 7910 h 79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310" h="7910">
                  <a:moveTo>
                    <a:pt x="14310" y="0"/>
                  </a:moveTo>
                  <a:cubicBezTo>
                    <a:pt x="11393" y="1111"/>
                    <a:pt x="10028" y="2318"/>
                    <a:pt x="7643" y="3636"/>
                  </a:cubicBezTo>
                  <a:cubicBezTo>
                    <a:pt x="5258" y="4954"/>
                    <a:pt x="695" y="6584"/>
                    <a:pt x="0" y="791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6" name="Freeform 20"/>
          <p:cNvSpPr>
            <a:spLocks/>
          </p:cNvSpPr>
          <p:nvPr/>
        </p:nvSpPr>
        <p:spPr bwMode="auto">
          <a:xfrm>
            <a:off x="7434264" y="2190909"/>
            <a:ext cx="1354137" cy="695762"/>
          </a:xfrm>
          <a:custGeom>
            <a:avLst/>
            <a:gdLst>
              <a:gd name="T0" fmla="*/ 2147483647 w 672"/>
              <a:gd name="T1" fmla="*/ 0 h 444"/>
              <a:gd name="T2" fmla="*/ 2147483647 w 672"/>
              <a:gd name="T3" fmla="*/ 2147483647 h 444"/>
              <a:gd name="T4" fmla="*/ 2147483647 w 672"/>
              <a:gd name="T5" fmla="*/ 2147483647 h 444"/>
              <a:gd name="T6" fmla="*/ 0 w 672"/>
              <a:gd name="T7" fmla="*/ 2147483647 h 444"/>
              <a:gd name="T8" fmla="*/ 0 60000 65536"/>
              <a:gd name="T9" fmla="*/ 0 60000 65536"/>
              <a:gd name="T10" fmla="*/ 0 60000 65536"/>
              <a:gd name="T11" fmla="*/ 0 60000 65536"/>
              <a:gd name="T12" fmla="*/ 0 w 672"/>
              <a:gd name="T13" fmla="*/ 0 h 444"/>
              <a:gd name="T14" fmla="*/ 672 w 672"/>
              <a:gd name="T15" fmla="*/ 444 h 4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2" h="444">
                <a:moveTo>
                  <a:pt x="672" y="0"/>
                </a:moveTo>
                <a:cubicBezTo>
                  <a:pt x="538" y="28"/>
                  <a:pt x="404" y="56"/>
                  <a:pt x="336" y="120"/>
                </a:cubicBezTo>
                <a:cubicBezTo>
                  <a:pt x="268" y="184"/>
                  <a:pt x="320" y="330"/>
                  <a:pt x="264" y="384"/>
                </a:cubicBezTo>
                <a:cubicBezTo>
                  <a:pt x="208" y="438"/>
                  <a:pt x="104" y="441"/>
                  <a:pt x="0" y="444"/>
                </a:cubicBez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" name="Freeform 22"/>
          <p:cNvSpPr>
            <a:spLocks/>
          </p:cNvSpPr>
          <p:nvPr/>
        </p:nvSpPr>
        <p:spPr bwMode="auto">
          <a:xfrm>
            <a:off x="7153276" y="2127995"/>
            <a:ext cx="701675" cy="150502"/>
          </a:xfrm>
          <a:custGeom>
            <a:avLst/>
            <a:gdLst>
              <a:gd name="T0" fmla="*/ 2147483647 w 348"/>
              <a:gd name="T1" fmla="*/ 2147483647 h 108"/>
              <a:gd name="T2" fmla="*/ 2147483647 w 348"/>
              <a:gd name="T3" fmla="*/ 2147483647 h 108"/>
              <a:gd name="T4" fmla="*/ 0 w 348"/>
              <a:gd name="T5" fmla="*/ 0 h 108"/>
              <a:gd name="T6" fmla="*/ 0 60000 65536"/>
              <a:gd name="T7" fmla="*/ 0 60000 65536"/>
              <a:gd name="T8" fmla="*/ 0 60000 65536"/>
              <a:gd name="T9" fmla="*/ 0 w 348"/>
              <a:gd name="T10" fmla="*/ 0 h 108"/>
              <a:gd name="T11" fmla="*/ 348 w 348"/>
              <a:gd name="T12" fmla="*/ 108 h 1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8" h="108">
                <a:moveTo>
                  <a:pt x="348" y="108"/>
                </a:moveTo>
                <a:cubicBezTo>
                  <a:pt x="239" y="93"/>
                  <a:pt x="130" y="78"/>
                  <a:pt x="72" y="60"/>
                </a:cubicBezTo>
                <a:cubicBezTo>
                  <a:pt x="14" y="42"/>
                  <a:pt x="7" y="21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" name="Freeform 23"/>
          <p:cNvSpPr>
            <a:spLocks/>
          </p:cNvSpPr>
          <p:nvPr/>
        </p:nvSpPr>
        <p:spPr bwMode="auto">
          <a:xfrm>
            <a:off x="5286375" y="2276030"/>
            <a:ext cx="1143000" cy="721667"/>
          </a:xfrm>
          <a:custGeom>
            <a:avLst/>
            <a:gdLst>
              <a:gd name="T0" fmla="*/ 2147483647 w 11680"/>
              <a:gd name="T1" fmla="*/ 2147483647 h 10813"/>
              <a:gd name="T2" fmla="*/ 2147483647 w 11680"/>
              <a:gd name="T3" fmla="*/ 2147483647 h 10813"/>
              <a:gd name="T4" fmla="*/ 2147483647 w 11680"/>
              <a:gd name="T5" fmla="*/ 2147483647 h 10813"/>
              <a:gd name="T6" fmla="*/ 2147483647 w 11680"/>
              <a:gd name="T7" fmla="*/ 2147483647 h 10813"/>
              <a:gd name="T8" fmla="*/ 0 w 11680"/>
              <a:gd name="T9" fmla="*/ 0 h 108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680"/>
              <a:gd name="T16" fmla="*/ 0 h 10813"/>
              <a:gd name="T17" fmla="*/ 11680 w 11680"/>
              <a:gd name="T18" fmla="*/ 10813 h 108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680" h="10813">
                <a:moveTo>
                  <a:pt x="11680" y="10813"/>
                </a:moveTo>
                <a:lnTo>
                  <a:pt x="11680" y="10813"/>
                </a:lnTo>
                <a:cubicBezTo>
                  <a:pt x="11437" y="9981"/>
                  <a:pt x="10836" y="7311"/>
                  <a:pt x="10220" y="5823"/>
                </a:cubicBezTo>
                <a:cubicBezTo>
                  <a:pt x="9713" y="5002"/>
                  <a:pt x="9733" y="2634"/>
                  <a:pt x="8030" y="1664"/>
                </a:cubicBezTo>
                <a:cubicBezTo>
                  <a:pt x="6327" y="694"/>
                  <a:pt x="3479" y="329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" name="Freeform 24"/>
          <p:cNvSpPr>
            <a:spLocks/>
          </p:cNvSpPr>
          <p:nvPr/>
        </p:nvSpPr>
        <p:spPr bwMode="auto">
          <a:xfrm>
            <a:off x="3490913" y="3079115"/>
            <a:ext cx="1439862" cy="1062147"/>
          </a:xfrm>
          <a:custGeom>
            <a:avLst/>
            <a:gdLst>
              <a:gd name="T0" fmla="*/ 0 w 808"/>
              <a:gd name="T1" fmla="*/ 2147483647 h 629"/>
              <a:gd name="T2" fmla="*/ 2147483647 w 808"/>
              <a:gd name="T3" fmla="*/ 2147483647 h 629"/>
              <a:gd name="T4" fmla="*/ 2147483647 w 808"/>
              <a:gd name="T5" fmla="*/ 2147483647 h 629"/>
              <a:gd name="T6" fmla="*/ 2147483647 w 808"/>
              <a:gd name="T7" fmla="*/ 2147483647 h 629"/>
              <a:gd name="T8" fmla="*/ 2147483647 w 808"/>
              <a:gd name="T9" fmla="*/ 0 h 6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8"/>
              <a:gd name="T16" fmla="*/ 0 h 629"/>
              <a:gd name="T17" fmla="*/ 808 w 808"/>
              <a:gd name="T18" fmla="*/ 629 h 6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8" h="629">
                <a:moveTo>
                  <a:pt x="0" y="534"/>
                </a:moveTo>
                <a:cubicBezTo>
                  <a:pt x="39" y="510"/>
                  <a:pt x="176" y="401"/>
                  <a:pt x="242" y="389"/>
                </a:cubicBezTo>
                <a:cubicBezTo>
                  <a:pt x="308" y="377"/>
                  <a:pt x="329" y="435"/>
                  <a:pt x="394" y="462"/>
                </a:cubicBezTo>
                <a:cubicBezTo>
                  <a:pt x="459" y="489"/>
                  <a:pt x="561" y="629"/>
                  <a:pt x="630" y="552"/>
                </a:cubicBezTo>
                <a:cubicBezTo>
                  <a:pt x="699" y="475"/>
                  <a:pt x="771" y="115"/>
                  <a:pt x="808" y="0"/>
                </a:cubicBez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" name="Freeform 25"/>
          <p:cNvSpPr>
            <a:spLocks/>
          </p:cNvSpPr>
          <p:nvPr/>
        </p:nvSpPr>
        <p:spPr bwMode="auto">
          <a:xfrm>
            <a:off x="4895850" y="2321673"/>
            <a:ext cx="249238" cy="752508"/>
          </a:xfrm>
          <a:custGeom>
            <a:avLst/>
            <a:gdLst>
              <a:gd name="T0" fmla="*/ 2147483647 w 124"/>
              <a:gd name="T1" fmla="*/ 2147483647 h 480"/>
              <a:gd name="T2" fmla="*/ 2147483647 w 124"/>
              <a:gd name="T3" fmla="*/ 2147483647 h 480"/>
              <a:gd name="T4" fmla="*/ 2147483647 w 124"/>
              <a:gd name="T5" fmla="*/ 2147483647 h 480"/>
              <a:gd name="T6" fmla="*/ 0 w 124"/>
              <a:gd name="T7" fmla="*/ 0 h 480"/>
              <a:gd name="T8" fmla="*/ 0 60000 65536"/>
              <a:gd name="T9" fmla="*/ 0 60000 65536"/>
              <a:gd name="T10" fmla="*/ 0 60000 65536"/>
              <a:gd name="T11" fmla="*/ 0 60000 65536"/>
              <a:gd name="T12" fmla="*/ 0 w 124"/>
              <a:gd name="T13" fmla="*/ 0 h 480"/>
              <a:gd name="T14" fmla="*/ 124 w 124"/>
              <a:gd name="T15" fmla="*/ 480 h 4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" h="480">
                <a:moveTo>
                  <a:pt x="12" y="480"/>
                </a:moveTo>
                <a:cubicBezTo>
                  <a:pt x="46" y="403"/>
                  <a:pt x="80" y="326"/>
                  <a:pt x="96" y="264"/>
                </a:cubicBezTo>
                <a:cubicBezTo>
                  <a:pt x="112" y="202"/>
                  <a:pt x="124" y="152"/>
                  <a:pt x="108" y="108"/>
                </a:cubicBezTo>
                <a:cubicBezTo>
                  <a:pt x="92" y="64"/>
                  <a:pt x="46" y="32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7221" name="Freeform 27"/>
          <p:cNvSpPr>
            <a:spLocks/>
          </p:cNvSpPr>
          <p:nvPr/>
        </p:nvSpPr>
        <p:spPr bwMode="auto">
          <a:xfrm rot="1012240">
            <a:off x="4459289" y="1212649"/>
            <a:ext cx="439737" cy="979494"/>
          </a:xfrm>
          <a:custGeom>
            <a:avLst/>
            <a:gdLst>
              <a:gd name="T0" fmla="*/ 2147483647 w 168"/>
              <a:gd name="T1" fmla="*/ 0 h 300"/>
              <a:gd name="T2" fmla="*/ 2147483647 w 168"/>
              <a:gd name="T3" fmla="*/ 2147483647 h 300"/>
              <a:gd name="T4" fmla="*/ 2147483647 w 168"/>
              <a:gd name="T5" fmla="*/ 2147483647 h 300"/>
              <a:gd name="T6" fmla="*/ 0 60000 65536"/>
              <a:gd name="T7" fmla="*/ 0 60000 65536"/>
              <a:gd name="T8" fmla="*/ 0 60000 65536"/>
              <a:gd name="T9" fmla="*/ 0 w 168"/>
              <a:gd name="T10" fmla="*/ 0 h 300"/>
              <a:gd name="T11" fmla="*/ 168 w 168"/>
              <a:gd name="T12" fmla="*/ 300 h 3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8" h="300">
                <a:moveTo>
                  <a:pt x="168" y="0"/>
                </a:moveTo>
                <a:cubicBezTo>
                  <a:pt x="108" y="41"/>
                  <a:pt x="48" y="82"/>
                  <a:pt x="24" y="132"/>
                </a:cubicBezTo>
                <a:cubicBezTo>
                  <a:pt x="0" y="182"/>
                  <a:pt x="12" y="241"/>
                  <a:pt x="24" y="300"/>
                </a:cubicBez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grpSp>
        <p:nvGrpSpPr>
          <p:cNvPr id="23566" name="Group 30"/>
          <p:cNvGrpSpPr>
            <a:grpSpLocks/>
          </p:cNvGrpSpPr>
          <p:nvPr/>
        </p:nvGrpSpPr>
        <p:grpSpPr bwMode="auto">
          <a:xfrm>
            <a:off x="285751" y="3518285"/>
            <a:ext cx="2378075" cy="875203"/>
            <a:chOff x="1031" y="3173"/>
            <a:chExt cx="1368" cy="841"/>
          </a:xfrm>
        </p:grpSpPr>
        <p:sp>
          <p:nvSpPr>
            <p:cNvPr id="23600" name="Freeform 31"/>
            <p:cNvSpPr>
              <a:spLocks/>
            </p:cNvSpPr>
            <p:nvPr/>
          </p:nvSpPr>
          <p:spPr bwMode="auto">
            <a:xfrm rot="1989476">
              <a:off x="1047" y="3173"/>
              <a:ext cx="412" cy="320"/>
            </a:xfrm>
            <a:custGeom>
              <a:avLst/>
              <a:gdLst>
                <a:gd name="T0" fmla="*/ 2147483647 w 324"/>
                <a:gd name="T1" fmla="*/ 0 h 252"/>
                <a:gd name="T2" fmla="*/ 2147483647 w 324"/>
                <a:gd name="T3" fmla="*/ 2147483647 h 252"/>
                <a:gd name="T4" fmla="*/ 2147483647 w 324"/>
                <a:gd name="T5" fmla="*/ 2147483647 h 252"/>
                <a:gd name="T6" fmla="*/ 0 w 324"/>
                <a:gd name="T7" fmla="*/ 2147483647 h 2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4"/>
                <a:gd name="T13" fmla="*/ 0 h 252"/>
                <a:gd name="T14" fmla="*/ 324 w 324"/>
                <a:gd name="T15" fmla="*/ 252 h 2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4" h="252">
                  <a:moveTo>
                    <a:pt x="324" y="0"/>
                  </a:moveTo>
                  <a:cubicBezTo>
                    <a:pt x="266" y="9"/>
                    <a:pt x="208" y="18"/>
                    <a:pt x="168" y="36"/>
                  </a:cubicBezTo>
                  <a:cubicBezTo>
                    <a:pt x="128" y="54"/>
                    <a:pt x="112" y="72"/>
                    <a:pt x="84" y="108"/>
                  </a:cubicBezTo>
                  <a:cubicBezTo>
                    <a:pt x="56" y="144"/>
                    <a:pt x="28" y="198"/>
                    <a:pt x="0" y="25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3601" name="Freeform 32"/>
            <p:cNvSpPr>
              <a:spLocks/>
            </p:cNvSpPr>
            <p:nvPr/>
          </p:nvSpPr>
          <p:spPr bwMode="auto">
            <a:xfrm rot="3589265">
              <a:off x="1133" y="3371"/>
              <a:ext cx="213" cy="381"/>
            </a:xfrm>
            <a:custGeom>
              <a:avLst/>
              <a:gdLst>
                <a:gd name="T0" fmla="*/ 2147483647 w 168"/>
                <a:gd name="T1" fmla="*/ 0 h 300"/>
                <a:gd name="T2" fmla="*/ 2147483647 w 168"/>
                <a:gd name="T3" fmla="*/ 2147483647 h 300"/>
                <a:gd name="T4" fmla="*/ 2147483647 w 168"/>
                <a:gd name="T5" fmla="*/ 2147483647 h 300"/>
                <a:gd name="T6" fmla="*/ 0 60000 65536"/>
                <a:gd name="T7" fmla="*/ 0 60000 65536"/>
                <a:gd name="T8" fmla="*/ 0 60000 65536"/>
                <a:gd name="T9" fmla="*/ 0 w 168"/>
                <a:gd name="T10" fmla="*/ 0 h 300"/>
                <a:gd name="T11" fmla="*/ 168 w 168"/>
                <a:gd name="T12" fmla="*/ 300 h 3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8" h="300">
                  <a:moveTo>
                    <a:pt x="168" y="0"/>
                  </a:moveTo>
                  <a:cubicBezTo>
                    <a:pt x="108" y="41"/>
                    <a:pt x="48" y="82"/>
                    <a:pt x="24" y="132"/>
                  </a:cubicBezTo>
                  <a:cubicBezTo>
                    <a:pt x="0" y="182"/>
                    <a:pt x="12" y="241"/>
                    <a:pt x="24" y="300"/>
                  </a:cubicBezTo>
                </a:path>
              </a:pathLst>
            </a:custGeom>
            <a:noFill/>
            <a:ln w="38100">
              <a:solidFill>
                <a:srgbClr val="007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/>
            <a:lstStyle/>
            <a:p>
              <a:endParaRPr lang="tr-TR"/>
            </a:p>
          </p:txBody>
        </p:sp>
        <p:sp>
          <p:nvSpPr>
            <p:cNvPr id="23602" name="Freeform 33"/>
            <p:cNvSpPr>
              <a:spLocks/>
            </p:cNvSpPr>
            <p:nvPr/>
          </p:nvSpPr>
          <p:spPr bwMode="auto">
            <a:xfrm rot="19610524" flipV="1">
              <a:off x="1031" y="3603"/>
              <a:ext cx="411" cy="320"/>
            </a:xfrm>
            <a:custGeom>
              <a:avLst/>
              <a:gdLst>
                <a:gd name="T0" fmla="*/ 2147483647 w 324"/>
                <a:gd name="T1" fmla="*/ 0 h 252"/>
                <a:gd name="T2" fmla="*/ 2147483647 w 324"/>
                <a:gd name="T3" fmla="*/ 2147483647 h 252"/>
                <a:gd name="T4" fmla="*/ 2147483647 w 324"/>
                <a:gd name="T5" fmla="*/ 2147483647 h 252"/>
                <a:gd name="T6" fmla="*/ 0 w 324"/>
                <a:gd name="T7" fmla="*/ 2147483647 h 2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4"/>
                <a:gd name="T13" fmla="*/ 0 h 252"/>
                <a:gd name="T14" fmla="*/ 324 w 324"/>
                <a:gd name="T15" fmla="*/ 252 h 2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4" h="252">
                  <a:moveTo>
                    <a:pt x="324" y="0"/>
                  </a:moveTo>
                  <a:cubicBezTo>
                    <a:pt x="266" y="9"/>
                    <a:pt x="208" y="18"/>
                    <a:pt x="168" y="36"/>
                  </a:cubicBezTo>
                  <a:cubicBezTo>
                    <a:pt x="128" y="54"/>
                    <a:pt x="112" y="72"/>
                    <a:pt x="84" y="108"/>
                  </a:cubicBezTo>
                  <a:cubicBezTo>
                    <a:pt x="56" y="144"/>
                    <a:pt x="28" y="198"/>
                    <a:pt x="0" y="252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/>
            <a:p>
              <a:endParaRPr lang="tr-TR"/>
            </a:p>
          </p:txBody>
        </p:sp>
        <p:sp>
          <p:nvSpPr>
            <p:cNvPr id="23603" name="Text Box 34"/>
            <p:cNvSpPr txBox="1">
              <a:spLocks noChangeArrowheads="1"/>
            </p:cNvSpPr>
            <p:nvPr/>
          </p:nvSpPr>
          <p:spPr bwMode="auto">
            <a:xfrm>
              <a:off x="1542" y="3748"/>
              <a:ext cx="360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Aft>
                  <a:spcPct val="60000"/>
                </a:spcAft>
                <a:buClr>
                  <a:srgbClr val="FF0000"/>
                </a:buClr>
                <a:buSzPct val="135000"/>
                <a:buFont typeface="Wingdings" pitchFamily="2" charset="2"/>
                <a:buNone/>
              </a:pPr>
              <a:r>
                <a:rPr lang="tr-TR" sz="1500" b="1">
                  <a:solidFill>
                    <a:srgbClr val="FF0000"/>
                  </a:solidFill>
                  <a:latin typeface="Verdana" pitchFamily="34" charset="0"/>
                </a:rPr>
                <a:t>LNG</a:t>
              </a:r>
              <a:endParaRPr lang="en-US" sz="1500" b="1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23604" name="Text Box 35"/>
            <p:cNvSpPr txBox="1">
              <a:spLocks noChangeArrowheads="1"/>
            </p:cNvSpPr>
            <p:nvPr/>
          </p:nvSpPr>
          <p:spPr bwMode="auto">
            <a:xfrm>
              <a:off x="1542" y="3220"/>
              <a:ext cx="603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Aft>
                  <a:spcPct val="60000"/>
                </a:spcAft>
                <a:buClr>
                  <a:srgbClr val="FF0000"/>
                </a:buClr>
                <a:buSzPct val="135000"/>
                <a:buFont typeface="Wingdings" pitchFamily="2" charset="2"/>
                <a:buNone/>
              </a:pPr>
              <a:r>
                <a:rPr lang="tr-TR" sz="1500" b="1">
                  <a:solidFill>
                    <a:srgbClr val="FF0000"/>
                  </a:solidFill>
                </a:rPr>
                <a:t>Crude Oil</a:t>
              </a:r>
              <a:endParaRPr lang="en-US" sz="1500" b="1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23605" name="Text Box 36"/>
            <p:cNvSpPr txBox="1">
              <a:spLocks noChangeArrowheads="1"/>
            </p:cNvSpPr>
            <p:nvPr/>
          </p:nvSpPr>
          <p:spPr bwMode="auto">
            <a:xfrm>
              <a:off x="1542" y="3478"/>
              <a:ext cx="857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Aft>
                  <a:spcPct val="60000"/>
                </a:spcAft>
                <a:buClr>
                  <a:srgbClr val="FF0000"/>
                </a:buClr>
                <a:buSzPct val="135000"/>
                <a:buFont typeface="Wingdings" pitchFamily="2" charset="2"/>
                <a:buNone/>
              </a:pPr>
              <a:r>
                <a:rPr lang="tr-TR" sz="1500" b="1">
                  <a:solidFill>
                    <a:srgbClr val="FF0000"/>
                  </a:solidFill>
                  <a:latin typeface="Verdana" pitchFamily="34" charset="0"/>
                </a:rPr>
                <a:t>Natural Gas</a:t>
              </a:r>
              <a:endParaRPr lang="en-US" sz="1500" b="1">
                <a:solidFill>
                  <a:srgbClr val="FF0000"/>
                </a:solidFill>
                <a:latin typeface="Verdana" pitchFamily="34" charset="0"/>
              </a:endParaRPr>
            </a:p>
          </p:txBody>
        </p:sp>
      </p:grpSp>
      <p:sp>
        <p:nvSpPr>
          <p:cNvPr id="34" name="Text Box 41"/>
          <p:cNvSpPr txBox="1">
            <a:spLocks noChangeArrowheads="1"/>
          </p:cNvSpPr>
          <p:nvPr/>
        </p:nvSpPr>
        <p:spPr bwMode="auto">
          <a:xfrm>
            <a:off x="285751" y="4607571"/>
            <a:ext cx="5929313" cy="384721"/>
          </a:xfrm>
          <a:prstGeom prst="rect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KIRKUK – CEYHAN PIPELINE </a:t>
            </a:r>
            <a:r>
              <a:rPr lang="tr-TR" sz="1900" b="1">
                <a:solidFill>
                  <a:srgbClr val="0066FF"/>
                </a:solidFill>
                <a:latin typeface="Verdana" pitchFamily="34" charset="0"/>
              </a:rPr>
              <a:t>1,5 mv/d</a:t>
            </a:r>
            <a:endParaRPr lang="en-US" sz="1900" b="1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7214" name="Freeform 47"/>
          <p:cNvSpPr>
            <a:spLocks/>
          </p:cNvSpPr>
          <p:nvPr/>
        </p:nvSpPr>
        <p:spPr bwMode="auto">
          <a:xfrm>
            <a:off x="4847269" y="1831531"/>
            <a:ext cx="367669" cy="815817"/>
          </a:xfrm>
          <a:custGeom>
            <a:avLst/>
            <a:gdLst>
              <a:gd name="T0" fmla="*/ 2147483647 w 6873"/>
              <a:gd name="T1" fmla="*/ 0 h 10000"/>
              <a:gd name="T2" fmla="*/ 2147483647 w 6873"/>
              <a:gd name="T3" fmla="*/ 2147483647 h 10000"/>
              <a:gd name="T4" fmla="*/ 2147483647 w 6873"/>
              <a:gd name="T5" fmla="*/ 2147483647 h 10000"/>
              <a:gd name="T6" fmla="*/ 2147483647 w 6873"/>
              <a:gd name="T7" fmla="*/ 2147483647 h 10000"/>
              <a:gd name="T8" fmla="*/ 0 60000 65536"/>
              <a:gd name="T9" fmla="*/ 0 60000 65536"/>
              <a:gd name="T10" fmla="*/ 0 60000 65536"/>
              <a:gd name="T11" fmla="*/ 0 60000 65536"/>
              <a:gd name="T12" fmla="*/ 0 w 6873"/>
              <a:gd name="T13" fmla="*/ 0 h 10000"/>
              <a:gd name="T14" fmla="*/ 6873 w 6873"/>
              <a:gd name="T15" fmla="*/ 10000 h 1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73" h="10000">
                <a:moveTo>
                  <a:pt x="6873" y="0"/>
                </a:moveTo>
                <a:cubicBezTo>
                  <a:pt x="5254" y="1079"/>
                  <a:pt x="3683" y="2158"/>
                  <a:pt x="2587" y="3087"/>
                </a:cubicBezTo>
                <a:cubicBezTo>
                  <a:pt x="1492" y="4016"/>
                  <a:pt x="794" y="4422"/>
                  <a:pt x="397" y="5574"/>
                </a:cubicBezTo>
                <a:cubicBezTo>
                  <a:pt x="0" y="6726"/>
                  <a:pt x="246" y="9078"/>
                  <a:pt x="206" y="1000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8" name="Freeform 19"/>
          <p:cNvSpPr>
            <a:spLocks/>
          </p:cNvSpPr>
          <p:nvPr/>
        </p:nvSpPr>
        <p:spPr bwMode="auto">
          <a:xfrm>
            <a:off x="5645151" y="2220516"/>
            <a:ext cx="1789113" cy="864768"/>
          </a:xfrm>
          <a:custGeom>
            <a:avLst/>
            <a:gdLst>
              <a:gd name="T0" fmla="*/ 2147483647 w 888"/>
              <a:gd name="T1" fmla="*/ 2147483647 h 552"/>
              <a:gd name="T2" fmla="*/ 2147483647 w 888"/>
              <a:gd name="T3" fmla="*/ 2147483647 h 552"/>
              <a:gd name="T4" fmla="*/ 2147483647 w 888"/>
              <a:gd name="T5" fmla="*/ 2147483647 h 552"/>
              <a:gd name="T6" fmla="*/ 0 w 888"/>
              <a:gd name="T7" fmla="*/ 0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888"/>
              <a:gd name="T13" fmla="*/ 0 h 552"/>
              <a:gd name="T14" fmla="*/ 888 w 888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8" h="552">
                <a:moveTo>
                  <a:pt x="888" y="552"/>
                </a:moveTo>
                <a:cubicBezTo>
                  <a:pt x="815" y="447"/>
                  <a:pt x="742" y="342"/>
                  <a:pt x="660" y="264"/>
                </a:cubicBezTo>
                <a:cubicBezTo>
                  <a:pt x="578" y="186"/>
                  <a:pt x="506" y="128"/>
                  <a:pt x="396" y="84"/>
                </a:cubicBezTo>
                <a:cubicBezTo>
                  <a:pt x="286" y="40"/>
                  <a:pt x="143" y="20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9" name="Freeform 48"/>
          <p:cNvSpPr>
            <a:spLocks/>
          </p:cNvSpPr>
          <p:nvPr/>
        </p:nvSpPr>
        <p:spPr bwMode="auto">
          <a:xfrm>
            <a:off x="7451725" y="3134629"/>
            <a:ext cx="514350" cy="999232"/>
          </a:xfrm>
          <a:custGeom>
            <a:avLst/>
            <a:gdLst>
              <a:gd name="T0" fmla="*/ 0 w 328"/>
              <a:gd name="T1" fmla="*/ 0 h 810"/>
              <a:gd name="T2" fmla="*/ 2147483647 w 328"/>
              <a:gd name="T3" fmla="*/ 2147483647 h 810"/>
              <a:gd name="T4" fmla="*/ 2147483647 w 328"/>
              <a:gd name="T5" fmla="*/ 2147483647 h 810"/>
              <a:gd name="T6" fmla="*/ 2147483647 w 328"/>
              <a:gd name="T7" fmla="*/ 2147483647 h 810"/>
              <a:gd name="T8" fmla="*/ 0 60000 65536"/>
              <a:gd name="T9" fmla="*/ 0 60000 65536"/>
              <a:gd name="T10" fmla="*/ 0 60000 65536"/>
              <a:gd name="T11" fmla="*/ 0 60000 65536"/>
              <a:gd name="T12" fmla="*/ 0 w 328"/>
              <a:gd name="T13" fmla="*/ 0 h 810"/>
              <a:gd name="T14" fmla="*/ 328 w 328"/>
              <a:gd name="T15" fmla="*/ 810 h 8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8" h="810">
                <a:moveTo>
                  <a:pt x="0" y="0"/>
                </a:moveTo>
                <a:cubicBezTo>
                  <a:pt x="64" y="89"/>
                  <a:pt x="128" y="179"/>
                  <a:pt x="178" y="282"/>
                </a:cubicBezTo>
                <a:cubicBezTo>
                  <a:pt x="228" y="385"/>
                  <a:pt x="273" y="530"/>
                  <a:pt x="298" y="618"/>
                </a:cubicBezTo>
                <a:cubicBezTo>
                  <a:pt x="323" y="706"/>
                  <a:pt x="325" y="758"/>
                  <a:pt x="328" y="810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5" name="Freeform 54"/>
          <p:cNvSpPr>
            <a:spLocks/>
          </p:cNvSpPr>
          <p:nvPr/>
        </p:nvSpPr>
        <p:spPr bwMode="auto">
          <a:xfrm rot="493875">
            <a:off x="4887033" y="1340345"/>
            <a:ext cx="96430" cy="1405253"/>
          </a:xfrm>
          <a:custGeom>
            <a:avLst/>
            <a:gdLst>
              <a:gd name="T0" fmla="*/ 2147483647 w 11236"/>
              <a:gd name="T1" fmla="*/ 0 h 10452"/>
              <a:gd name="T2" fmla="*/ 2147483647 w 11236"/>
              <a:gd name="T3" fmla="*/ 2147483647 h 10452"/>
              <a:gd name="T4" fmla="*/ 2147483647 w 11236"/>
              <a:gd name="T5" fmla="*/ 2147483647 h 10452"/>
              <a:gd name="T6" fmla="*/ 2147483647 w 11236"/>
              <a:gd name="T7" fmla="*/ 2147483647 h 10452"/>
              <a:gd name="T8" fmla="*/ 2147483647 w 11236"/>
              <a:gd name="T9" fmla="*/ 2147483647 h 10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236"/>
              <a:gd name="T16" fmla="*/ 0 h 10452"/>
              <a:gd name="T17" fmla="*/ 11236 w 11236"/>
              <a:gd name="T18" fmla="*/ 10452 h 104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236" h="10452">
                <a:moveTo>
                  <a:pt x="11236" y="0"/>
                </a:moveTo>
                <a:cubicBezTo>
                  <a:pt x="10210" y="614"/>
                  <a:pt x="7699" y="1216"/>
                  <a:pt x="6292" y="1810"/>
                </a:cubicBezTo>
                <a:cubicBezTo>
                  <a:pt x="4885" y="2404"/>
                  <a:pt x="3819" y="2715"/>
                  <a:pt x="2792" y="3562"/>
                </a:cubicBezTo>
                <a:cubicBezTo>
                  <a:pt x="1766" y="4410"/>
                  <a:pt x="260" y="5747"/>
                  <a:pt x="130" y="6895"/>
                </a:cubicBezTo>
                <a:cubicBezTo>
                  <a:pt x="0" y="8044"/>
                  <a:pt x="2109" y="9848"/>
                  <a:pt x="2011" y="10452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3" name="Text Box 59"/>
          <p:cNvSpPr txBox="1">
            <a:spLocks noChangeArrowheads="1"/>
          </p:cNvSpPr>
          <p:nvPr/>
        </p:nvSpPr>
        <p:spPr bwMode="auto">
          <a:xfrm>
            <a:off x="4656138" y="2660101"/>
            <a:ext cx="79216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r-TR" sz="1050" b="1">
                <a:latin typeface="Calibri" pitchFamily="34" charset="0"/>
                <a:cs typeface="+mn-cs"/>
              </a:rPr>
              <a:t>Ceyhan</a:t>
            </a:r>
            <a:endParaRPr lang="en-US" sz="1050" b="1">
              <a:latin typeface="Calibri" pitchFamily="34" charset="0"/>
              <a:cs typeface="+mn-cs"/>
            </a:endParaRPr>
          </a:p>
        </p:txBody>
      </p:sp>
      <p:sp>
        <p:nvSpPr>
          <p:cNvPr id="44" name="Freeform 11"/>
          <p:cNvSpPr>
            <a:spLocks/>
          </p:cNvSpPr>
          <p:nvPr/>
        </p:nvSpPr>
        <p:spPr bwMode="auto">
          <a:xfrm rot="-10317729">
            <a:off x="3119439" y="1099156"/>
            <a:ext cx="911225" cy="890674"/>
          </a:xfrm>
          <a:custGeom>
            <a:avLst/>
            <a:gdLst>
              <a:gd name="T0" fmla="*/ 2147483647 w 9685"/>
              <a:gd name="T1" fmla="*/ 2147483647 h 10000"/>
              <a:gd name="T2" fmla="*/ 2147483647 w 9685"/>
              <a:gd name="T3" fmla="*/ 2147483647 h 10000"/>
              <a:gd name="T4" fmla="*/ 0 w 9685"/>
              <a:gd name="T5" fmla="*/ 0 h 10000"/>
              <a:gd name="T6" fmla="*/ 0 60000 65536"/>
              <a:gd name="T7" fmla="*/ 0 60000 65536"/>
              <a:gd name="T8" fmla="*/ 0 60000 65536"/>
              <a:gd name="T9" fmla="*/ 0 w 9685"/>
              <a:gd name="T10" fmla="*/ 0 h 10000"/>
              <a:gd name="T11" fmla="*/ 9685 w 9685"/>
              <a:gd name="T12" fmla="*/ 10000 h 10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85" h="10000">
                <a:moveTo>
                  <a:pt x="9567" y="10000"/>
                </a:moveTo>
                <a:cubicBezTo>
                  <a:pt x="9260" y="8621"/>
                  <a:pt x="9685" y="5045"/>
                  <a:pt x="8091" y="3378"/>
                </a:cubicBezTo>
                <a:cubicBezTo>
                  <a:pt x="6425" y="2035"/>
                  <a:pt x="2839" y="10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/>
          <a:p>
            <a:endParaRPr lang="tr-TR"/>
          </a:p>
        </p:txBody>
      </p:sp>
      <p:sp>
        <p:nvSpPr>
          <p:cNvPr id="45" name="Text Box 41"/>
          <p:cNvSpPr txBox="1">
            <a:spLocks noChangeArrowheads="1"/>
          </p:cNvSpPr>
          <p:nvPr/>
        </p:nvSpPr>
        <p:spPr bwMode="auto">
          <a:xfrm>
            <a:off x="285750" y="4607571"/>
            <a:ext cx="6357938" cy="384721"/>
          </a:xfrm>
          <a:prstGeom prst="rect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BAKU-TBLISI-CEYHAN  PIPELINE </a:t>
            </a:r>
            <a:r>
              <a:rPr lang="tr-TR" sz="1900" b="1">
                <a:solidFill>
                  <a:srgbClr val="0066FF"/>
                </a:solidFill>
                <a:latin typeface="Verdana" pitchFamily="34" charset="0"/>
              </a:rPr>
              <a:t>1,2 mv/d</a:t>
            </a:r>
            <a:endParaRPr lang="en-US" sz="1900" b="1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6" name="Text Box 41"/>
          <p:cNvSpPr txBox="1">
            <a:spLocks noChangeArrowheads="1"/>
          </p:cNvSpPr>
          <p:nvPr/>
        </p:nvSpPr>
        <p:spPr bwMode="auto">
          <a:xfrm>
            <a:off x="285751" y="4607571"/>
            <a:ext cx="6786563" cy="384721"/>
          </a:xfrm>
          <a:prstGeom prst="rect">
            <a:avLst/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SAMSUN-CEYHAN CRUDE OIL PIPELINE </a:t>
            </a:r>
            <a:r>
              <a:rPr lang="tr-TR" sz="1900" b="1">
                <a:solidFill>
                  <a:srgbClr val="0066FF"/>
                </a:solidFill>
                <a:latin typeface="Verdana" pitchFamily="34" charset="0"/>
              </a:rPr>
              <a:t>1 mv/d</a:t>
            </a:r>
            <a:endParaRPr lang="en-US" sz="1900" b="1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7" name="Text Box 41"/>
          <p:cNvSpPr txBox="1">
            <a:spLocks noChangeArrowheads="1"/>
          </p:cNvSpPr>
          <p:nvPr/>
        </p:nvSpPr>
        <p:spPr bwMode="auto">
          <a:xfrm>
            <a:off x="214313" y="4607571"/>
            <a:ext cx="7429500" cy="384721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TURKMENİSTAN – IRAN GAS PIPELINE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8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48" name="Text Box 41"/>
          <p:cNvSpPr txBox="1">
            <a:spLocks noChangeArrowheads="1"/>
          </p:cNvSpPr>
          <p:nvPr/>
        </p:nvSpPr>
        <p:spPr bwMode="auto">
          <a:xfrm>
            <a:off x="214313" y="4607571"/>
            <a:ext cx="7358062" cy="384721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WESTERN ROUTE GAS PIPELINE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18,6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49" name="Text Box 41"/>
          <p:cNvSpPr txBox="1">
            <a:spLocks noChangeArrowheads="1"/>
          </p:cNvSpPr>
          <p:nvPr/>
        </p:nvSpPr>
        <p:spPr bwMode="auto">
          <a:xfrm>
            <a:off x="285751" y="4607571"/>
            <a:ext cx="7286625" cy="384721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BAKU-TBILIS-ERZURUM  GAS PIPELINE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20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0" name="Text Box 41"/>
          <p:cNvSpPr txBox="1">
            <a:spLocks noChangeArrowheads="1"/>
          </p:cNvSpPr>
          <p:nvPr/>
        </p:nvSpPr>
        <p:spPr bwMode="auto">
          <a:xfrm>
            <a:off x="285751" y="4607571"/>
            <a:ext cx="5857875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BLUE STREAM 1 GAS PIPELINE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16 Bcm 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1" name="Text Box 41"/>
          <p:cNvSpPr txBox="1">
            <a:spLocks noChangeArrowheads="1"/>
          </p:cNvSpPr>
          <p:nvPr/>
        </p:nvSpPr>
        <p:spPr bwMode="auto">
          <a:xfrm>
            <a:off x="285751" y="4607571"/>
            <a:ext cx="4714875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ARAB GAS PIPELINE 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10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2" name="Text Box 41"/>
          <p:cNvSpPr txBox="1">
            <a:spLocks noChangeArrowheads="1"/>
          </p:cNvSpPr>
          <p:nvPr/>
        </p:nvSpPr>
        <p:spPr bwMode="auto">
          <a:xfrm>
            <a:off x="214314" y="4607571"/>
            <a:ext cx="7500937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BLUE STREAM-2 GAS PIPELINE  PROJECT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16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3" name="Text Box 41"/>
          <p:cNvSpPr txBox="1">
            <a:spLocks noChangeArrowheads="1"/>
          </p:cNvSpPr>
          <p:nvPr/>
        </p:nvSpPr>
        <p:spPr bwMode="auto">
          <a:xfrm>
            <a:off x="214313" y="4607571"/>
            <a:ext cx="5715000" cy="384721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NABUCCO PROJECT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31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4" name="Text Box 41"/>
          <p:cNvSpPr txBox="1">
            <a:spLocks noChangeArrowheads="1"/>
          </p:cNvSpPr>
          <p:nvPr/>
        </p:nvSpPr>
        <p:spPr bwMode="auto">
          <a:xfrm>
            <a:off x="357189" y="4607571"/>
            <a:ext cx="6643687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IRAQ–TURKEY GAS PIPELINE  PROJECT </a:t>
            </a:r>
            <a:r>
              <a:rPr lang="tr-TR" sz="1900" b="1">
                <a:solidFill>
                  <a:srgbClr val="FF0000"/>
                </a:solidFill>
                <a:latin typeface="Verdana" pitchFamily="34" charset="0"/>
              </a:rPr>
              <a:t>10 Bcm</a:t>
            </a:r>
            <a:endParaRPr lang="en-US" sz="1900" b="1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5" name="Text Box 41"/>
          <p:cNvSpPr txBox="1">
            <a:spLocks noChangeArrowheads="1"/>
          </p:cNvSpPr>
          <p:nvPr/>
        </p:nvSpPr>
        <p:spPr bwMode="auto">
          <a:xfrm>
            <a:off x="428625" y="4607571"/>
            <a:ext cx="4929188" cy="384721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LNG (NIGERIA-ALGERIA) </a:t>
            </a:r>
            <a:r>
              <a:rPr lang="tr-TR" sz="1900" b="1">
                <a:solidFill>
                  <a:srgbClr val="FF0066"/>
                </a:solidFill>
                <a:latin typeface="Verdana" pitchFamily="34" charset="0"/>
              </a:rPr>
              <a:t>5,8 Bcm</a:t>
            </a:r>
            <a:endParaRPr lang="en-US" sz="1900" b="1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57" name="Text Box 41"/>
          <p:cNvSpPr txBox="1">
            <a:spLocks noChangeArrowheads="1"/>
          </p:cNvSpPr>
          <p:nvPr/>
        </p:nvSpPr>
        <p:spPr bwMode="auto">
          <a:xfrm>
            <a:off x="357189" y="4607571"/>
            <a:ext cx="6143625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IRAN – TURKEY GAS PIPELINE </a:t>
            </a:r>
            <a:r>
              <a:rPr lang="tr-TR" sz="1900" b="1">
                <a:solidFill>
                  <a:srgbClr val="FF0066"/>
                </a:solidFill>
                <a:latin typeface="Verdana" pitchFamily="34" charset="0"/>
              </a:rPr>
              <a:t>12 Bcm</a:t>
            </a:r>
            <a:endParaRPr lang="en-US" sz="1900" b="1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58" name="60 Serbest Form"/>
          <p:cNvSpPr>
            <a:spLocks noChangeArrowheads="1"/>
          </p:cNvSpPr>
          <p:nvPr/>
        </p:nvSpPr>
        <p:spPr bwMode="auto">
          <a:xfrm>
            <a:off x="5497514" y="1857832"/>
            <a:ext cx="1635125" cy="341713"/>
          </a:xfrm>
          <a:custGeom>
            <a:avLst/>
            <a:gdLst>
              <a:gd name="T0" fmla="*/ 1524523 w 1636294"/>
              <a:gd name="T1" fmla="*/ 363697 h 439153"/>
              <a:gd name="T2" fmla="*/ 1031305 w 1636294"/>
              <a:gd name="T3" fmla="*/ 295078 h 439153"/>
              <a:gd name="T4" fmla="*/ 762261 w 1636294"/>
              <a:gd name="T5" fmla="*/ 34310 h 439153"/>
              <a:gd name="T6" fmla="*/ 0 w 1636294"/>
              <a:gd name="T7" fmla="*/ 500936 h 439153"/>
              <a:gd name="T8" fmla="*/ 0 60000 65536"/>
              <a:gd name="T9" fmla="*/ 0 60000 65536"/>
              <a:gd name="T10" fmla="*/ 0 60000 65536"/>
              <a:gd name="T11" fmla="*/ 0 60000 65536"/>
              <a:gd name="T12" fmla="*/ 0 w 1636294"/>
              <a:gd name="T13" fmla="*/ 0 h 439153"/>
              <a:gd name="T14" fmla="*/ 1636294 w 1636294"/>
              <a:gd name="T15" fmla="*/ 439153 h 4391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6294" h="439153">
                <a:moveTo>
                  <a:pt x="1636294" y="318837"/>
                </a:moveTo>
                <a:cubicBezTo>
                  <a:pt x="1439778" y="312821"/>
                  <a:pt x="1243263" y="306805"/>
                  <a:pt x="1106905" y="258679"/>
                </a:cubicBezTo>
                <a:cubicBezTo>
                  <a:pt x="970547" y="210553"/>
                  <a:pt x="1002631" y="0"/>
                  <a:pt x="818147" y="30079"/>
                </a:cubicBezTo>
                <a:cubicBezTo>
                  <a:pt x="633663" y="60158"/>
                  <a:pt x="316831" y="249655"/>
                  <a:pt x="0" y="439153"/>
                </a:cubicBezTo>
              </a:path>
            </a:pathLst>
          </a:custGeom>
          <a:noFill/>
          <a:ln w="38100" algn="ctr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59" name="62 Serbest Form"/>
          <p:cNvSpPr>
            <a:spLocks noChangeArrowheads="1"/>
          </p:cNvSpPr>
          <p:nvPr/>
        </p:nvSpPr>
        <p:spPr bwMode="auto">
          <a:xfrm>
            <a:off x="3246439" y="1723368"/>
            <a:ext cx="2225675" cy="539092"/>
          </a:xfrm>
          <a:custGeom>
            <a:avLst/>
            <a:gdLst>
              <a:gd name="T0" fmla="*/ 2209328 w 2225842"/>
              <a:gd name="T1" fmla="*/ 642031 h 693821"/>
              <a:gd name="T2" fmla="*/ 1480855 w 2225842"/>
              <a:gd name="T3" fmla="*/ 677698 h 693821"/>
              <a:gd name="T4" fmla="*/ 1027034 w 2225842"/>
              <a:gd name="T5" fmla="*/ 594471 h 693821"/>
              <a:gd name="T6" fmla="*/ 501565 w 2225842"/>
              <a:gd name="T7" fmla="*/ 356690 h 693821"/>
              <a:gd name="T8" fmla="*/ 0 w 2225842"/>
              <a:gd name="T9" fmla="*/ 0 h 693821"/>
              <a:gd name="T10" fmla="*/ 0 w 2225842"/>
              <a:gd name="T11" fmla="*/ 0 h 6938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25842"/>
              <a:gd name="T19" fmla="*/ 0 h 693821"/>
              <a:gd name="T20" fmla="*/ 2225842 w 2225842"/>
              <a:gd name="T21" fmla="*/ 693821 h 6938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25842" h="693821">
                <a:moveTo>
                  <a:pt x="2225842" y="649705"/>
                </a:moveTo>
                <a:cubicBezTo>
                  <a:pt x="1958139" y="671763"/>
                  <a:pt x="1690437" y="693821"/>
                  <a:pt x="1491916" y="685800"/>
                </a:cubicBezTo>
                <a:cubicBezTo>
                  <a:pt x="1293395" y="677779"/>
                  <a:pt x="1199148" y="655721"/>
                  <a:pt x="1034716" y="601579"/>
                </a:cubicBezTo>
                <a:cubicBezTo>
                  <a:pt x="870284" y="547437"/>
                  <a:pt x="677780" y="461210"/>
                  <a:pt x="505327" y="360947"/>
                </a:cubicBezTo>
                <a:cubicBezTo>
                  <a:pt x="332874" y="260684"/>
                  <a:pt x="0" y="0"/>
                  <a:pt x="0" y="0"/>
                </a:cubicBezTo>
              </a:path>
            </a:pathLst>
          </a:custGeom>
          <a:noFill/>
          <a:ln w="38100" algn="ctr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pic>
        <p:nvPicPr>
          <p:cNvPr id="60" name="Picture 7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29622">
            <a:off x="6781832" y="1431967"/>
            <a:ext cx="46507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64 Serbest Form"/>
          <p:cNvSpPr>
            <a:spLocks noChangeArrowheads="1"/>
          </p:cNvSpPr>
          <p:nvPr/>
        </p:nvSpPr>
        <p:spPr bwMode="auto">
          <a:xfrm>
            <a:off x="2476500" y="1773946"/>
            <a:ext cx="1720850" cy="426832"/>
          </a:xfrm>
          <a:custGeom>
            <a:avLst/>
            <a:gdLst>
              <a:gd name="T0" fmla="*/ 1753896 w 1720516"/>
              <a:gd name="T1" fmla="*/ 531207 h 549442"/>
              <a:gd name="T2" fmla="*/ 1336895 w 1720516"/>
              <a:gd name="T3" fmla="*/ 496174 h 549442"/>
              <a:gd name="T4" fmla="*/ 956669 w 1720516"/>
              <a:gd name="T5" fmla="*/ 309383 h 549442"/>
              <a:gd name="T6" fmla="*/ 797228 w 1720516"/>
              <a:gd name="T7" fmla="*/ 75891 h 549442"/>
              <a:gd name="T8" fmla="*/ 380222 w 1720516"/>
              <a:gd name="T9" fmla="*/ 5818 h 549442"/>
              <a:gd name="T10" fmla="*/ 73576 w 1720516"/>
              <a:gd name="T11" fmla="*/ 40846 h 549442"/>
              <a:gd name="T12" fmla="*/ 0 w 1720516"/>
              <a:gd name="T13" fmla="*/ 145934 h 549442"/>
              <a:gd name="T14" fmla="*/ 0 w 1720516"/>
              <a:gd name="T15" fmla="*/ 145934 h 549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20516"/>
              <a:gd name="T25" fmla="*/ 0 h 549442"/>
              <a:gd name="T26" fmla="*/ 1720516 w 1720516"/>
              <a:gd name="T27" fmla="*/ 549442 h 54944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20516" h="549442">
                <a:moveTo>
                  <a:pt x="1720516" y="547437"/>
                </a:moveTo>
                <a:cubicBezTo>
                  <a:pt x="1581150" y="548439"/>
                  <a:pt x="1441784" y="549442"/>
                  <a:pt x="1311442" y="511342"/>
                </a:cubicBezTo>
                <a:cubicBezTo>
                  <a:pt x="1181100" y="473242"/>
                  <a:pt x="1026695" y="391026"/>
                  <a:pt x="938463" y="318837"/>
                </a:cubicBezTo>
                <a:cubicBezTo>
                  <a:pt x="850231" y="246648"/>
                  <a:pt x="876300" y="130343"/>
                  <a:pt x="782053" y="78206"/>
                </a:cubicBezTo>
                <a:cubicBezTo>
                  <a:pt x="687806" y="26069"/>
                  <a:pt x="491289" y="12032"/>
                  <a:pt x="372979" y="6016"/>
                </a:cubicBezTo>
                <a:cubicBezTo>
                  <a:pt x="254669" y="0"/>
                  <a:pt x="134353" y="18048"/>
                  <a:pt x="72190" y="42111"/>
                </a:cubicBezTo>
                <a:cubicBezTo>
                  <a:pt x="10027" y="66174"/>
                  <a:pt x="0" y="150395"/>
                  <a:pt x="0" y="150395"/>
                </a:cubicBezTo>
              </a:path>
            </a:pathLst>
          </a:custGeom>
          <a:noFill/>
          <a:ln w="38100" algn="ctr">
            <a:solidFill>
              <a:srgbClr val="007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2" name="65 Serbest Form"/>
          <p:cNvSpPr>
            <a:spLocks noChangeArrowheads="1"/>
          </p:cNvSpPr>
          <p:nvPr/>
        </p:nvSpPr>
        <p:spPr bwMode="auto">
          <a:xfrm>
            <a:off x="1520826" y="1569164"/>
            <a:ext cx="944563" cy="440403"/>
          </a:xfrm>
          <a:custGeom>
            <a:avLst/>
            <a:gdLst>
              <a:gd name="T0" fmla="*/ 952727 w 944480"/>
              <a:gd name="T1" fmla="*/ 353484 h 567489"/>
              <a:gd name="T2" fmla="*/ 879913 w 944480"/>
              <a:gd name="T3" fmla="*/ 469554 h 567489"/>
              <a:gd name="T4" fmla="*/ 758543 w 944480"/>
              <a:gd name="T5" fmla="*/ 469554 h 567489"/>
              <a:gd name="T6" fmla="*/ 443014 w 944480"/>
              <a:gd name="T7" fmla="*/ 300727 h 567489"/>
              <a:gd name="T8" fmla="*/ 66768 w 944480"/>
              <a:gd name="T9" fmla="*/ 47482 h 567489"/>
              <a:gd name="T10" fmla="*/ 42507 w 944480"/>
              <a:gd name="T11" fmla="*/ 15828 h 5674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44480"/>
              <a:gd name="T19" fmla="*/ 0 h 567489"/>
              <a:gd name="T20" fmla="*/ 944480 w 944480"/>
              <a:gd name="T21" fmla="*/ 567489 h 5674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44480" h="567489">
                <a:moveTo>
                  <a:pt x="944480" y="403057"/>
                </a:moveTo>
                <a:cubicBezTo>
                  <a:pt x="924427" y="458202"/>
                  <a:pt x="904374" y="513347"/>
                  <a:pt x="872290" y="535405"/>
                </a:cubicBezTo>
                <a:cubicBezTo>
                  <a:pt x="840206" y="557463"/>
                  <a:pt x="824163" y="567489"/>
                  <a:pt x="751974" y="535405"/>
                </a:cubicBezTo>
                <a:cubicBezTo>
                  <a:pt x="679785" y="503321"/>
                  <a:pt x="553453" y="423111"/>
                  <a:pt x="439153" y="342900"/>
                </a:cubicBezTo>
                <a:cubicBezTo>
                  <a:pt x="324853" y="262690"/>
                  <a:pt x="132348" y="108284"/>
                  <a:pt x="66174" y="54142"/>
                </a:cubicBezTo>
                <a:cubicBezTo>
                  <a:pt x="0" y="0"/>
                  <a:pt x="21055" y="9023"/>
                  <a:pt x="42111" y="18047"/>
                </a:cubicBezTo>
              </a:path>
            </a:pathLst>
          </a:custGeom>
          <a:noFill/>
          <a:ln w="38100" algn="ctr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pic>
        <p:nvPicPr>
          <p:cNvPr id="63" name="Picture 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08101" y="2544959"/>
            <a:ext cx="815975" cy="23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Freeform 24"/>
          <p:cNvSpPr>
            <a:spLocks/>
          </p:cNvSpPr>
          <p:nvPr/>
        </p:nvSpPr>
        <p:spPr bwMode="auto">
          <a:xfrm>
            <a:off x="1182689" y="2187208"/>
            <a:ext cx="1855787" cy="725369"/>
          </a:xfrm>
          <a:custGeom>
            <a:avLst/>
            <a:gdLst>
              <a:gd name="T0" fmla="*/ 0 w 1166"/>
              <a:gd name="T1" fmla="*/ 2147483647 h 605"/>
              <a:gd name="T2" fmla="*/ 2147483647 w 1166"/>
              <a:gd name="T3" fmla="*/ 2147483647 h 605"/>
              <a:gd name="T4" fmla="*/ 2147483647 w 1166"/>
              <a:gd name="T5" fmla="*/ 2147483647 h 605"/>
              <a:gd name="T6" fmla="*/ 2147483647 w 1166"/>
              <a:gd name="T7" fmla="*/ 2147483647 h 605"/>
              <a:gd name="T8" fmla="*/ 2147483647 w 1166"/>
              <a:gd name="T9" fmla="*/ 0 h 6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66"/>
              <a:gd name="T16" fmla="*/ 0 h 605"/>
              <a:gd name="T17" fmla="*/ 1166 w 1166"/>
              <a:gd name="T18" fmla="*/ 605 h 6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66" h="605">
                <a:moveTo>
                  <a:pt x="0" y="564"/>
                </a:moveTo>
                <a:cubicBezTo>
                  <a:pt x="132" y="572"/>
                  <a:pt x="313" y="586"/>
                  <a:pt x="420" y="584"/>
                </a:cubicBezTo>
                <a:cubicBezTo>
                  <a:pt x="527" y="582"/>
                  <a:pt x="567" y="605"/>
                  <a:pt x="645" y="552"/>
                </a:cubicBezTo>
                <a:cubicBezTo>
                  <a:pt x="723" y="500"/>
                  <a:pt x="814" y="361"/>
                  <a:pt x="886" y="269"/>
                </a:cubicBezTo>
                <a:cubicBezTo>
                  <a:pt x="951" y="156"/>
                  <a:pt x="1101" y="113"/>
                  <a:pt x="1166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5" name="Text Box 60"/>
          <p:cNvSpPr txBox="1">
            <a:spLocks noChangeArrowheads="1"/>
          </p:cNvSpPr>
          <p:nvPr/>
        </p:nvSpPr>
        <p:spPr bwMode="auto">
          <a:xfrm>
            <a:off x="1846894" y="147780"/>
            <a:ext cx="6000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tr-TR" sz="2400" b="1" dirty="0" smtClean="0">
                <a:solidFill>
                  <a:srgbClr val="FF0000"/>
                </a:solidFill>
                <a:latin typeface="Calibri" pitchFamily="34" charset="0"/>
                <a:ea typeface="+mj-ea"/>
                <a:cs typeface="+mj-cs"/>
              </a:rPr>
              <a:t>Enerji Köprüsü ve  </a:t>
            </a:r>
            <a:r>
              <a:rPr lang="tr-TR" sz="2400" b="1" dirty="0">
                <a:solidFill>
                  <a:srgbClr val="FF0000"/>
                </a:solidFill>
                <a:latin typeface="Calibri" pitchFamily="34" charset="0"/>
                <a:ea typeface="+mj-ea"/>
                <a:cs typeface="+mj-cs"/>
              </a:rPr>
              <a:t>Ceyhan </a:t>
            </a:r>
            <a:r>
              <a:rPr lang="tr-TR" sz="2400" b="1" dirty="0" smtClean="0">
                <a:solidFill>
                  <a:srgbClr val="FF0000"/>
                </a:solidFill>
                <a:latin typeface="Calibri" pitchFamily="34" charset="0"/>
                <a:ea typeface="+mj-ea"/>
                <a:cs typeface="+mj-cs"/>
              </a:rPr>
              <a:t>Enerji Merkezi</a:t>
            </a:r>
            <a:endParaRPr lang="tr-TR" sz="2400" b="1" dirty="0">
              <a:solidFill>
                <a:srgbClr val="FF0000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5214938" y="2276030"/>
            <a:ext cx="2628900" cy="2144031"/>
          </a:xfrm>
          <a:custGeom>
            <a:avLst/>
            <a:gdLst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75449 w 3045125"/>
              <a:gd name="connsiteY38" fmla="*/ 836762 h 2579298"/>
              <a:gd name="connsiteX39" fmla="*/ 1932317 w 3045125"/>
              <a:gd name="connsiteY39" fmla="*/ 767751 h 2579298"/>
              <a:gd name="connsiteX40" fmla="*/ 1906438 w 3045125"/>
              <a:gd name="connsiteY40" fmla="*/ 741871 h 2579298"/>
              <a:gd name="connsiteX41" fmla="*/ 1863306 w 3045125"/>
              <a:gd name="connsiteY41" fmla="*/ 681486 h 2579298"/>
              <a:gd name="connsiteX42" fmla="*/ 1802921 w 3045125"/>
              <a:gd name="connsiteY42" fmla="*/ 603849 h 2579298"/>
              <a:gd name="connsiteX43" fmla="*/ 1785668 w 3045125"/>
              <a:gd name="connsiteY43" fmla="*/ 577969 h 2579298"/>
              <a:gd name="connsiteX44" fmla="*/ 1708030 w 3045125"/>
              <a:gd name="connsiteY44" fmla="*/ 500332 h 2579298"/>
              <a:gd name="connsiteX45" fmla="*/ 1682151 w 3045125"/>
              <a:gd name="connsiteY45" fmla="*/ 474452 h 2579298"/>
              <a:gd name="connsiteX46" fmla="*/ 1664898 w 3045125"/>
              <a:gd name="connsiteY46" fmla="*/ 448573 h 2579298"/>
              <a:gd name="connsiteX47" fmla="*/ 1613140 w 3045125"/>
              <a:gd name="connsiteY47" fmla="*/ 405441 h 2579298"/>
              <a:gd name="connsiteX48" fmla="*/ 1595887 w 3045125"/>
              <a:gd name="connsiteY48" fmla="*/ 379562 h 2579298"/>
              <a:gd name="connsiteX49" fmla="*/ 1518249 w 3045125"/>
              <a:gd name="connsiteY49" fmla="*/ 310551 h 2579298"/>
              <a:gd name="connsiteX50" fmla="*/ 1457864 w 3045125"/>
              <a:gd name="connsiteY50" fmla="*/ 241539 h 2579298"/>
              <a:gd name="connsiteX51" fmla="*/ 1414732 w 3045125"/>
              <a:gd name="connsiteY51" fmla="*/ 198407 h 2579298"/>
              <a:gd name="connsiteX52" fmla="*/ 1371600 w 3045125"/>
              <a:gd name="connsiteY52" fmla="*/ 155275 h 2579298"/>
              <a:gd name="connsiteX53" fmla="*/ 1302589 w 3045125"/>
              <a:gd name="connsiteY53" fmla="*/ 77637 h 2579298"/>
              <a:gd name="connsiteX54" fmla="*/ 1276710 w 3045125"/>
              <a:gd name="connsiteY54" fmla="*/ 51758 h 2579298"/>
              <a:gd name="connsiteX55" fmla="*/ 1259457 w 3045125"/>
              <a:gd name="connsiteY55" fmla="*/ 25879 h 2579298"/>
              <a:gd name="connsiteX56" fmla="*/ 1207698 w 3045125"/>
              <a:gd name="connsiteY56" fmla="*/ 0 h 2579298"/>
              <a:gd name="connsiteX57" fmla="*/ 1104181 w 3045125"/>
              <a:gd name="connsiteY57" fmla="*/ 17252 h 2579298"/>
              <a:gd name="connsiteX58" fmla="*/ 1017917 w 3045125"/>
              <a:gd name="connsiteY58" fmla="*/ 34505 h 2579298"/>
              <a:gd name="connsiteX59" fmla="*/ 785004 w 3045125"/>
              <a:gd name="connsiteY59" fmla="*/ 43132 h 2579298"/>
              <a:gd name="connsiteX60" fmla="*/ 310551 w 3045125"/>
              <a:gd name="connsiteY60" fmla="*/ 51758 h 2579298"/>
              <a:gd name="connsiteX61" fmla="*/ 138023 w 3045125"/>
              <a:gd name="connsiteY61" fmla="*/ 60385 h 2579298"/>
              <a:gd name="connsiteX62" fmla="*/ 60385 w 3045125"/>
              <a:gd name="connsiteY62" fmla="*/ 103517 h 2579298"/>
              <a:gd name="connsiteX63" fmla="*/ 0 w 3045125"/>
              <a:gd name="connsiteY63" fmla="*/ 129396 h 2579298"/>
              <a:gd name="connsiteX64" fmla="*/ 8627 w 3045125"/>
              <a:gd name="connsiteY6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75449 w 3045125"/>
              <a:gd name="connsiteY38" fmla="*/ 836762 h 2579298"/>
              <a:gd name="connsiteX39" fmla="*/ 1932317 w 3045125"/>
              <a:gd name="connsiteY39" fmla="*/ 767751 h 2579298"/>
              <a:gd name="connsiteX40" fmla="*/ 1906438 w 3045125"/>
              <a:gd name="connsiteY40" fmla="*/ 741871 h 2579298"/>
              <a:gd name="connsiteX41" fmla="*/ 1863306 w 3045125"/>
              <a:gd name="connsiteY41" fmla="*/ 681486 h 2579298"/>
              <a:gd name="connsiteX42" fmla="*/ 1802921 w 3045125"/>
              <a:gd name="connsiteY42" fmla="*/ 603849 h 2579298"/>
              <a:gd name="connsiteX43" fmla="*/ 1785668 w 3045125"/>
              <a:gd name="connsiteY43" fmla="*/ 577969 h 2579298"/>
              <a:gd name="connsiteX44" fmla="*/ 1708030 w 3045125"/>
              <a:gd name="connsiteY44" fmla="*/ 500332 h 2579298"/>
              <a:gd name="connsiteX45" fmla="*/ 1682151 w 3045125"/>
              <a:gd name="connsiteY45" fmla="*/ 474452 h 2579298"/>
              <a:gd name="connsiteX46" fmla="*/ 1664898 w 3045125"/>
              <a:gd name="connsiteY46" fmla="*/ 448573 h 2579298"/>
              <a:gd name="connsiteX47" fmla="*/ 1613140 w 3045125"/>
              <a:gd name="connsiteY47" fmla="*/ 405441 h 2579298"/>
              <a:gd name="connsiteX48" fmla="*/ 1595887 w 3045125"/>
              <a:gd name="connsiteY48" fmla="*/ 379562 h 2579298"/>
              <a:gd name="connsiteX49" fmla="*/ 1518249 w 3045125"/>
              <a:gd name="connsiteY49" fmla="*/ 310551 h 2579298"/>
              <a:gd name="connsiteX50" fmla="*/ 1457864 w 3045125"/>
              <a:gd name="connsiteY50" fmla="*/ 241539 h 2579298"/>
              <a:gd name="connsiteX51" fmla="*/ 1414732 w 3045125"/>
              <a:gd name="connsiteY51" fmla="*/ 198407 h 2579298"/>
              <a:gd name="connsiteX52" fmla="*/ 1371600 w 3045125"/>
              <a:gd name="connsiteY52" fmla="*/ 155275 h 2579298"/>
              <a:gd name="connsiteX53" fmla="*/ 1302589 w 3045125"/>
              <a:gd name="connsiteY53" fmla="*/ 77637 h 2579298"/>
              <a:gd name="connsiteX54" fmla="*/ 1276710 w 3045125"/>
              <a:gd name="connsiteY54" fmla="*/ 51758 h 2579298"/>
              <a:gd name="connsiteX55" fmla="*/ 1259457 w 3045125"/>
              <a:gd name="connsiteY55" fmla="*/ 25879 h 2579298"/>
              <a:gd name="connsiteX56" fmla="*/ 1207698 w 3045125"/>
              <a:gd name="connsiteY56" fmla="*/ 0 h 2579298"/>
              <a:gd name="connsiteX57" fmla="*/ 1104181 w 3045125"/>
              <a:gd name="connsiteY57" fmla="*/ 17252 h 2579298"/>
              <a:gd name="connsiteX58" fmla="*/ 1017917 w 3045125"/>
              <a:gd name="connsiteY58" fmla="*/ 34505 h 2579298"/>
              <a:gd name="connsiteX59" fmla="*/ 785004 w 3045125"/>
              <a:gd name="connsiteY59" fmla="*/ 43132 h 2579298"/>
              <a:gd name="connsiteX60" fmla="*/ 310551 w 3045125"/>
              <a:gd name="connsiteY60" fmla="*/ 51758 h 2579298"/>
              <a:gd name="connsiteX61" fmla="*/ 138023 w 3045125"/>
              <a:gd name="connsiteY61" fmla="*/ 60385 h 2579298"/>
              <a:gd name="connsiteX62" fmla="*/ 60385 w 3045125"/>
              <a:gd name="connsiteY62" fmla="*/ 103517 h 2579298"/>
              <a:gd name="connsiteX63" fmla="*/ 0 w 3045125"/>
              <a:gd name="connsiteY63" fmla="*/ 129396 h 2579298"/>
              <a:gd name="connsiteX64" fmla="*/ 8627 w 3045125"/>
              <a:gd name="connsiteY6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75449 w 3045125"/>
              <a:gd name="connsiteY38" fmla="*/ 836762 h 2579298"/>
              <a:gd name="connsiteX39" fmla="*/ 1932317 w 3045125"/>
              <a:gd name="connsiteY39" fmla="*/ 767751 h 2579298"/>
              <a:gd name="connsiteX40" fmla="*/ 1906438 w 3045125"/>
              <a:gd name="connsiteY40" fmla="*/ 741871 h 2579298"/>
              <a:gd name="connsiteX41" fmla="*/ 1863306 w 3045125"/>
              <a:gd name="connsiteY41" fmla="*/ 681486 h 2579298"/>
              <a:gd name="connsiteX42" fmla="*/ 1802921 w 3045125"/>
              <a:gd name="connsiteY42" fmla="*/ 603849 h 2579298"/>
              <a:gd name="connsiteX43" fmla="*/ 1708030 w 3045125"/>
              <a:gd name="connsiteY43" fmla="*/ 500332 h 2579298"/>
              <a:gd name="connsiteX44" fmla="*/ 1682151 w 3045125"/>
              <a:gd name="connsiteY44" fmla="*/ 474452 h 2579298"/>
              <a:gd name="connsiteX45" fmla="*/ 1664898 w 3045125"/>
              <a:gd name="connsiteY45" fmla="*/ 448573 h 2579298"/>
              <a:gd name="connsiteX46" fmla="*/ 1613140 w 3045125"/>
              <a:gd name="connsiteY46" fmla="*/ 405441 h 2579298"/>
              <a:gd name="connsiteX47" fmla="*/ 1595887 w 3045125"/>
              <a:gd name="connsiteY47" fmla="*/ 379562 h 2579298"/>
              <a:gd name="connsiteX48" fmla="*/ 1518249 w 3045125"/>
              <a:gd name="connsiteY48" fmla="*/ 310551 h 2579298"/>
              <a:gd name="connsiteX49" fmla="*/ 1457864 w 3045125"/>
              <a:gd name="connsiteY49" fmla="*/ 241539 h 2579298"/>
              <a:gd name="connsiteX50" fmla="*/ 1414732 w 3045125"/>
              <a:gd name="connsiteY50" fmla="*/ 198407 h 2579298"/>
              <a:gd name="connsiteX51" fmla="*/ 1371600 w 3045125"/>
              <a:gd name="connsiteY51" fmla="*/ 155275 h 2579298"/>
              <a:gd name="connsiteX52" fmla="*/ 1302589 w 3045125"/>
              <a:gd name="connsiteY52" fmla="*/ 77637 h 2579298"/>
              <a:gd name="connsiteX53" fmla="*/ 1276710 w 3045125"/>
              <a:gd name="connsiteY53" fmla="*/ 51758 h 2579298"/>
              <a:gd name="connsiteX54" fmla="*/ 1259457 w 3045125"/>
              <a:gd name="connsiteY54" fmla="*/ 25879 h 2579298"/>
              <a:gd name="connsiteX55" fmla="*/ 1207698 w 3045125"/>
              <a:gd name="connsiteY55" fmla="*/ 0 h 2579298"/>
              <a:gd name="connsiteX56" fmla="*/ 1104181 w 3045125"/>
              <a:gd name="connsiteY56" fmla="*/ 17252 h 2579298"/>
              <a:gd name="connsiteX57" fmla="*/ 1017917 w 3045125"/>
              <a:gd name="connsiteY57" fmla="*/ 34505 h 2579298"/>
              <a:gd name="connsiteX58" fmla="*/ 785004 w 3045125"/>
              <a:gd name="connsiteY58" fmla="*/ 43132 h 2579298"/>
              <a:gd name="connsiteX59" fmla="*/ 310551 w 3045125"/>
              <a:gd name="connsiteY59" fmla="*/ 51758 h 2579298"/>
              <a:gd name="connsiteX60" fmla="*/ 138023 w 3045125"/>
              <a:gd name="connsiteY60" fmla="*/ 60385 h 2579298"/>
              <a:gd name="connsiteX61" fmla="*/ 60385 w 3045125"/>
              <a:gd name="connsiteY61" fmla="*/ 103517 h 2579298"/>
              <a:gd name="connsiteX62" fmla="*/ 0 w 3045125"/>
              <a:gd name="connsiteY62" fmla="*/ 129396 h 2579298"/>
              <a:gd name="connsiteX63" fmla="*/ 8627 w 3045125"/>
              <a:gd name="connsiteY63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32317 w 3045125"/>
              <a:gd name="connsiteY38" fmla="*/ 767751 h 2579298"/>
              <a:gd name="connsiteX39" fmla="*/ 1906438 w 3045125"/>
              <a:gd name="connsiteY39" fmla="*/ 741871 h 2579298"/>
              <a:gd name="connsiteX40" fmla="*/ 1863306 w 3045125"/>
              <a:gd name="connsiteY40" fmla="*/ 681486 h 2579298"/>
              <a:gd name="connsiteX41" fmla="*/ 1802921 w 3045125"/>
              <a:gd name="connsiteY41" fmla="*/ 603849 h 2579298"/>
              <a:gd name="connsiteX42" fmla="*/ 1708030 w 3045125"/>
              <a:gd name="connsiteY42" fmla="*/ 500332 h 2579298"/>
              <a:gd name="connsiteX43" fmla="*/ 1682151 w 3045125"/>
              <a:gd name="connsiteY43" fmla="*/ 474452 h 2579298"/>
              <a:gd name="connsiteX44" fmla="*/ 1664898 w 3045125"/>
              <a:gd name="connsiteY44" fmla="*/ 448573 h 2579298"/>
              <a:gd name="connsiteX45" fmla="*/ 1613140 w 3045125"/>
              <a:gd name="connsiteY45" fmla="*/ 405441 h 2579298"/>
              <a:gd name="connsiteX46" fmla="*/ 1595887 w 3045125"/>
              <a:gd name="connsiteY46" fmla="*/ 379562 h 2579298"/>
              <a:gd name="connsiteX47" fmla="*/ 1518249 w 3045125"/>
              <a:gd name="connsiteY47" fmla="*/ 310551 h 2579298"/>
              <a:gd name="connsiteX48" fmla="*/ 1457864 w 3045125"/>
              <a:gd name="connsiteY48" fmla="*/ 241539 h 2579298"/>
              <a:gd name="connsiteX49" fmla="*/ 1414732 w 3045125"/>
              <a:gd name="connsiteY49" fmla="*/ 198407 h 2579298"/>
              <a:gd name="connsiteX50" fmla="*/ 1371600 w 3045125"/>
              <a:gd name="connsiteY50" fmla="*/ 155275 h 2579298"/>
              <a:gd name="connsiteX51" fmla="*/ 1302589 w 3045125"/>
              <a:gd name="connsiteY51" fmla="*/ 77637 h 2579298"/>
              <a:gd name="connsiteX52" fmla="*/ 1276710 w 3045125"/>
              <a:gd name="connsiteY52" fmla="*/ 51758 h 2579298"/>
              <a:gd name="connsiteX53" fmla="*/ 1259457 w 3045125"/>
              <a:gd name="connsiteY53" fmla="*/ 25879 h 2579298"/>
              <a:gd name="connsiteX54" fmla="*/ 1207698 w 3045125"/>
              <a:gd name="connsiteY54" fmla="*/ 0 h 2579298"/>
              <a:gd name="connsiteX55" fmla="*/ 1104181 w 3045125"/>
              <a:gd name="connsiteY55" fmla="*/ 17252 h 2579298"/>
              <a:gd name="connsiteX56" fmla="*/ 1017917 w 3045125"/>
              <a:gd name="connsiteY56" fmla="*/ 34505 h 2579298"/>
              <a:gd name="connsiteX57" fmla="*/ 785004 w 3045125"/>
              <a:gd name="connsiteY57" fmla="*/ 43132 h 2579298"/>
              <a:gd name="connsiteX58" fmla="*/ 310551 w 3045125"/>
              <a:gd name="connsiteY58" fmla="*/ 51758 h 2579298"/>
              <a:gd name="connsiteX59" fmla="*/ 138023 w 3045125"/>
              <a:gd name="connsiteY59" fmla="*/ 60385 h 2579298"/>
              <a:gd name="connsiteX60" fmla="*/ 60385 w 3045125"/>
              <a:gd name="connsiteY60" fmla="*/ 103517 h 2579298"/>
              <a:gd name="connsiteX61" fmla="*/ 0 w 3045125"/>
              <a:gd name="connsiteY61" fmla="*/ 129396 h 2579298"/>
              <a:gd name="connsiteX62" fmla="*/ 8627 w 3045125"/>
              <a:gd name="connsiteY62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78966 w 3045125"/>
              <a:gd name="connsiteY35" fmla="*/ 992037 h 2579298"/>
              <a:gd name="connsiteX36" fmla="*/ 2035834 w 3045125"/>
              <a:gd name="connsiteY36" fmla="*/ 931652 h 2579298"/>
              <a:gd name="connsiteX37" fmla="*/ 1932317 w 3045125"/>
              <a:gd name="connsiteY37" fmla="*/ 767751 h 2579298"/>
              <a:gd name="connsiteX38" fmla="*/ 1906438 w 3045125"/>
              <a:gd name="connsiteY38" fmla="*/ 741871 h 2579298"/>
              <a:gd name="connsiteX39" fmla="*/ 1863306 w 3045125"/>
              <a:gd name="connsiteY39" fmla="*/ 681486 h 2579298"/>
              <a:gd name="connsiteX40" fmla="*/ 1802921 w 3045125"/>
              <a:gd name="connsiteY40" fmla="*/ 603849 h 2579298"/>
              <a:gd name="connsiteX41" fmla="*/ 1708030 w 3045125"/>
              <a:gd name="connsiteY41" fmla="*/ 500332 h 2579298"/>
              <a:gd name="connsiteX42" fmla="*/ 1682151 w 3045125"/>
              <a:gd name="connsiteY42" fmla="*/ 474452 h 2579298"/>
              <a:gd name="connsiteX43" fmla="*/ 1664898 w 3045125"/>
              <a:gd name="connsiteY43" fmla="*/ 448573 h 2579298"/>
              <a:gd name="connsiteX44" fmla="*/ 1613140 w 3045125"/>
              <a:gd name="connsiteY44" fmla="*/ 405441 h 2579298"/>
              <a:gd name="connsiteX45" fmla="*/ 1595887 w 3045125"/>
              <a:gd name="connsiteY45" fmla="*/ 379562 h 2579298"/>
              <a:gd name="connsiteX46" fmla="*/ 1518249 w 3045125"/>
              <a:gd name="connsiteY46" fmla="*/ 310551 h 2579298"/>
              <a:gd name="connsiteX47" fmla="*/ 1457864 w 3045125"/>
              <a:gd name="connsiteY47" fmla="*/ 241539 h 2579298"/>
              <a:gd name="connsiteX48" fmla="*/ 1414732 w 3045125"/>
              <a:gd name="connsiteY48" fmla="*/ 198407 h 2579298"/>
              <a:gd name="connsiteX49" fmla="*/ 1371600 w 3045125"/>
              <a:gd name="connsiteY49" fmla="*/ 155275 h 2579298"/>
              <a:gd name="connsiteX50" fmla="*/ 1302589 w 3045125"/>
              <a:gd name="connsiteY50" fmla="*/ 77637 h 2579298"/>
              <a:gd name="connsiteX51" fmla="*/ 1276710 w 3045125"/>
              <a:gd name="connsiteY51" fmla="*/ 51758 h 2579298"/>
              <a:gd name="connsiteX52" fmla="*/ 1259457 w 3045125"/>
              <a:gd name="connsiteY52" fmla="*/ 25879 h 2579298"/>
              <a:gd name="connsiteX53" fmla="*/ 1207698 w 3045125"/>
              <a:gd name="connsiteY53" fmla="*/ 0 h 2579298"/>
              <a:gd name="connsiteX54" fmla="*/ 1104181 w 3045125"/>
              <a:gd name="connsiteY54" fmla="*/ 17252 h 2579298"/>
              <a:gd name="connsiteX55" fmla="*/ 1017917 w 3045125"/>
              <a:gd name="connsiteY55" fmla="*/ 34505 h 2579298"/>
              <a:gd name="connsiteX56" fmla="*/ 785004 w 3045125"/>
              <a:gd name="connsiteY56" fmla="*/ 43132 h 2579298"/>
              <a:gd name="connsiteX57" fmla="*/ 310551 w 3045125"/>
              <a:gd name="connsiteY57" fmla="*/ 51758 h 2579298"/>
              <a:gd name="connsiteX58" fmla="*/ 138023 w 3045125"/>
              <a:gd name="connsiteY58" fmla="*/ 60385 h 2579298"/>
              <a:gd name="connsiteX59" fmla="*/ 60385 w 3045125"/>
              <a:gd name="connsiteY59" fmla="*/ 103517 h 2579298"/>
              <a:gd name="connsiteX60" fmla="*/ 0 w 3045125"/>
              <a:gd name="connsiteY60" fmla="*/ 129396 h 2579298"/>
              <a:gd name="connsiteX61" fmla="*/ 8627 w 3045125"/>
              <a:gd name="connsiteY61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51494 w 3045125"/>
              <a:gd name="connsiteY28" fmla="*/ 1285336 h 2579298"/>
              <a:gd name="connsiteX29" fmla="*/ 2225615 w 3045125"/>
              <a:gd name="connsiteY29" fmla="*/ 1250830 h 2579298"/>
              <a:gd name="connsiteX30" fmla="*/ 2208362 w 3045125"/>
              <a:gd name="connsiteY30" fmla="*/ 1216324 h 2579298"/>
              <a:gd name="connsiteX31" fmla="*/ 2182483 w 3045125"/>
              <a:gd name="connsiteY31" fmla="*/ 1181819 h 2579298"/>
              <a:gd name="connsiteX32" fmla="*/ 2156604 w 3045125"/>
              <a:gd name="connsiteY32" fmla="*/ 1138686 h 2579298"/>
              <a:gd name="connsiteX33" fmla="*/ 2122098 w 3045125"/>
              <a:gd name="connsiteY33" fmla="*/ 1086928 h 2579298"/>
              <a:gd name="connsiteX34" fmla="*/ 2078966 w 3045125"/>
              <a:gd name="connsiteY34" fmla="*/ 992037 h 2579298"/>
              <a:gd name="connsiteX35" fmla="*/ 2035834 w 3045125"/>
              <a:gd name="connsiteY35" fmla="*/ 931652 h 2579298"/>
              <a:gd name="connsiteX36" fmla="*/ 1932317 w 3045125"/>
              <a:gd name="connsiteY36" fmla="*/ 767751 h 2579298"/>
              <a:gd name="connsiteX37" fmla="*/ 1906438 w 3045125"/>
              <a:gd name="connsiteY37" fmla="*/ 741871 h 2579298"/>
              <a:gd name="connsiteX38" fmla="*/ 1863306 w 3045125"/>
              <a:gd name="connsiteY38" fmla="*/ 681486 h 2579298"/>
              <a:gd name="connsiteX39" fmla="*/ 1802921 w 3045125"/>
              <a:gd name="connsiteY39" fmla="*/ 603849 h 2579298"/>
              <a:gd name="connsiteX40" fmla="*/ 1708030 w 3045125"/>
              <a:gd name="connsiteY40" fmla="*/ 500332 h 2579298"/>
              <a:gd name="connsiteX41" fmla="*/ 1682151 w 3045125"/>
              <a:gd name="connsiteY41" fmla="*/ 474452 h 2579298"/>
              <a:gd name="connsiteX42" fmla="*/ 1664898 w 3045125"/>
              <a:gd name="connsiteY42" fmla="*/ 448573 h 2579298"/>
              <a:gd name="connsiteX43" fmla="*/ 1613140 w 3045125"/>
              <a:gd name="connsiteY43" fmla="*/ 405441 h 2579298"/>
              <a:gd name="connsiteX44" fmla="*/ 1595887 w 3045125"/>
              <a:gd name="connsiteY44" fmla="*/ 379562 h 2579298"/>
              <a:gd name="connsiteX45" fmla="*/ 1518249 w 3045125"/>
              <a:gd name="connsiteY45" fmla="*/ 310551 h 2579298"/>
              <a:gd name="connsiteX46" fmla="*/ 1457864 w 3045125"/>
              <a:gd name="connsiteY46" fmla="*/ 241539 h 2579298"/>
              <a:gd name="connsiteX47" fmla="*/ 1414732 w 3045125"/>
              <a:gd name="connsiteY47" fmla="*/ 198407 h 2579298"/>
              <a:gd name="connsiteX48" fmla="*/ 1371600 w 3045125"/>
              <a:gd name="connsiteY48" fmla="*/ 155275 h 2579298"/>
              <a:gd name="connsiteX49" fmla="*/ 1302589 w 3045125"/>
              <a:gd name="connsiteY49" fmla="*/ 77637 h 2579298"/>
              <a:gd name="connsiteX50" fmla="*/ 1276710 w 3045125"/>
              <a:gd name="connsiteY50" fmla="*/ 51758 h 2579298"/>
              <a:gd name="connsiteX51" fmla="*/ 1259457 w 3045125"/>
              <a:gd name="connsiteY51" fmla="*/ 25879 h 2579298"/>
              <a:gd name="connsiteX52" fmla="*/ 1207698 w 3045125"/>
              <a:gd name="connsiteY52" fmla="*/ 0 h 2579298"/>
              <a:gd name="connsiteX53" fmla="*/ 1104181 w 3045125"/>
              <a:gd name="connsiteY53" fmla="*/ 17252 h 2579298"/>
              <a:gd name="connsiteX54" fmla="*/ 1017917 w 3045125"/>
              <a:gd name="connsiteY54" fmla="*/ 34505 h 2579298"/>
              <a:gd name="connsiteX55" fmla="*/ 785004 w 3045125"/>
              <a:gd name="connsiteY55" fmla="*/ 43132 h 2579298"/>
              <a:gd name="connsiteX56" fmla="*/ 310551 w 3045125"/>
              <a:gd name="connsiteY56" fmla="*/ 51758 h 2579298"/>
              <a:gd name="connsiteX57" fmla="*/ 138023 w 3045125"/>
              <a:gd name="connsiteY57" fmla="*/ 60385 h 2579298"/>
              <a:gd name="connsiteX58" fmla="*/ 60385 w 3045125"/>
              <a:gd name="connsiteY58" fmla="*/ 103517 h 2579298"/>
              <a:gd name="connsiteX59" fmla="*/ 0 w 3045125"/>
              <a:gd name="connsiteY59" fmla="*/ 129396 h 2579298"/>
              <a:gd name="connsiteX60" fmla="*/ 8627 w 3045125"/>
              <a:gd name="connsiteY60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51494 w 3045125"/>
              <a:gd name="connsiteY28" fmla="*/ 1285336 h 2579298"/>
              <a:gd name="connsiteX29" fmla="*/ 2225615 w 3045125"/>
              <a:gd name="connsiteY29" fmla="*/ 1250830 h 2579298"/>
              <a:gd name="connsiteX30" fmla="*/ 2208362 w 3045125"/>
              <a:gd name="connsiteY30" fmla="*/ 1216324 h 2579298"/>
              <a:gd name="connsiteX31" fmla="*/ 2182483 w 3045125"/>
              <a:gd name="connsiteY31" fmla="*/ 1181819 h 2579298"/>
              <a:gd name="connsiteX32" fmla="*/ 2156604 w 3045125"/>
              <a:gd name="connsiteY32" fmla="*/ 1138686 h 2579298"/>
              <a:gd name="connsiteX33" fmla="*/ 2122098 w 3045125"/>
              <a:gd name="connsiteY33" fmla="*/ 1086928 h 2579298"/>
              <a:gd name="connsiteX34" fmla="*/ 2078966 w 3045125"/>
              <a:gd name="connsiteY34" fmla="*/ 992037 h 2579298"/>
              <a:gd name="connsiteX35" fmla="*/ 2035834 w 3045125"/>
              <a:gd name="connsiteY35" fmla="*/ 931652 h 2579298"/>
              <a:gd name="connsiteX36" fmla="*/ 1932317 w 3045125"/>
              <a:gd name="connsiteY36" fmla="*/ 767751 h 2579298"/>
              <a:gd name="connsiteX37" fmla="*/ 1906438 w 3045125"/>
              <a:gd name="connsiteY37" fmla="*/ 741871 h 2579298"/>
              <a:gd name="connsiteX38" fmla="*/ 1863306 w 3045125"/>
              <a:gd name="connsiteY38" fmla="*/ 681486 h 2579298"/>
              <a:gd name="connsiteX39" fmla="*/ 1802921 w 3045125"/>
              <a:gd name="connsiteY39" fmla="*/ 603849 h 2579298"/>
              <a:gd name="connsiteX40" fmla="*/ 1708030 w 3045125"/>
              <a:gd name="connsiteY40" fmla="*/ 500332 h 2579298"/>
              <a:gd name="connsiteX41" fmla="*/ 1682151 w 3045125"/>
              <a:gd name="connsiteY41" fmla="*/ 474452 h 2579298"/>
              <a:gd name="connsiteX42" fmla="*/ 1664898 w 3045125"/>
              <a:gd name="connsiteY42" fmla="*/ 448573 h 2579298"/>
              <a:gd name="connsiteX43" fmla="*/ 1613140 w 3045125"/>
              <a:gd name="connsiteY43" fmla="*/ 405441 h 2579298"/>
              <a:gd name="connsiteX44" fmla="*/ 1595887 w 3045125"/>
              <a:gd name="connsiteY44" fmla="*/ 379562 h 2579298"/>
              <a:gd name="connsiteX45" fmla="*/ 1518249 w 3045125"/>
              <a:gd name="connsiteY45" fmla="*/ 310551 h 2579298"/>
              <a:gd name="connsiteX46" fmla="*/ 1457864 w 3045125"/>
              <a:gd name="connsiteY46" fmla="*/ 241539 h 2579298"/>
              <a:gd name="connsiteX47" fmla="*/ 1414732 w 3045125"/>
              <a:gd name="connsiteY47" fmla="*/ 198407 h 2579298"/>
              <a:gd name="connsiteX48" fmla="*/ 1371600 w 3045125"/>
              <a:gd name="connsiteY48" fmla="*/ 155275 h 2579298"/>
              <a:gd name="connsiteX49" fmla="*/ 1302589 w 3045125"/>
              <a:gd name="connsiteY49" fmla="*/ 77637 h 2579298"/>
              <a:gd name="connsiteX50" fmla="*/ 1276710 w 3045125"/>
              <a:gd name="connsiteY50" fmla="*/ 51758 h 2579298"/>
              <a:gd name="connsiteX51" fmla="*/ 1259457 w 3045125"/>
              <a:gd name="connsiteY51" fmla="*/ 25879 h 2579298"/>
              <a:gd name="connsiteX52" fmla="*/ 1207698 w 3045125"/>
              <a:gd name="connsiteY52" fmla="*/ 0 h 2579298"/>
              <a:gd name="connsiteX53" fmla="*/ 1104181 w 3045125"/>
              <a:gd name="connsiteY53" fmla="*/ 17252 h 2579298"/>
              <a:gd name="connsiteX54" fmla="*/ 1017917 w 3045125"/>
              <a:gd name="connsiteY54" fmla="*/ 34505 h 2579298"/>
              <a:gd name="connsiteX55" fmla="*/ 785004 w 3045125"/>
              <a:gd name="connsiteY55" fmla="*/ 43132 h 2579298"/>
              <a:gd name="connsiteX56" fmla="*/ 310551 w 3045125"/>
              <a:gd name="connsiteY56" fmla="*/ 51758 h 2579298"/>
              <a:gd name="connsiteX57" fmla="*/ 138023 w 3045125"/>
              <a:gd name="connsiteY57" fmla="*/ 60385 h 2579298"/>
              <a:gd name="connsiteX58" fmla="*/ 60385 w 3045125"/>
              <a:gd name="connsiteY58" fmla="*/ 103517 h 2579298"/>
              <a:gd name="connsiteX59" fmla="*/ 0 w 3045125"/>
              <a:gd name="connsiteY59" fmla="*/ 129396 h 2579298"/>
              <a:gd name="connsiteX60" fmla="*/ 8627 w 3045125"/>
              <a:gd name="connsiteY60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51494 w 3045125"/>
              <a:gd name="connsiteY28" fmla="*/ 1285336 h 2579298"/>
              <a:gd name="connsiteX29" fmla="*/ 2208362 w 3045125"/>
              <a:gd name="connsiteY29" fmla="*/ 1216324 h 2579298"/>
              <a:gd name="connsiteX30" fmla="*/ 2182483 w 3045125"/>
              <a:gd name="connsiteY30" fmla="*/ 1181819 h 2579298"/>
              <a:gd name="connsiteX31" fmla="*/ 2156604 w 3045125"/>
              <a:gd name="connsiteY31" fmla="*/ 1138686 h 2579298"/>
              <a:gd name="connsiteX32" fmla="*/ 2122098 w 3045125"/>
              <a:gd name="connsiteY32" fmla="*/ 1086928 h 2579298"/>
              <a:gd name="connsiteX33" fmla="*/ 2078966 w 3045125"/>
              <a:gd name="connsiteY33" fmla="*/ 992037 h 2579298"/>
              <a:gd name="connsiteX34" fmla="*/ 2035834 w 3045125"/>
              <a:gd name="connsiteY34" fmla="*/ 931652 h 2579298"/>
              <a:gd name="connsiteX35" fmla="*/ 1932317 w 3045125"/>
              <a:gd name="connsiteY35" fmla="*/ 767751 h 2579298"/>
              <a:gd name="connsiteX36" fmla="*/ 1906438 w 3045125"/>
              <a:gd name="connsiteY36" fmla="*/ 741871 h 2579298"/>
              <a:gd name="connsiteX37" fmla="*/ 1863306 w 3045125"/>
              <a:gd name="connsiteY37" fmla="*/ 681486 h 2579298"/>
              <a:gd name="connsiteX38" fmla="*/ 1802921 w 3045125"/>
              <a:gd name="connsiteY38" fmla="*/ 603849 h 2579298"/>
              <a:gd name="connsiteX39" fmla="*/ 1708030 w 3045125"/>
              <a:gd name="connsiteY39" fmla="*/ 500332 h 2579298"/>
              <a:gd name="connsiteX40" fmla="*/ 1682151 w 3045125"/>
              <a:gd name="connsiteY40" fmla="*/ 474452 h 2579298"/>
              <a:gd name="connsiteX41" fmla="*/ 1664898 w 3045125"/>
              <a:gd name="connsiteY41" fmla="*/ 448573 h 2579298"/>
              <a:gd name="connsiteX42" fmla="*/ 1613140 w 3045125"/>
              <a:gd name="connsiteY42" fmla="*/ 405441 h 2579298"/>
              <a:gd name="connsiteX43" fmla="*/ 1595887 w 3045125"/>
              <a:gd name="connsiteY43" fmla="*/ 379562 h 2579298"/>
              <a:gd name="connsiteX44" fmla="*/ 1518249 w 3045125"/>
              <a:gd name="connsiteY44" fmla="*/ 310551 h 2579298"/>
              <a:gd name="connsiteX45" fmla="*/ 1457864 w 3045125"/>
              <a:gd name="connsiteY45" fmla="*/ 241539 h 2579298"/>
              <a:gd name="connsiteX46" fmla="*/ 1414732 w 3045125"/>
              <a:gd name="connsiteY46" fmla="*/ 198407 h 2579298"/>
              <a:gd name="connsiteX47" fmla="*/ 1371600 w 3045125"/>
              <a:gd name="connsiteY47" fmla="*/ 155275 h 2579298"/>
              <a:gd name="connsiteX48" fmla="*/ 1302589 w 3045125"/>
              <a:gd name="connsiteY48" fmla="*/ 77637 h 2579298"/>
              <a:gd name="connsiteX49" fmla="*/ 1276710 w 3045125"/>
              <a:gd name="connsiteY49" fmla="*/ 51758 h 2579298"/>
              <a:gd name="connsiteX50" fmla="*/ 1259457 w 3045125"/>
              <a:gd name="connsiteY50" fmla="*/ 25879 h 2579298"/>
              <a:gd name="connsiteX51" fmla="*/ 1207698 w 3045125"/>
              <a:gd name="connsiteY51" fmla="*/ 0 h 2579298"/>
              <a:gd name="connsiteX52" fmla="*/ 1104181 w 3045125"/>
              <a:gd name="connsiteY52" fmla="*/ 17252 h 2579298"/>
              <a:gd name="connsiteX53" fmla="*/ 1017917 w 3045125"/>
              <a:gd name="connsiteY53" fmla="*/ 34505 h 2579298"/>
              <a:gd name="connsiteX54" fmla="*/ 785004 w 3045125"/>
              <a:gd name="connsiteY54" fmla="*/ 43132 h 2579298"/>
              <a:gd name="connsiteX55" fmla="*/ 310551 w 3045125"/>
              <a:gd name="connsiteY55" fmla="*/ 51758 h 2579298"/>
              <a:gd name="connsiteX56" fmla="*/ 138023 w 3045125"/>
              <a:gd name="connsiteY56" fmla="*/ 60385 h 2579298"/>
              <a:gd name="connsiteX57" fmla="*/ 60385 w 3045125"/>
              <a:gd name="connsiteY57" fmla="*/ 103517 h 2579298"/>
              <a:gd name="connsiteX58" fmla="*/ 0 w 3045125"/>
              <a:gd name="connsiteY58" fmla="*/ 129396 h 2579298"/>
              <a:gd name="connsiteX59" fmla="*/ 8627 w 3045125"/>
              <a:gd name="connsiteY59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08362 w 3045125"/>
              <a:gd name="connsiteY28" fmla="*/ 1216324 h 2579298"/>
              <a:gd name="connsiteX29" fmla="*/ 2182483 w 3045125"/>
              <a:gd name="connsiteY29" fmla="*/ 1181819 h 2579298"/>
              <a:gd name="connsiteX30" fmla="*/ 2156604 w 3045125"/>
              <a:gd name="connsiteY30" fmla="*/ 1138686 h 2579298"/>
              <a:gd name="connsiteX31" fmla="*/ 2122098 w 3045125"/>
              <a:gd name="connsiteY31" fmla="*/ 1086928 h 2579298"/>
              <a:gd name="connsiteX32" fmla="*/ 2078966 w 3045125"/>
              <a:gd name="connsiteY32" fmla="*/ 992037 h 2579298"/>
              <a:gd name="connsiteX33" fmla="*/ 2035834 w 3045125"/>
              <a:gd name="connsiteY33" fmla="*/ 931652 h 2579298"/>
              <a:gd name="connsiteX34" fmla="*/ 1932317 w 3045125"/>
              <a:gd name="connsiteY34" fmla="*/ 767751 h 2579298"/>
              <a:gd name="connsiteX35" fmla="*/ 1906438 w 3045125"/>
              <a:gd name="connsiteY35" fmla="*/ 741871 h 2579298"/>
              <a:gd name="connsiteX36" fmla="*/ 1863306 w 3045125"/>
              <a:gd name="connsiteY36" fmla="*/ 681486 h 2579298"/>
              <a:gd name="connsiteX37" fmla="*/ 1802921 w 3045125"/>
              <a:gd name="connsiteY37" fmla="*/ 603849 h 2579298"/>
              <a:gd name="connsiteX38" fmla="*/ 1708030 w 3045125"/>
              <a:gd name="connsiteY38" fmla="*/ 500332 h 2579298"/>
              <a:gd name="connsiteX39" fmla="*/ 1682151 w 3045125"/>
              <a:gd name="connsiteY39" fmla="*/ 474452 h 2579298"/>
              <a:gd name="connsiteX40" fmla="*/ 1664898 w 3045125"/>
              <a:gd name="connsiteY40" fmla="*/ 448573 h 2579298"/>
              <a:gd name="connsiteX41" fmla="*/ 1613140 w 3045125"/>
              <a:gd name="connsiteY41" fmla="*/ 405441 h 2579298"/>
              <a:gd name="connsiteX42" fmla="*/ 1595887 w 3045125"/>
              <a:gd name="connsiteY42" fmla="*/ 379562 h 2579298"/>
              <a:gd name="connsiteX43" fmla="*/ 1518249 w 3045125"/>
              <a:gd name="connsiteY43" fmla="*/ 310551 h 2579298"/>
              <a:gd name="connsiteX44" fmla="*/ 1457864 w 3045125"/>
              <a:gd name="connsiteY44" fmla="*/ 241539 h 2579298"/>
              <a:gd name="connsiteX45" fmla="*/ 1414732 w 3045125"/>
              <a:gd name="connsiteY45" fmla="*/ 198407 h 2579298"/>
              <a:gd name="connsiteX46" fmla="*/ 1371600 w 3045125"/>
              <a:gd name="connsiteY46" fmla="*/ 155275 h 2579298"/>
              <a:gd name="connsiteX47" fmla="*/ 1302589 w 3045125"/>
              <a:gd name="connsiteY47" fmla="*/ 77637 h 2579298"/>
              <a:gd name="connsiteX48" fmla="*/ 1276710 w 3045125"/>
              <a:gd name="connsiteY48" fmla="*/ 51758 h 2579298"/>
              <a:gd name="connsiteX49" fmla="*/ 1259457 w 3045125"/>
              <a:gd name="connsiteY49" fmla="*/ 25879 h 2579298"/>
              <a:gd name="connsiteX50" fmla="*/ 1207698 w 3045125"/>
              <a:gd name="connsiteY50" fmla="*/ 0 h 2579298"/>
              <a:gd name="connsiteX51" fmla="*/ 1104181 w 3045125"/>
              <a:gd name="connsiteY51" fmla="*/ 17252 h 2579298"/>
              <a:gd name="connsiteX52" fmla="*/ 1017917 w 3045125"/>
              <a:gd name="connsiteY52" fmla="*/ 34505 h 2579298"/>
              <a:gd name="connsiteX53" fmla="*/ 785004 w 3045125"/>
              <a:gd name="connsiteY53" fmla="*/ 43132 h 2579298"/>
              <a:gd name="connsiteX54" fmla="*/ 310551 w 3045125"/>
              <a:gd name="connsiteY54" fmla="*/ 51758 h 2579298"/>
              <a:gd name="connsiteX55" fmla="*/ 138023 w 3045125"/>
              <a:gd name="connsiteY55" fmla="*/ 60385 h 2579298"/>
              <a:gd name="connsiteX56" fmla="*/ 60385 w 3045125"/>
              <a:gd name="connsiteY56" fmla="*/ 103517 h 2579298"/>
              <a:gd name="connsiteX57" fmla="*/ 0 w 3045125"/>
              <a:gd name="connsiteY57" fmla="*/ 129396 h 2579298"/>
              <a:gd name="connsiteX58" fmla="*/ 8627 w 3045125"/>
              <a:gd name="connsiteY58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08362 w 3045125"/>
              <a:gd name="connsiteY28" fmla="*/ 1216324 h 2579298"/>
              <a:gd name="connsiteX29" fmla="*/ 2182483 w 3045125"/>
              <a:gd name="connsiteY29" fmla="*/ 1181819 h 2579298"/>
              <a:gd name="connsiteX30" fmla="*/ 2122098 w 3045125"/>
              <a:gd name="connsiteY30" fmla="*/ 1086928 h 2579298"/>
              <a:gd name="connsiteX31" fmla="*/ 2078966 w 3045125"/>
              <a:gd name="connsiteY31" fmla="*/ 992037 h 2579298"/>
              <a:gd name="connsiteX32" fmla="*/ 2035834 w 3045125"/>
              <a:gd name="connsiteY32" fmla="*/ 931652 h 2579298"/>
              <a:gd name="connsiteX33" fmla="*/ 1932317 w 3045125"/>
              <a:gd name="connsiteY33" fmla="*/ 767751 h 2579298"/>
              <a:gd name="connsiteX34" fmla="*/ 1906438 w 3045125"/>
              <a:gd name="connsiteY34" fmla="*/ 741871 h 2579298"/>
              <a:gd name="connsiteX35" fmla="*/ 1863306 w 3045125"/>
              <a:gd name="connsiteY35" fmla="*/ 681486 h 2579298"/>
              <a:gd name="connsiteX36" fmla="*/ 1802921 w 3045125"/>
              <a:gd name="connsiteY36" fmla="*/ 603849 h 2579298"/>
              <a:gd name="connsiteX37" fmla="*/ 1708030 w 3045125"/>
              <a:gd name="connsiteY37" fmla="*/ 500332 h 2579298"/>
              <a:gd name="connsiteX38" fmla="*/ 1682151 w 3045125"/>
              <a:gd name="connsiteY38" fmla="*/ 474452 h 2579298"/>
              <a:gd name="connsiteX39" fmla="*/ 1664898 w 3045125"/>
              <a:gd name="connsiteY39" fmla="*/ 448573 h 2579298"/>
              <a:gd name="connsiteX40" fmla="*/ 1613140 w 3045125"/>
              <a:gd name="connsiteY40" fmla="*/ 405441 h 2579298"/>
              <a:gd name="connsiteX41" fmla="*/ 1595887 w 3045125"/>
              <a:gd name="connsiteY41" fmla="*/ 379562 h 2579298"/>
              <a:gd name="connsiteX42" fmla="*/ 1518249 w 3045125"/>
              <a:gd name="connsiteY42" fmla="*/ 310551 h 2579298"/>
              <a:gd name="connsiteX43" fmla="*/ 1457864 w 3045125"/>
              <a:gd name="connsiteY43" fmla="*/ 241539 h 2579298"/>
              <a:gd name="connsiteX44" fmla="*/ 1414732 w 3045125"/>
              <a:gd name="connsiteY44" fmla="*/ 198407 h 2579298"/>
              <a:gd name="connsiteX45" fmla="*/ 1371600 w 3045125"/>
              <a:gd name="connsiteY45" fmla="*/ 155275 h 2579298"/>
              <a:gd name="connsiteX46" fmla="*/ 1302589 w 3045125"/>
              <a:gd name="connsiteY46" fmla="*/ 77637 h 2579298"/>
              <a:gd name="connsiteX47" fmla="*/ 1276710 w 3045125"/>
              <a:gd name="connsiteY47" fmla="*/ 51758 h 2579298"/>
              <a:gd name="connsiteX48" fmla="*/ 1259457 w 3045125"/>
              <a:gd name="connsiteY48" fmla="*/ 25879 h 2579298"/>
              <a:gd name="connsiteX49" fmla="*/ 1207698 w 3045125"/>
              <a:gd name="connsiteY49" fmla="*/ 0 h 2579298"/>
              <a:gd name="connsiteX50" fmla="*/ 1104181 w 3045125"/>
              <a:gd name="connsiteY50" fmla="*/ 17252 h 2579298"/>
              <a:gd name="connsiteX51" fmla="*/ 1017917 w 3045125"/>
              <a:gd name="connsiteY51" fmla="*/ 34505 h 2579298"/>
              <a:gd name="connsiteX52" fmla="*/ 785004 w 3045125"/>
              <a:gd name="connsiteY52" fmla="*/ 43132 h 2579298"/>
              <a:gd name="connsiteX53" fmla="*/ 310551 w 3045125"/>
              <a:gd name="connsiteY53" fmla="*/ 51758 h 2579298"/>
              <a:gd name="connsiteX54" fmla="*/ 138023 w 3045125"/>
              <a:gd name="connsiteY54" fmla="*/ 60385 h 2579298"/>
              <a:gd name="connsiteX55" fmla="*/ 60385 w 3045125"/>
              <a:gd name="connsiteY55" fmla="*/ 103517 h 2579298"/>
              <a:gd name="connsiteX56" fmla="*/ 0 w 3045125"/>
              <a:gd name="connsiteY56" fmla="*/ 129396 h 2579298"/>
              <a:gd name="connsiteX57" fmla="*/ 8627 w 3045125"/>
              <a:gd name="connsiteY57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20506 w 3045125"/>
              <a:gd name="connsiteY25" fmla="*/ 1406105 h 2579298"/>
              <a:gd name="connsiteX26" fmla="*/ 2260121 w 3045125"/>
              <a:gd name="connsiteY26" fmla="*/ 1311215 h 2579298"/>
              <a:gd name="connsiteX27" fmla="*/ 2208362 w 3045125"/>
              <a:gd name="connsiteY27" fmla="*/ 1216324 h 2579298"/>
              <a:gd name="connsiteX28" fmla="*/ 2182483 w 3045125"/>
              <a:gd name="connsiteY28" fmla="*/ 1181819 h 2579298"/>
              <a:gd name="connsiteX29" fmla="*/ 2122098 w 3045125"/>
              <a:gd name="connsiteY29" fmla="*/ 1086928 h 2579298"/>
              <a:gd name="connsiteX30" fmla="*/ 2078966 w 3045125"/>
              <a:gd name="connsiteY30" fmla="*/ 992037 h 2579298"/>
              <a:gd name="connsiteX31" fmla="*/ 2035834 w 3045125"/>
              <a:gd name="connsiteY31" fmla="*/ 931652 h 2579298"/>
              <a:gd name="connsiteX32" fmla="*/ 1932317 w 3045125"/>
              <a:gd name="connsiteY32" fmla="*/ 767751 h 2579298"/>
              <a:gd name="connsiteX33" fmla="*/ 1906438 w 3045125"/>
              <a:gd name="connsiteY33" fmla="*/ 741871 h 2579298"/>
              <a:gd name="connsiteX34" fmla="*/ 1863306 w 3045125"/>
              <a:gd name="connsiteY34" fmla="*/ 681486 h 2579298"/>
              <a:gd name="connsiteX35" fmla="*/ 1802921 w 3045125"/>
              <a:gd name="connsiteY35" fmla="*/ 603849 h 2579298"/>
              <a:gd name="connsiteX36" fmla="*/ 1708030 w 3045125"/>
              <a:gd name="connsiteY36" fmla="*/ 500332 h 2579298"/>
              <a:gd name="connsiteX37" fmla="*/ 1682151 w 3045125"/>
              <a:gd name="connsiteY37" fmla="*/ 474452 h 2579298"/>
              <a:gd name="connsiteX38" fmla="*/ 1664898 w 3045125"/>
              <a:gd name="connsiteY38" fmla="*/ 448573 h 2579298"/>
              <a:gd name="connsiteX39" fmla="*/ 1613140 w 3045125"/>
              <a:gd name="connsiteY39" fmla="*/ 405441 h 2579298"/>
              <a:gd name="connsiteX40" fmla="*/ 1595887 w 3045125"/>
              <a:gd name="connsiteY40" fmla="*/ 379562 h 2579298"/>
              <a:gd name="connsiteX41" fmla="*/ 1518249 w 3045125"/>
              <a:gd name="connsiteY41" fmla="*/ 310551 h 2579298"/>
              <a:gd name="connsiteX42" fmla="*/ 1457864 w 3045125"/>
              <a:gd name="connsiteY42" fmla="*/ 241539 h 2579298"/>
              <a:gd name="connsiteX43" fmla="*/ 1414732 w 3045125"/>
              <a:gd name="connsiteY43" fmla="*/ 198407 h 2579298"/>
              <a:gd name="connsiteX44" fmla="*/ 1371600 w 3045125"/>
              <a:gd name="connsiteY44" fmla="*/ 155275 h 2579298"/>
              <a:gd name="connsiteX45" fmla="*/ 1302589 w 3045125"/>
              <a:gd name="connsiteY45" fmla="*/ 77637 h 2579298"/>
              <a:gd name="connsiteX46" fmla="*/ 1276710 w 3045125"/>
              <a:gd name="connsiteY46" fmla="*/ 51758 h 2579298"/>
              <a:gd name="connsiteX47" fmla="*/ 1259457 w 3045125"/>
              <a:gd name="connsiteY47" fmla="*/ 25879 h 2579298"/>
              <a:gd name="connsiteX48" fmla="*/ 1207698 w 3045125"/>
              <a:gd name="connsiteY48" fmla="*/ 0 h 2579298"/>
              <a:gd name="connsiteX49" fmla="*/ 1104181 w 3045125"/>
              <a:gd name="connsiteY49" fmla="*/ 17252 h 2579298"/>
              <a:gd name="connsiteX50" fmla="*/ 1017917 w 3045125"/>
              <a:gd name="connsiteY50" fmla="*/ 34505 h 2579298"/>
              <a:gd name="connsiteX51" fmla="*/ 785004 w 3045125"/>
              <a:gd name="connsiteY51" fmla="*/ 43132 h 2579298"/>
              <a:gd name="connsiteX52" fmla="*/ 310551 w 3045125"/>
              <a:gd name="connsiteY52" fmla="*/ 51758 h 2579298"/>
              <a:gd name="connsiteX53" fmla="*/ 138023 w 3045125"/>
              <a:gd name="connsiteY53" fmla="*/ 60385 h 2579298"/>
              <a:gd name="connsiteX54" fmla="*/ 60385 w 3045125"/>
              <a:gd name="connsiteY54" fmla="*/ 103517 h 2579298"/>
              <a:gd name="connsiteX55" fmla="*/ 0 w 3045125"/>
              <a:gd name="connsiteY55" fmla="*/ 129396 h 2579298"/>
              <a:gd name="connsiteX56" fmla="*/ 8627 w 3045125"/>
              <a:gd name="connsiteY56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32649 w 3045125"/>
              <a:gd name="connsiteY21" fmla="*/ 1604513 h 2579298"/>
              <a:gd name="connsiteX22" fmla="*/ 2406770 w 3045125"/>
              <a:gd name="connsiteY22" fmla="*/ 1561381 h 2579298"/>
              <a:gd name="connsiteX23" fmla="*/ 2380891 w 3045125"/>
              <a:gd name="connsiteY23" fmla="*/ 1526875 h 2579298"/>
              <a:gd name="connsiteX24" fmla="*/ 2320506 w 3045125"/>
              <a:gd name="connsiteY24" fmla="*/ 1406105 h 2579298"/>
              <a:gd name="connsiteX25" fmla="*/ 2260121 w 3045125"/>
              <a:gd name="connsiteY25" fmla="*/ 1311215 h 2579298"/>
              <a:gd name="connsiteX26" fmla="*/ 2208362 w 3045125"/>
              <a:gd name="connsiteY26" fmla="*/ 1216324 h 2579298"/>
              <a:gd name="connsiteX27" fmla="*/ 2182483 w 3045125"/>
              <a:gd name="connsiteY27" fmla="*/ 1181819 h 2579298"/>
              <a:gd name="connsiteX28" fmla="*/ 2122098 w 3045125"/>
              <a:gd name="connsiteY28" fmla="*/ 1086928 h 2579298"/>
              <a:gd name="connsiteX29" fmla="*/ 2078966 w 3045125"/>
              <a:gd name="connsiteY29" fmla="*/ 992037 h 2579298"/>
              <a:gd name="connsiteX30" fmla="*/ 2035834 w 3045125"/>
              <a:gd name="connsiteY30" fmla="*/ 931652 h 2579298"/>
              <a:gd name="connsiteX31" fmla="*/ 1932317 w 3045125"/>
              <a:gd name="connsiteY31" fmla="*/ 767751 h 2579298"/>
              <a:gd name="connsiteX32" fmla="*/ 1906438 w 3045125"/>
              <a:gd name="connsiteY32" fmla="*/ 741871 h 2579298"/>
              <a:gd name="connsiteX33" fmla="*/ 1863306 w 3045125"/>
              <a:gd name="connsiteY33" fmla="*/ 681486 h 2579298"/>
              <a:gd name="connsiteX34" fmla="*/ 1802921 w 3045125"/>
              <a:gd name="connsiteY34" fmla="*/ 603849 h 2579298"/>
              <a:gd name="connsiteX35" fmla="*/ 1708030 w 3045125"/>
              <a:gd name="connsiteY35" fmla="*/ 500332 h 2579298"/>
              <a:gd name="connsiteX36" fmla="*/ 1682151 w 3045125"/>
              <a:gd name="connsiteY36" fmla="*/ 474452 h 2579298"/>
              <a:gd name="connsiteX37" fmla="*/ 1664898 w 3045125"/>
              <a:gd name="connsiteY37" fmla="*/ 448573 h 2579298"/>
              <a:gd name="connsiteX38" fmla="*/ 1613140 w 3045125"/>
              <a:gd name="connsiteY38" fmla="*/ 405441 h 2579298"/>
              <a:gd name="connsiteX39" fmla="*/ 1595887 w 3045125"/>
              <a:gd name="connsiteY39" fmla="*/ 379562 h 2579298"/>
              <a:gd name="connsiteX40" fmla="*/ 1518249 w 3045125"/>
              <a:gd name="connsiteY40" fmla="*/ 310551 h 2579298"/>
              <a:gd name="connsiteX41" fmla="*/ 1457864 w 3045125"/>
              <a:gd name="connsiteY41" fmla="*/ 241539 h 2579298"/>
              <a:gd name="connsiteX42" fmla="*/ 1414732 w 3045125"/>
              <a:gd name="connsiteY42" fmla="*/ 198407 h 2579298"/>
              <a:gd name="connsiteX43" fmla="*/ 1371600 w 3045125"/>
              <a:gd name="connsiteY43" fmla="*/ 155275 h 2579298"/>
              <a:gd name="connsiteX44" fmla="*/ 1302589 w 3045125"/>
              <a:gd name="connsiteY44" fmla="*/ 77637 h 2579298"/>
              <a:gd name="connsiteX45" fmla="*/ 1276710 w 3045125"/>
              <a:gd name="connsiteY45" fmla="*/ 51758 h 2579298"/>
              <a:gd name="connsiteX46" fmla="*/ 1259457 w 3045125"/>
              <a:gd name="connsiteY46" fmla="*/ 25879 h 2579298"/>
              <a:gd name="connsiteX47" fmla="*/ 1207698 w 3045125"/>
              <a:gd name="connsiteY47" fmla="*/ 0 h 2579298"/>
              <a:gd name="connsiteX48" fmla="*/ 1104181 w 3045125"/>
              <a:gd name="connsiteY48" fmla="*/ 17252 h 2579298"/>
              <a:gd name="connsiteX49" fmla="*/ 1017917 w 3045125"/>
              <a:gd name="connsiteY49" fmla="*/ 34505 h 2579298"/>
              <a:gd name="connsiteX50" fmla="*/ 785004 w 3045125"/>
              <a:gd name="connsiteY50" fmla="*/ 43132 h 2579298"/>
              <a:gd name="connsiteX51" fmla="*/ 310551 w 3045125"/>
              <a:gd name="connsiteY51" fmla="*/ 51758 h 2579298"/>
              <a:gd name="connsiteX52" fmla="*/ 138023 w 3045125"/>
              <a:gd name="connsiteY52" fmla="*/ 60385 h 2579298"/>
              <a:gd name="connsiteX53" fmla="*/ 60385 w 3045125"/>
              <a:gd name="connsiteY53" fmla="*/ 103517 h 2579298"/>
              <a:gd name="connsiteX54" fmla="*/ 0 w 3045125"/>
              <a:gd name="connsiteY54" fmla="*/ 129396 h 2579298"/>
              <a:gd name="connsiteX55" fmla="*/ 8627 w 3045125"/>
              <a:gd name="connsiteY55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44793 w 3045125"/>
              <a:gd name="connsiteY17" fmla="*/ 1777041 h 2579298"/>
              <a:gd name="connsiteX18" fmla="*/ 2510287 w 3045125"/>
              <a:gd name="connsiteY18" fmla="*/ 1725283 h 2579298"/>
              <a:gd name="connsiteX19" fmla="*/ 2458528 w 3045125"/>
              <a:gd name="connsiteY19" fmla="*/ 1656271 h 2579298"/>
              <a:gd name="connsiteX20" fmla="*/ 2432649 w 3045125"/>
              <a:gd name="connsiteY20" fmla="*/ 1604513 h 2579298"/>
              <a:gd name="connsiteX21" fmla="*/ 2406770 w 3045125"/>
              <a:gd name="connsiteY21" fmla="*/ 1561381 h 2579298"/>
              <a:gd name="connsiteX22" fmla="*/ 2380891 w 3045125"/>
              <a:gd name="connsiteY22" fmla="*/ 1526875 h 2579298"/>
              <a:gd name="connsiteX23" fmla="*/ 2320506 w 3045125"/>
              <a:gd name="connsiteY23" fmla="*/ 1406105 h 2579298"/>
              <a:gd name="connsiteX24" fmla="*/ 2260121 w 3045125"/>
              <a:gd name="connsiteY24" fmla="*/ 1311215 h 2579298"/>
              <a:gd name="connsiteX25" fmla="*/ 2208362 w 3045125"/>
              <a:gd name="connsiteY25" fmla="*/ 1216324 h 2579298"/>
              <a:gd name="connsiteX26" fmla="*/ 2182483 w 3045125"/>
              <a:gd name="connsiteY26" fmla="*/ 1181819 h 2579298"/>
              <a:gd name="connsiteX27" fmla="*/ 2122098 w 3045125"/>
              <a:gd name="connsiteY27" fmla="*/ 1086928 h 2579298"/>
              <a:gd name="connsiteX28" fmla="*/ 2078966 w 3045125"/>
              <a:gd name="connsiteY28" fmla="*/ 992037 h 2579298"/>
              <a:gd name="connsiteX29" fmla="*/ 2035834 w 3045125"/>
              <a:gd name="connsiteY29" fmla="*/ 931652 h 2579298"/>
              <a:gd name="connsiteX30" fmla="*/ 1932317 w 3045125"/>
              <a:gd name="connsiteY30" fmla="*/ 767751 h 2579298"/>
              <a:gd name="connsiteX31" fmla="*/ 1906438 w 3045125"/>
              <a:gd name="connsiteY31" fmla="*/ 741871 h 2579298"/>
              <a:gd name="connsiteX32" fmla="*/ 1863306 w 3045125"/>
              <a:gd name="connsiteY32" fmla="*/ 681486 h 2579298"/>
              <a:gd name="connsiteX33" fmla="*/ 1802921 w 3045125"/>
              <a:gd name="connsiteY33" fmla="*/ 603849 h 2579298"/>
              <a:gd name="connsiteX34" fmla="*/ 1708030 w 3045125"/>
              <a:gd name="connsiteY34" fmla="*/ 500332 h 2579298"/>
              <a:gd name="connsiteX35" fmla="*/ 1682151 w 3045125"/>
              <a:gd name="connsiteY35" fmla="*/ 474452 h 2579298"/>
              <a:gd name="connsiteX36" fmla="*/ 1664898 w 3045125"/>
              <a:gd name="connsiteY36" fmla="*/ 448573 h 2579298"/>
              <a:gd name="connsiteX37" fmla="*/ 1613140 w 3045125"/>
              <a:gd name="connsiteY37" fmla="*/ 405441 h 2579298"/>
              <a:gd name="connsiteX38" fmla="*/ 1595887 w 3045125"/>
              <a:gd name="connsiteY38" fmla="*/ 379562 h 2579298"/>
              <a:gd name="connsiteX39" fmla="*/ 1518249 w 3045125"/>
              <a:gd name="connsiteY39" fmla="*/ 310551 h 2579298"/>
              <a:gd name="connsiteX40" fmla="*/ 1457864 w 3045125"/>
              <a:gd name="connsiteY40" fmla="*/ 241539 h 2579298"/>
              <a:gd name="connsiteX41" fmla="*/ 1414732 w 3045125"/>
              <a:gd name="connsiteY41" fmla="*/ 198407 h 2579298"/>
              <a:gd name="connsiteX42" fmla="*/ 1371600 w 3045125"/>
              <a:gd name="connsiteY42" fmla="*/ 155275 h 2579298"/>
              <a:gd name="connsiteX43" fmla="*/ 1302589 w 3045125"/>
              <a:gd name="connsiteY43" fmla="*/ 77637 h 2579298"/>
              <a:gd name="connsiteX44" fmla="*/ 1276710 w 3045125"/>
              <a:gd name="connsiteY44" fmla="*/ 51758 h 2579298"/>
              <a:gd name="connsiteX45" fmla="*/ 1259457 w 3045125"/>
              <a:gd name="connsiteY45" fmla="*/ 25879 h 2579298"/>
              <a:gd name="connsiteX46" fmla="*/ 1207698 w 3045125"/>
              <a:gd name="connsiteY46" fmla="*/ 0 h 2579298"/>
              <a:gd name="connsiteX47" fmla="*/ 1104181 w 3045125"/>
              <a:gd name="connsiteY47" fmla="*/ 17252 h 2579298"/>
              <a:gd name="connsiteX48" fmla="*/ 1017917 w 3045125"/>
              <a:gd name="connsiteY48" fmla="*/ 34505 h 2579298"/>
              <a:gd name="connsiteX49" fmla="*/ 785004 w 3045125"/>
              <a:gd name="connsiteY49" fmla="*/ 43132 h 2579298"/>
              <a:gd name="connsiteX50" fmla="*/ 310551 w 3045125"/>
              <a:gd name="connsiteY50" fmla="*/ 51758 h 2579298"/>
              <a:gd name="connsiteX51" fmla="*/ 138023 w 3045125"/>
              <a:gd name="connsiteY51" fmla="*/ 60385 h 2579298"/>
              <a:gd name="connsiteX52" fmla="*/ 60385 w 3045125"/>
              <a:gd name="connsiteY52" fmla="*/ 103517 h 2579298"/>
              <a:gd name="connsiteX53" fmla="*/ 0 w 3045125"/>
              <a:gd name="connsiteY53" fmla="*/ 129396 h 2579298"/>
              <a:gd name="connsiteX54" fmla="*/ 8627 w 3045125"/>
              <a:gd name="connsiteY5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44793 w 3045125"/>
              <a:gd name="connsiteY16" fmla="*/ 1777041 h 2579298"/>
              <a:gd name="connsiteX17" fmla="*/ 2510287 w 3045125"/>
              <a:gd name="connsiteY17" fmla="*/ 1725283 h 2579298"/>
              <a:gd name="connsiteX18" fmla="*/ 2458528 w 3045125"/>
              <a:gd name="connsiteY18" fmla="*/ 1656271 h 2579298"/>
              <a:gd name="connsiteX19" fmla="*/ 2432649 w 3045125"/>
              <a:gd name="connsiteY19" fmla="*/ 1604513 h 2579298"/>
              <a:gd name="connsiteX20" fmla="*/ 2406770 w 3045125"/>
              <a:gd name="connsiteY20" fmla="*/ 1561381 h 2579298"/>
              <a:gd name="connsiteX21" fmla="*/ 2380891 w 3045125"/>
              <a:gd name="connsiteY21" fmla="*/ 1526875 h 2579298"/>
              <a:gd name="connsiteX22" fmla="*/ 2320506 w 3045125"/>
              <a:gd name="connsiteY22" fmla="*/ 1406105 h 2579298"/>
              <a:gd name="connsiteX23" fmla="*/ 2260121 w 3045125"/>
              <a:gd name="connsiteY23" fmla="*/ 1311215 h 2579298"/>
              <a:gd name="connsiteX24" fmla="*/ 2208362 w 3045125"/>
              <a:gd name="connsiteY24" fmla="*/ 1216324 h 2579298"/>
              <a:gd name="connsiteX25" fmla="*/ 2182483 w 3045125"/>
              <a:gd name="connsiteY25" fmla="*/ 1181819 h 2579298"/>
              <a:gd name="connsiteX26" fmla="*/ 2122098 w 3045125"/>
              <a:gd name="connsiteY26" fmla="*/ 1086928 h 2579298"/>
              <a:gd name="connsiteX27" fmla="*/ 2078966 w 3045125"/>
              <a:gd name="connsiteY27" fmla="*/ 992037 h 2579298"/>
              <a:gd name="connsiteX28" fmla="*/ 2035834 w 3045125"/>
              <a:gd name="connsiteY28" fmla="*/ 931652 h 2579298"/>
              <a:gd name="connsiteX29" fmla="*/ 1932317 w 3045125"/>
              <a:gd name="connsiteY29" fmla="*/ 767751 h 2579298"/>
              <a:gd name="connsiteX30" fmla="*/ 1906438 w 3045125"/>
              <a:gd name="connsiteY30" fmla="*/ 741871 h 2579298"/>
              <a:gd name="connsiteX31" fmla="*/ 1863306 w 3045125"/>
              <a:gd name="connsiteY31" fmla="*/ 681486 h 2579298"/>
              <a:gd name="connsiteX32" fmla="*/ 1802921 w 3045125"/>
              <a:gd name="connsiteY32" fmla="*/ 603849 h 2579298"/>
              <a:gd name="connsiteX33" fmla="*/ 1708030 w 3045125"/>
              <a:gd name="connsiteY33" fmla="*/ 500332 h 2579298"/>
              <a:gd name="connsiteX34" fmla="*/ 1682151 w 3045125"/>
              <a:gd name="connsiteY34" fmla="*/ 474452 h 2579298"/>
              <a:gd name="connsiteX35" fmla="*/ 1664898 w 3045125"/>
              <a:gd name="connsiteY35" fmla="*/ 448573 h 2579298"/>
              <a:gd name="connsiteX36" fmla="*/ 1613140 w 3045125"/>
              <a:gd name="connsiteY36" fmla="*/ 405441 h 2579298"/>
              <a:gd name="connsiteX37" fmla="*/ 1595887 w 3045125"/>
              <a:gd name="connsiteY37" fmla="*/ 379562 h 2579298"/>
              <a:gd name="connsiteX38" fmla="*/ 1518249 w 3045125"/>
              <a:gd name="connsiteY38" fmla="*/ 310551 h 2579298"/>
              <a:gd name="connsiteX39" fmla="*/ 1457864 w 3045125"/>
              <a:gd name="connsiteY39" fmla="*/ 241539 h 2579298"/>
              <a:gd name="connsiteX40" fmla="*/ 1414732 w 3045125"/>
              <a:gd name="connsiteY40" fmla="*/ 198407 h 2579298"/>
              <a:gd name="connsiteX41" fmla="*/ 1371600 w 3045125"/>
              <a:gd name="connsiteY41" fmla="*/ 155275 h 2579298"/>
              <a:gd name="connsiteX42" fmla="*/ 1302589 w 3045125"/>
              <a:gd name="connsiteY42" fmla="*/ 77637 h 2579298"/>
              <a:gd name="connsiteX43" fmla="*/ 1276710 w 3045125"/>
              <a:gd name="connsiteY43" fmla="*/ 51758 h 2579298"/>
              <a:gd name="connsiteX44" fmla="*/ 1259457 w 3045125"/>
              <a:gd name="connsiteY44" fmla="*/ 25879 h 2579298"/>
              <a:gd name="connsiteX45" fmla="*/ 1207698 w 3045125"/>
              <a:gd name="connsiteY45" fmla="*/ 0 h 2579298"/>
              <a:gd name="connsiteX46" fmla="*/ 1104181 w 3045125"/>
              <a:gd name="connsiteY46" fmla="*/ 17252 h 2579298"/>
              <a:gd name="connsiteX47" fmla="*/ 1017917 w 3045125"/>
              <a:gd name="connsiteY47" fmla="*/ 34505 h 2579298"/>
              <a:gd name="connsiteX48" fmla="*/ 785004 w 3045125"/>
              <a:gd name="connsiteY48" fmla="*/ 43132 h 2579298"/>
              <a:gd name="connsiteX49" fmla="*/ 310551 w 3045125"/>
              <a:gd name="connsiteY49" fmla="*/ 51758 h 2579298"/>
              <a:gd name="connsiteX50" fmla="*/ 138023 w 3045125"/>
              <a:gd name="connsiteY50" fmla="*/ 60385 h 2579298"/>
              <a:gd name="connsiteX51" fmla="*/ 60385 w 3045125"/>
              <a:gd name="connsiteY51" fmla="*/ 103517 h 2579298"/>
              <a:gd name="connsiteX52" fmla="*/ 0 w 3045125"/>
              <a:gd name="connsiteY52" fmla="*/ 129396 h 2579298"/>
              <a:gd name="connsiteX53" fmla="*/ 8627 w 3045125"/>
              <a:gd name="connsiteY53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691442 w 3045125"/>
              <a:gd name="connsiteY11" fmla="*/ 2027207 h 2579298"/>
              <a:gd name="connsiteX12" fmla="*/ 2682815 w 3045125"/>
              <a:gd name="connsiteY12" fmla="*/ 2001328 h 2579298"/>
              <a:gd name="connsiteX13" fmla="*/ 2631057 w 3045125"/>
              <a:gd name="connsiteY13" fmla="*/ 1923690 h 2579298"/>
              <a:gd name="connsiteX14" fmla="*/ 2613804 w 3045125"/>
              <a:gd name="connsiteY14" fmla="*/ 1897811 h 2579298"/>
              <a:gd name="connsiteX15" fmla="*/ 2544793 w 3045125"/>
              <a:gd name="connsiteY15" fmla="*/ 1777041 h 2579298"/>
              <a:gd name="connsiteX16" fmla="*/ 2510287 w 3045125"/>
              <a:gd name="connsiteY16" fmla="*/ 1725283 h 2579298"/>
              <a:gd name="connsiteX17" fmla="*/ 2458528 w 3045125"/>
              <a:gd name="connsiteY17" fmla="*/ 1656271 h 2579298"/>
              <a:gd name="connsiteX18" fmla="*/ 2432649 w 3045125"/>
              <a:gd name="connsiteY18" fmla="*/ 1604513 h 2579298"/>
              <a:gd name="connsiteX19" fmla="*/ 2406770 w 3045125"/>
              <a:gd name="connsiteY19" fmla="*/ 1561381 h 2579298"/>
              <a:gd name="connsiteX20" fmla="*/ 2380891 w 3045125"/>
              <a:gd name="connsiteY20" fmla="*/ 1526875 h 2579298"/>
              <a:gd name="connsiteX21" fmla="*/ 2320506 w 3045125"/>
              <a:gd name="connsiteY21" fmla="*/ 1406105 h 2579298"/>
              <a:gd name="connsiteX22" fmla="*/ 2260121 w 3045125"/>
              <a:gd name="connsiteY22" fmla="*/ 1311215 h 2579298"/>
              <a:gd name="connsiteX23" fmla="*/ 2208362 w 3045125"/>
              <a:gd name="connsiteY23" fmla="*/ 1216324 h 2579298"/>
              <a:gd name="connsiteX24" fmla="*/ 2182483 w 3045125"/>
              <a:gd name="connsiteY24" fmla="*/ 1181819 h 2579298"/>
              <a:gd name="connsiteX25" fmla="*/ 2122098 w 3045125"/>
              <a:gd name="connsiteY25" fmla="*/ 1086928 h 2579298"/>
              <a:gd name="connsiteX26" fmla="*/ 2078966 w 3045125"/>
              <a:gd name="connsiteY26" fmla="*/ 992037 h 2579298"/>
              <a:gd name="connsiteX27" fmla="*/ 2035834 w 3045125"/>
              <a:gd name="connsiteY27" fmla="*/ 931652 h 2579298"/>
              <a:gd name="connsiteX28" fmla="*/ 1932317 w 3045125"/>
              <a:gd name="connsiteY28" fmla="*/ 767751 h 2579298"/>
              <a:gd name="connsiteX29" fmla="*/ 1906438 w 3045125"/>
              <a:gd name="connsiteY29" fmla="*/ 741871 h 2579298"/>
              <a:gd name="connsiteX30" fmla="*/ 1863306 w 3045125"/>
              <a:gd name="connsiteY30" fmla="*/ 681486 h 2579298"/>
              <a:gd name="connsiteX31" fmla="*/ 1802921 w 3045125"/>
              <a:gd name="connsiteY31" fmla="*/ 603849 h 2579298"/>
              <a:gd name="connsiteX32" fmla="*/ 1708030 w 3045125"/>
              <a:gd name="connsiteY32" fmla="*/ 500332 h 2579298"/>
              <a:gd name="connsiteX33" fmla="*/ 1682151 w 3045125"/>
              <a:gd name="connsiteY33" fmla="*/ 474452 h 2579298"/>
              <a:gd name="connsiteX34" fmla="*/ 1664898 w 3045125"/>
              <a:gd name="connsiteY34" fmla="*/ 448573 h 2579298"/>
              <a:gd name="connsiteX35" fmla="*/ 1613140 w 3045125"/>
              <a:gd name="connsiteY35" fmla="*/ 405441 h 2579298"/>
              <a:gd name="connsiteX36" fmla="*/ 1595887 w 3045125"/>
              <a:gd name="connsiteY36" fmla="*/ 379562 h 2579298"/>
              <a:gd name="connsiteX37" fmla="*/ 1518249 w 3045125"/>
              <a:gd name="connsiteY37" fmla="*/ 310551 h 2579298"/>
              <a:gd name="connsiteX38" fmla="*/ 1457864 w 3045125"/>
              <a:gd name="connsiteY38" fmla="*/ 241539 h 2579298"/>
              <a:gd name="connsiteX39" fmla="*/ 1414732 w 3045125"/>
              <a:gd name="connsiteY39" fmla="*/ 198407 h 2579298"/>
              <a:gd name="connsiteX40" fmla="*/ 1371600 w 3045125"/>
              <a:gd name="connsiteY40" fmla="*/ 155275 h 2579298"/>
              <a:gd name="connsiteX41" fmla="*/ 1302589 w 3045125"/>
              <a:gd name="connsiteY41" fmla="*/ 77637 h 2579298"/>
              <a:gd name="connsiteX42" fmla="*/ 1276710 w 3045125"/>
              <a:gd name="connsiteY42" fmla="*/ 51758 h 2579298"/>
              <a:gd name="connsiteX43" fmla="*/ 1259457 w 3045125"/>
              <a:gd name="connsiteY43" fmla="*/ 25879 h 2579298"/>
              <a:gd name="connsiteX44" fmla="*/ 1207698 w 3045125"/>
              <a:gd name="connsiteY44" fmla="*/ 0 h 2579298"/>
              <a:gd name="connsiteX45" fmla="*/ 1104181 w 3045125"/>
              <a:gd name="connsiteY45" fmla="*/ 17252 h 2579298"/>
              <a:gd name="connsiteX46" fmla="*/ 1017917 w 3045125"/>
              <a:gd name="connsiteY46" fmla="*/ 34505 h 2579298"/>
              <a:gd name="connsiteX47" fmla="*/ 785004 w 3045125"/>
              <a:gd name="connsiteY47" fmla="*/ 43132 h 2579298"/>
              <a:gd name="connsiteX48" fmla="*/ 310551 w 3045125"/>
              <a:gd name="connsiteY48" fmla="*/ 51758 h 2579298"/>
              <a:gd name="connsiteX49" fmla="*/ 138023 w 3045125"/>
              <a:gd name="connsiteY49" fmla="*/ 60385 h 2579298"/>
              <a:gd name="connsiteX50" fmla="*/ 60385 w 3045125"/>
              <a:gd name="connsiteY50" fmla="*/ 103517 h 2579298"/>
              <a:gd name="connsiteX51" fmla="*/ 0 w 3045125"/>
              <a:gd name="connsiteY51" fmla="*/ 129396 h 2579298"/>
              <a:gd name="connsiteX52" fmla="*/ 8627 w 3045125"/>
              <a:gd name="connsiteY52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03585 w 3045125"/>
              <a:gd name="connsiteY8" fmla="*/ 2208362 h 2579298"/>
              <a:gd name="connsiteX9" fmla="*/ 2777706 w 3045125"/>
              <a:gd name="connsiteY9" fmla="*/ 2156603 h 2579298"/>
              <a:gd name="connsiteX10" fmla="*/ 2691442 w 3045125"/>
              <a:gd name="connsiteY10" fmla="*/ 2027207 h 2579298"/>
              <a:gd name="connsiteX11" fmla="*/ 2682815 w 3045125"/>
              <a:gd name="connsiteY11" fmla="*/ 2001328 h 2579298"/>
              <a:gd name="connsiteX12" fmla="*/ 2631057 w 3045125"/>
              <a:gd name="connsiteY12" fmla="*/ 1923690 h 2579298"/>
              <a:gd name="connsiteX13" fmla="*/ 2613804 w 3045125"/>
              <a:gd name="connsiteY13" fmla="*/ 1897811 h 2579298"/>
              <a:gd name="connsiteX14" fmla="*/ 2544793 w 3045125"/>
              <a:gd name="connsiteY14" fmla="*/ 1777041 h 2579298"/>
              <a:gd name="connsiteX15" fmla="*/ 2510287 w 3045125"/>
              <a:gd name="connsiteY15" fmla="*/ 1725283 h 2579298"/>
              <a:gd name="connsiteX16" fmla="*/ 2458528 w 3045125"/>
              <a:gd name="connsiteY16" fmla="*/ 1656271 h 2579298"/>
              <a:gd name="connsiteX17" fmla="*/ 2432649 w 3045125"/>
              <a:gd name="connsiteY17" fmla="*/ 1604513 h 2579298"/>
              <a:gd name="connsiteX18" fmla="*/ 2406770 w 3045125"/>
              <a:gd name="connsiteY18" fmla="*/ 1561381 h 2579298"/>
              <a:gd name="connsiteX19" fmla="*/ 2380891 w 3045125"/>
              <a:gd name="connsiteY19" fmla="*/ 1526875 h 2579298"/>
              <a:gd name="connsiteX20" fmla="*/ 2320506 w 3045125"/>
              <a:gd name="connsiteY20" fmla="*/ 1406105 h 2579298"/>
              <a:gd name="connsiteX21" fmla="*/ 2260121 w 3045125"/>
              <a:gd name="connsiteY21" fmla="*/ 1311215 h 2579298"/>
              <a:gd name="connsiteX22" fmla="*/ 2208362 w 3045125"/>
              <a:gd name="connsiteY22" fmla="*/ 1216324 h 2579298"/>
              <a:gd name="connsiteX23" fmla="*/ 2182483 w 3045125"/>
              <a:gd name="connsiteY23" fmla="*/ 1181819 h 2579298"/>
              <a:gd name="connsiteX24" fmla="*/ 2122098 w 3045125"/>
              <a:gd name="connsiteY24" fmla="*/ 1086928 h 2579298"/>
              <a:gd name="connsiteX25" fmla="*/ 2078966 w 3045125"/>
              <a:gd name="connsiteY25" fmla="*/ 992037 h 2579298"/>
              <a:gd name="connsiteX26" fmla="*/ 2035834 w 3045125"/>
              <a:gd name="connsiteY26" fmla="*/ 931652 h 2579298"/>
              <a:gd name="connsiteX27" fmla="*/ 1932317 w 3045125"/>
              <a:gd name="connsiteY27" fmla="*/ 767751 h 2579298"/>
              <a:gd name="connsiteX28" fmla="*/ 1906438 w 3045125"/>
              <a:gd name="connsiteY28" fmla="*/ 741871 h 2579298"/>
              <a:gd name="connsiteX29" fmla="*/ 1863306 w 3045125"/>
              <a:gd name="connsiteY29" fmla="*/ 681486 h 2579298"/>
              <a:gd name="connsiteX30" fmla="*/ 1802921 w 3045125"/>
              <a:gd name="connsiteY30" fmla="*/ 603849 h 2579298"/>
              <a:gd name="connsiteX31" fmla="*/ 1708030 w 3045125"/>
              <a:gd name="connsiteY31" fmla="*/ 500332 h 2579298"/>
              <a:gd name="connsiteX32" fmla="*/ 1682151 w 3045125"/>
              <a:gd name="connsiteY32" fmla="*/ 474452 h 2579298"/>
              <a:gd name="connsiteX33" fmla="*/ 1664898 w 3045125"/>
              <a:gd name="connsiteY33" fmla="*/ 448573 h 2579298"/>
              <a:gd name="connsiteX34" fmla="*/ 1613140 w 3045125"/>
              <a:gd name="connsiteY34" fmla="*/ 405441 h 2579298"/>
              <a:gd name="connsiteX35" fmla="*/ 1595887 w 3045125"/>
              <a:gd name="connsiteY35" fmla="*/ 379562 h 2579298"/>
              <a:gd name="connsiteX36" fmla="*/ 1518249 w 3045125"/>
              <a:gd name="connsiteY36" fmla="*/ 310551 h 2579298"/>
              <a:gd name="connsiteX37" fmla="*/ 1457864 w 3045125"/>
              <a:gd name="connsiteY37" fmla="*/ 241539 h 2579298"/>
              <a:gd name="connsiteX38" fmla="*/ 1414732 w 3045125"/>
              <a:gd name="connsiteY38" fmla="*/ 198407 h 2579298"/>
              <a:gd name="connsiteX39" fmla="*/ 1371600 w 3045125"/>
              <a:gd name="connsiteY39" fmla="*/ 155275 h 2579298"/>
              <a:gd name="connsiteX40" fmla="*/ 1302589 w 3045125"/>
              <a:gd name="connsiteY40" fmla="*/ 77637 h 2579298"/>
              <a:gd name="connsiteX41" fmla="*/ 1276710 w 3045125"/>
              <a:gd name="connsiteY41" fmla="*/ 51758 h 2579298"/>
              <a:gd name="connsiteX42" fmla="*/ 1259457 w 3045125"/>
              <a:gd name="connsiteY42" fmla="*/ 25879 h 2579298"/>
              <a:gd name="connsiteX43" fmla="*/ 1207698 w 3045125"/>
              <a:gd name="connsiteY43" fmla="*/ 0 h 2579298"/>
              <a:gd name="connsiteX44" fmla="*/ 1104181 w 3045125"/>
              <a:gd name="connsiteY44" fmla="*/ 17252 h 2579298"/>
              <a:gd name="connsiteX45" fmla="*/ 1017917 w 3045125"/>
              <a:gd name="connsiteY45" fmla="*/ 34505 h 2579298"/>
              <a:gd name="connsiteX46" fmla="*/ 785004 w 3045125"/>
              <a:gd name="connsiteY46" fmla="*/ 43132 h 2579298"/>
              <a:gd name="connsiteX47" fmla="*/ 310551 w 3045125"/>
              <a:gd name="connsiteY47" fmla="*/ 51758 h 2579298"/>
              <a:gd name="connsiteX48" fmla="*/ 138023 w 3045125"/>
              <a:gd name="connsiteY48" fmla="*/ 60385 h 2579298"/>
              <a:gd name="connsiteX49" fmla="*/ 60385 w 3045125"/>
              <a:gd name="connsiteY49" fmla="*/ 103517 h 2579298"/>
              <a:gd name="connsiteX50" fmla="*/ 0 w 3045125"/>
              <a:gd name="connsiteY50" fmla="*/ 129396 h 2579298"/>
              <a:gd name="connsiteX51" fmla="*/ 8627 w 3045125"/>
              <a:gd name="connsiteY51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889849 w 3045125"/>
              <a:gd name="connsiteY5" fmla="*/ 2337758 h 2579298"/>
              <a:gd name="connsiteX6" fmla="*/ 2881223 w 3045125"/>
              <a:gd name="connsiteY6" fmla="*/ 2311879 h 2579298"/>
              <a:gd name="connsiteX7" fmla="*/ 2803585 w 3045125"/>
              <a:gd name="connsiteY7" fmla="*/ 2208362 h 2579298"/>
              <a:gd name="connsiteX8" fmla="*/ 2777706 w 3045125"/>
              <a:gd name="connsiteY8" fmla="*/ 2156603 h 2579298"/>
              <a:gd name="connsiteX9" fmla="*/ 2691442 w 3045125"/>
              <a:gd name="connsiteY9" fmla="*/ 2027207 h 2579298"/>
              <a:gd name="connsiteX10" fmla="*/ 2682815 w 3045125"/>
              <a:gd name="connsiteY10" fmla="*/ 2001328 h 2579298"/>
              <a:gd name="connsiteX11" fmla="*/ 2631057 w 3045125"/>
              <a:gd name="connsiteY11" fmla="*/ 1923690 h 2579298"/>
              <a:gd name="connsiteX12" fmla="*/ 2613804 w 3045125"/>
              <a:gd name="connsiteY12" fmla="*/ 1897811 h 2579298"/>
              <a:gd name="connsiteX13" fmla="*/ 2544793 w 3045125"/>
              <a:gd name="connsiteY13" fmla="*/ 1777041 h 2579298"/>
              <a:gd name="connsiteX14" fmla="*/ 2510287 w 3045125"/>
              <a:gd name="connsiteY14" fmla="*/ 1725283 h 2579298"/>
              <a:gd name="connsiteX15" fmla="*/ 2458528 w 3045125"/>
              <a:gd name="connsiteY15" fmla="*/ 1656271 h 2579298"/>
              <a:gd name="connsiteX16" fmla="*/ 2432649 w 3045125"/>
              <a:gd name="connsiteY16" fmla="*/ 1604513 h 2579298"/>
              <a:gd name="connsiteX17" fmla="*/ 2406770 w 3045125"/>
              <a:gd name="connsiteY17" fmla="*/ 1561381 h 2579298"/>
              <a:gd name="connsiteX18" fmla="*/ 2380891 w 3045125"/>
              <a:gd name="connsiteY18" fmla="*/ 1526875 h 2579298"/>
              <a:gd name="connsiteX19" fmla="*/ 2320506 w 3045125"/>
              <a:gd name="connsiteY19" fmla="*/ 1406105 h 2579298"/>
              <a:gd name="connsiteX20" fmla="*/ 2260121 w 3045125"/>
              <a:gd name="connsiteY20" fmla="*/ 1311215 h 2579298"/>
              <a:gd name="connsiteX21" fmla="*/ 2208362 w 3045125"/>
              <a:gd name="connsiteY21" fmla="*/ 1216324 h 2579298"/>
              <a:gd name="connsiteX22" fmla="*/ 2182483 w 3045125"/>
              <a:gd name="connsiteY22" fmla="*/ 1181819 h 2579298"/>
              <a:gd name="connsiteX23" fmla="*/ 2122098 w 3045125"/>
              <a:gd name="connsiteY23" fmla="*/ 1086928 h 2579298"/>
              <a:gd name="connsiteX24" fmla="*/ 2078966 w 3045125"/>
              <a:gd name="connsiteY24" fmla="*/ 992037 h 2579298"/>
              <a:gd name="connsiteX25" fmla="*/ 2035834 w 3045125"/>
              <a:gd name="connsiteY25" fmla="*/ 931652 h 2579298"/>
              <a:gd name="connsiteX26" fmla="*/ 1932317 w 3045125"/>
              <a:gd name="connsiteY26" fmla="*/ 767751 h 2579298"/>
              <a:gd name="connsiteX27" fmla="*/ 1906438 w 3045125"/>
              <a:gd name="connsiteY27" fmla="*/ 741871 h 2579298"/>
              <a:gd name="connsiteX28" fmla="*/ 1863306 w 3045125"/>
              <a:gd name="connsiteY28" fmla="*/ 681486 h 2579298"/>
              <a:gd name="connsiteX29" fmla="*/ 1802921 w 3045125"/>
              <a:gd name="connsiteY29" fmla="*/ 603849 h 2579298"/>
              <a:gd name="connsiteX30" fmla="*/ 1708030 w 3045125"/>
              <a:gd name="connsiteY30" fmla="*/ 500332 h 2579298"/>
              <a:gd name="connsiteX31" fmla="*/ 1682151 w 3045125"/>
              <a:gd name="connsiteY31" fmla="*/ 474452 h 2579298"/>
              <a:gd name="connsiteX32" fmla="*/ 1664898 w 3045125"/>
              <a:gd name="connsiteY32" fmla="*/ 448573 h 2579298"/>
              <a:gd name="connsiteX33" fmla="*/ 1613140 w 3045125"/>
              <a:gd name="connsiteY33" fmla="*/ 405441 h 2579298"/>
              <a:gd name="connsiteX34" fmla="*/ 1595887 w 3045125"/>
              <a:gd name="connsiteY34" fmla="*/ 379562 h 2579298"/>
              <a:gd name="connsiteX35" fmla="*/ 1518249 w 3045125"/>
              <a:gd name="connsiteY35" fmla="*/ 310551 h 2579298"/>
              <a:gd name="connsiteX36" fmla="*/ 1457864 w 3045125"/>
              <a:gd name="connsiteY36" fmla="*/ 241539 h 2579298"/>
              <a:gd name="connsiteX37" fmla="*/ 1414732 w 3045125"/>
              <a:gd name="connsiteY37" fmla="*/ 198407 h 2579298"/>
              <a:gd name="connsiteX38" fmla="*/ 1371600 w 3045125"/>
              <a:gd name="connsiteY38" fmla="*/ 155275 h 2579298"/>
              <a:gd name="connsiteX39" fmla="*/ 1302589 w 3045125"/>
              <a:gd name="connsiteY39" fmla="*/ 77637 h 2579298"/>
              <a:gd name="connsiteX40" fmla="*/ 1276710 w 3045125"/>
              <a:gd name="connsiteY40" fmla="*/ 51758 h 2579298"/>
              <a:gd name="connsiteX41" fmla="*/ 1259457 w 3045125"/>
              <a:gd name="connsiteY41" fmla="*/ 25879 h 2579298"/>
              <a:gd name="connsiteX42" fmla="*/ 1207698 w 3045125"/>
              <a:gd name="connsiteY42" fmla="*/ 0 h 2579298"/>
              <a:gd name="connsiteX43" fmla="*/ 1104181 w 3045125"/>
              <a:gd name="connsiteY43" fmla="*/ 17252 h 2579298"/>
              <a:gd name="connsiteX44" fmla="*/ 1017917 w 3045125"/>
              <a:gd name="connsiteY44" fmla="*/ 34505 h 2579298"/>
              <a:gd name="connsiteX45" fmla="*/ 785004 w 3045125"/>
              <a:gd name="connsiteY45" fmla="*/ 43132 h 2579298"/>
              <a:gd name="connsiteX46" fmla="*/ 310551 w 3045125"/>
              <a:gd name="connsiteY46" fmla="*/ 51758 h 2579298"/>
              <a:gd name="connsiteX47" fmla="*/ 138023 w 3045125"/>
              <a:gd name="connsiteY47" fmla="*/ 60385 h 2579298"/>
              <a:gd name="connsiteX48" fmla="*/ 60385 w 3045125"/>
              <a:gd name="connsiteY48" fmla="*/ 103517 h 2579298"/>
              <a:gd name="connsiteX49" fmla="*/ 0 w 3045125"/>
              <a:gd name="connsiteY49" fmla="*/ 129396 h 2579298"/>
              <a:gd name="connsiteX50" fmla="*/ 8627 w 3045125"/>
              <a:gd name="connsiteY50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82483 w 3045125"/>
              <a:gd name="connsiteY21" fmla="*/ 1181819 h 2579298"/>
              <a:gd name="connsiteX22" fmla="*/ 2122098 w 3045125"/>
              <a:gd name="connsiteY22" fmla="*/ 1086928 h 2579298"/>
              <a:gd name="connsiteX23" fmla="*/ 2078966 w 3045125"/>
              <a:gd name="connsiteY23" fmla="*/ 992037 h 2579298"/>
              <a:gd name="connsiteX24" fmla="*/ 2035834 w 3045125"/>
              <a:gd name="connsiteY24" fmla="*/ 931652 h 2579298"/>
              <a:gd name="connsiteX25" fmla="*/ 1932317 w 3045125"/>
              <a:gd name="connsiteY25" fmla="*/ 767751 h 2579298"/>
              <a:gd name="connsiteX26" fmla="*/ 1906438 w 3045125"/>
              <a:gd name="connsiteY26" fmla="*/ 741871 h 2579298"/>
              <a:gd name="connsiteX27" fmla="*/ 1863306 w 3045125"/>
              <a:gd name="connsiteY27" fmla="*/ 681486 h 2579298"/>
              <a:gd name="connsiteX28" fmla="*/ 1802921 w 3045125"/>
              <a:gd name="connsiteY28" fmla="*/ 603849 h 2579298"/>
              <a:gd name="connsiteX29" fmla="*/ 1708030 w 3045125"/>
              <a:gd name="connsiteY29" fmla="*/ 500332 h 2579298"/>
              <a:gd name="connsiteX30" fmla="*/ 1682151 w 3045125"/>
              <a:gd name="connsiteY30" fmla="*/ 474452 h 2579298"/>
              <a:gd name="connsiteX31" fmla="*/ 1664898 w 3045125"/>
              <a:gd name="connsiteY31" fmla="*/ 448573 h 2579298"/>
              <a:gd name="connsiteX32" fmla="*/ 1613140 w 3045125"/>
              <a:gd name="connsiteY32" fmla="*/ 405441 h 2579298"/>
              <a:gd name="connsiteX33" fmla="*/ 1595887 w 3045125"/>
              <a:gd name="connsiteY33" fmla="*/ 379562 h 2579298"/>
              <a:gd name="connsiteX34" fmla="*/ 1518249 w 3045125"/>
              <a:gd name="connsiteY34" fmla="*/ 310551 h 2579298"/>
              <a:gd name="connsiteX35" fmla="*/ 1457864 w 3045125"/>
              <a:gd name="connsiteY35" fmla="*/ 241539 h 2579298"/>
              <a:gd name="connsiteX36" fmla="*/ 1414732 w 3045125"/>
              <a:gd name="connsiteY36" fmla="*/ 198407 h 2579298"/>
              <a:gd name="connsiteX37" fmla="*/ 1371600 w 3045125"/>
              <a:gd name="connsiteY37" fmla="*/ 155275 h 2579298"/>
              <a:gd name="connsiteX38" fmla="*/ 1302589 w 3045125"/>
              <a:gd name="connsiteY38" fmla="*/ 77637 h 2579298"/>
              <a:gd name="connsiteX39" fmla="*/ 1276710 w 3045125"/>
              <a:gd name="connsiteY39" fmla="*/ 51758 h 2579298"/>
              <a:gd name="connsiteX40" fmla="*/ 1259457 w 3045125"/>
              <a:gd name="connsiteY40" fmla="*/ 25879 h 2579298"/>
              <a:gd name="connsiteX41" fmla="*/ 1207698 w 3045125"/>
              <a:gd name="connsiteY41" fmla="*/ 0 h 2579298"/>
              <a:gd name="connsiteX42" fmla="*/ 1104181 w 3045125"/>
              <a:gd name="connsiteY42" fmla="*/ 17252 h 2579298"/>
              <a:gd name="connsiteX43" fmla="*/ 1017917 w 3045125"/>
              <a:gd name="connsiteY43" fmla="*/ 34505 h 2579298"/>
              <a:gd name="connsiteX44" fmla="*/ 785004 w 3045125"/>
              <a:gd name="connsiteY44" fmla="*/ 43132 h 2579298"/>
              <a:gd name="connsiteX45" fmla="*/ 310551 w 3045125"/>
              <a:gd name="connsiteY45" fmla="*/ 51758 h 2579298"/>
              <a:gd name="connsiteX46" fmla="*/ 138023 w 3045125"/>
              <a:gd name="connsiteY46" fmla="*/ 60385 h 2579298"/>
              <a:gd name="connsiteX47" fmla="*/ 60385 w 3045125"/>
              <a:gd name="connsiteY47" fmla="*/ 103517 h 2579298"/>
              <a:gd name="connsiteX48" fmla="*/ 0 w 3045125"/>
              <a:gd name="connsiteY48" fmla="*/ 129396 h 2579298"/>
              <a:gd name="connsiteX49" fmla="*/ 8627 w 3045125"/>
              <a:gd name="connsiteY49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63306 w 3045125"/>
              <a:gd name="connsiteY26" fmla="*/ 681486 h 2579298"/>
              <a:gd name="connsiteX27" fmla="*/ 1802921 w 3045125"/>
              <a:gd name="connsiteY27" fmla="*/ 603849 h 2579298"/>
              <a:gd name="connsiteX28" fmla="*/ 1708030 w 3045125"/>
              <a:gd name="connsiteY28" fmla="*/ 500332 h 2579298"/>
              <a:gd name="connsiteX29" fmla="*/ 1682151 w 3045125"/>
              <a:gd name="connsiteY29" fmla="*/ 474452 h 2579298"/>
              <a:gd name="connsiteX30" fmla="*/ 1664898 w 3045125"/>
              <a:gd name="connsiteY30" fmla="*/ 448573 h 2579298"/>
              <a:gd name="connsiteX31" fmla="*/ 1613140 w 3045125"/>
              <a:gd name="connsiteY31" fmla="*/ 405441 h 2579298"/>
              <a:gd name="connsiteX32" fmla="*/ 1595887 w 3045125"/>
              <a:gd name="connsiteY32" fmla="*/ 379562 h 2579298"/>
              <a:gd name="connsiteX33" fmla="*/ 1518249 w 3045125"/>
              <a:gd name="connsiteY33" fmla="*/ 310551 h 2579298"/>
              <a:gd name="connsiteX34" fmla="*/ 1457864 w 3045125"/>
              <a:gd name="connsiteY34" fmla="*/ 241539 h 2579298"/>
              <a:gd name="connsiteX35" fmla="*/ 1414732 w 3045125"/>
              <a:gd name="connsiteY35" fmla="*/ 198407 h 2579298"/>
              <a:gd name="connsiteX36" fmla="*/ 1371600 w 3045125"/>
              <a:gd name="connsiteY36" fmla="*/ 155275 h 2579298"/>
              <a:gd name="connsiteX37" fmla="*/ 1302589 w 3045125"/>
              <a:gd name="connsiteY37" fmla="*/ 77637 h 2579298"/>
              <a:gd name="connsiteX38" fmla="*/ 1276710 w 3045125"/>
              <a:gd name="connsiteY38" fmla="*/ 51758 h 2579298"/>
              <a:gd name="connsiteX39" fmla="*/ 1259457 w 3045125"/>
              <a:gd name="connsiteY39" fmla="*/ 25879 h 2579298"/>
              <a:gd name="connsiteX40" fmla="*/ 1207698 w 3045125"/>
              <a:gd name="connsiteY40" fmla="*/ 0 h 2579298"/>
              <a:gd name="connsiteX41" fmla="*/ 1104181 w 3045125"/>
              <a:gd name="connsiteY41" fmla="*/ 17252 h 2579298"/>
              <a:gd name="connsiteX42" fmla="*/ 1017917 w 3045125"/>
              <a:gd name="connsiteY42" fmla="*/ 34505 h 2579298"/>
              <a:gd name="connsiteX43" fmla="*/ 785004 w 3045125"/>
              <a:gd name="connsiteY43" fmla="*/ 43132 h 2579298"/>
              <a:gd name="connsiteX44" fmla="*/ 310551 w 3045125"/>
              <a:gd name="connsiteY44" fmla="*/ 51758 h 2579298"/>
              <a:gd name="connsiteX45" fmla="*/ 138023 w 3045125"/>
              <a:gd name="connsiteY45" fmla="*/ 60385 h 2579298"/>
              <a:gd name="connsiteX46" fmla="*/ 60385 w 3045125"/>
              <a:gd name="connsiteY46" fmla="*/ 103517 h 2579298"/>
              <a:gd name="connsiteX47" fmla="*/ 0 w 3045125"/>
              <a:gd name="connsiteY47" fmla="*/ 129396 h 2579298"/>
              <a:gd name="connsiteX48" fmla="*/ 8627 w 3045125"/>
              <a:gd name="connsiteY48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95887 w 3045125"/>
              <a:gd name="connsiteY31" fmla="*/ 379562 h 2579298"/>
              <a:gd name="connsiteX32" fmla="*/ 1518249 w 3045125"/>
              <a:gd name="connsiteY32" fmla="*/ 310551 h 2579298"/>
              <a:gd name="connsiteX33" fmla="*/ 1457864 w 3045125"/>
              <a:gd name="connsiteY33" fmla="*/ 241539 h 2579298"/>
              <a:gd name="connsiteX34" fmla="*/ 1414732 w 3045125"/>
              <a:gd name="connsiteY34" fmla="*/ 198407 h 2579298"/>
              <a:gd name="connsiteX35" fmla="*/ 1371600 w 3045125"/>
              <a:gd name="connsiteY35" fmla="*/ 155275 h 2579298"/>
              <a:gd name="connsiteX36" fmla="*/ 1302589 w 3045125"/>
              <a:gd name="connsiteY36" fmla="*/ 77637 h 2579298"/>
              <a:gd name="connsiteX37" fmla="*/ 1276710 w 3045125"/>
              <a:gd name="connsiteY37" fmla="*/ 51758 h 2579298"/>
              <a:gd name="connsiteX38" fmla="*/ 1259457 w 3045125"/>
              <a:gd name="connsiteY38" fmla="*/ 25879 h 2579298"/>
              <a:gd name="connsiteX39" fmla="*/ 1207698 w 3045125"/>
              <a:gd name="connsiteY39" fmla="*/ 0 h 2579298"/>
              <a:gd name="connsiteX40" fmla="*/ 1104181 w 3045125"/>
              <a:gd name="connsiteY40" fmla="*/ 17252 h 2579298"/>
              <a:gd name="connsiteX41" fmla="*/ 1017917 w 3045125"/>
              <a:gd name="connsiteY41" fmla="*/ 34505 h 2579298"/>
              <a:gd name="connsiteX42" fmla="*/ 785004 w 3045125"/>
              <a:gd name="connsiteY42" fmla="*/ 43132 h 2579298"/>
              <a:gd name="connsiteX43" fmla="*/ 310551 w 3045125"/>
              <a:gd name="connsiteY43" fmla="*/ 51758 h 2579298"/>
              <a:gd name="connsiteX44" fmla="*/ 138023 w 3045125"/>
              <a:gd name="connsiteY44" fmla="*/ 60385 h 2579298"/>
              <a:gd name="connsiteX45" fmla="*/ 60385 w 3045125"/>
              <a:gd name="connsiteY45" fmla="*/ 103517 h 2579298"/>
              <a:gd name="connsiteX46" fmla="*/ 0 w 3045125"/>
              <a:gd name="connsiteY46" fmla="*/ 129396 h 2579298"/>
              <a:gd name="connsiteX47" fmla="*/ 8627 w 3045125"/>
              <a:gd name="connsiteY47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57864 w 3045125"/>
              <a:gd name="connsiteY32" fmla="*/ 241539 h 2579298"/>
              <a:gd name="connsiteX33" fmla="*/ 1414732 w 3045125"/>
              <a:gd name="connsiteY33" fmla="*/ 198407 h 2579298"/>
              <a:gd name="connsiteX34" fmla="*/ 1371600 w 3045125"/>
              <a:gd name="connsiteY34" fmla="*/ 155275 h 2579298"/>
              <a:gd name="connsiteX35" fmla="*/ 1302589 w 3045125"/>
              <a:gd name="connsiteY35" fmla="*/ 77637 h 2579298"/>
              <a:gd name="connsiteX36" fmla="*/ 1276710 w 3045125"/>
              <a:gd name="connsiteY36" fmla="*/ 51758 h 2579298"/>
              <a:gd name="connsiteX37" fmla="*/ 1259457 w 3045125"/>
              <a:gd name="connsiteY37" fmla="*/ 25879 h 2579298"/>
              <a:gd name="connsiteX38" fmla="*/ 1207698 w 3045125"/>
              <a:gd name="connsiteY38" fmla="*/ 0 h 2579298"/>
              <a:gd name="connsiteX39" fmla="*/ 1104181 w 3045125"/>
              <a:gd name="connsiteY39" fmla="*/ 17252 h 2579298"/>
              <a:gd name="connsiteX40" fmla="*/ 1017917 w 3045125"/>
              <a:gd name="connsiteY40" fmla="*/ 34505 h 2579298"/>
              <a:gd name="connsiteX41" fmla="*/ 785004 w 3045125"/>
              <a:gd name="connsiteY41" fmla="*/ 43132 h 2579298"/>
              <a:gd name="connsiteX42" fmla="*/ 310551 w 3045125"/>
              <a:gd name="connsiteY42" fmla="*/ 51758 h 2579298"/>
              <a:gd name="connsiteX43" fmla="*/ 138023 w 3045125"/>
              <a:gd name="connsiteY43" fmla="*/ 60385 h 2579298"/>
              <a:gd name="connsiteX44" fmla="*/ 60385 w 3045125"/>
              <a:gd name="connsiteY44" fmla="*/ 103517 h 2579298"/>
              <a:gd name="connsiteX45" fmla="*/ 0 w 3045125"/>
              <a:gd name="connsiteY45" fmla="*/ 129396 h 2579298"/>
              <a:gd name="connsiteX46" fmla="*/ 8627 w 3045125"/>
              <a:gd name="connsiteY46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57864 w 3045125"/>
              <a:gd name="connsiteY32" fmla="*/ 241539 h 2579298"/>
              <a:gd name="connsiteX33" fmla="*/ 1414732 w 3045125"/>
              <a:gd name="connsiteY33" fmla="*/ 198407 h 2579298"/>
              <a:gd name="connsiteX34" fmla="*/ 1302589 w 3045125"/>
              <a:gd name="connsiteY34" fmla="*/ 77637 h 2579298"/>
              <a:gd name="connsiteX35" fmla="*/ 1276710 w 3045125"/>
              <a:gd name="connsiteY35" fmla="*/ 51758 h 2579298"/>
              <a:gd name="connsiteX36" fmla="*/ 1259457 w 3045125"/>
              <a:gd name="connsiteY36" fmla="*/ 25879 h 2579298"/>
              <a:gd name="connsiteX37" fmla="*/ 1207698 w 3045125"/>
              <a:gd name="connsiteY37" fmla="*/ 0 h 2579298"/>
              <a:gd name="connsiteX38" fmla="*/ 1104181 w 3045125"/>
              <a:gd name="connsiteY38" fmla="*/ 17252 h 2579298"/>
              <a:gd name="connsiteX39" fmla="*/ 1017917 w 3045125"/>
              <a:gd name="connsiteY39" fmla="*/ 34505 h 2579298"/>
              <a:gd name="connsiteX40" fmla="*/ 785004 w 3045125"/>
              <a:gd name="connsiteY40" fmla="*/ 43132 h 2579298"/>
              <a:gd name="connsiteX41" fmla="*/ 310551 w 3045125"/>
              <a:gd name="connsiteY41" fmla="*/ 51758 h 2579298"/>
              <a:gd name="connsiteX42" fmla="*/ 138023 w 3045125"/>
              <a:gd name="connsiteY42" fmla="*/ 60385 h 2579298"/>
              <a:gd name="connsiteX43" fmla="*/ 60385 w 3045125"/>
              <a:gd name="connsiteY43" fmla="*/ 103517 h 2579298"/>
              <a:gd name="connsiteX44" fmla="*/ 0 w 3045125"/>
              <a:gd name="connsiteY44" fmla="*/ 129396 h 2579298"/>
              <a:gd name="connsiteX45" fmla="*/ 8627 w 3045125"/>
              <a:gd name="connsiteY45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14732 w 3045125"/>
              <a:gd name="connsiteY32" fmla="*/ 198407 h 2579298"/>
              <a:gd name="connsiteX33" fmla="*/ 1302589 w 3045125"/>
              <a:gd name="connsiteY33" fmla="*/ 77637 h 2579298"/>
              <a:gd name="connsiteX34" fmla="*/ 1276710 w 3045125"/>
              <a:gd name="connsiteY34" fmla="*/ 51758 h 2579298"/>
              <a:gd name="connsiteX35" fmla="*/ 1259457 w 3045125"/>
              <a:gd name="connsiteY35" fmla="*/ 25879 h 2579298"/>
              <a:gd name="connsiteX36" fmla="*/ 1207698 w 3045125"/>
              <a:gd name="connsiteY36" fmla="*/ 0 h 2579298"/>
              <a:gd name="connsiteX37" fmla="*/ 1104181 w 3045125"/>
              <a:gd name="connsiteY37" fmla="*/ 17252 h 2579298"/>
              <a:gd name="connsiteX38" fmla="*/ 1017917 w 3045125"/>
              <a:gd name="connsiteY38" fmla="*/ 34505 h 2579298"/>
              <a:gd name="connsiteX39" fmla="*/ 785004 w 3045125"/>
              <a:gd name="connsiteY39" fmla="*/ 43132 h 2579298"/>
              <a:gd name="connsiteX40" fmla="*/ 310551 w 3045125"/>
              <a:gd name="connsiteY40" fmla="*/ 51758 h 2579298"/>
              <a:gd name="connsiteX41" fmla="*/ 138023 w 3045125"/>
              <a:gd name="connsiteY41" fmla="*/ 60385 h 2579298"/>
              <a:gd name="connsiteX42" fmla="*/ 60385 w 3045125"/>
              <a:gd name="connsiteY42" fmla="*/ 103517 h 2579298"/>
              <a:gd name="connsiteX43" fmla="*/ 0 w 3045125"/>
              <a:gd name="connsiteY43" fmla="*/ 129396 h 2579298"/>
              <a:gd name="connsiteX44" fmla="*/ 8627 w 3045125"/>
              <a:gd name="connsiteY4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14732 w 3045125"/>
              <a:gd name="connsiteY32" fmla="*/ 198407 h 2579298"/>
              <a:gd name="connsiteX33" fmla="*/ 1302589 w 3045125"/>
              <a:gd name="connsiteY33" fmla="*/ 77637 h 2579298"/>
              <a:gd name="connsiteX34" fmla="*/ 1276710 w 3045125"/>
              <a:gd name="connsiteY34" fmla="*/ 51758 h 2579298"/>
              <a:gd name="connsiteX35" fmla="*/ 1207698 w 3045125"/>
              <a:gd name="connsiteY35" fmla="*/ 0 h 2579298"/>
              <a:gd name="connsiteX36" fmla="*/ 1104181 w 3045125"/>
              <a:gd name="connsiteY36" fmla="*/ 17252 h 2579298"/>
              <a:gd name="connsiteX37" fmla="*/ 1017917 w 3045125"/>
              <a:gd name="connsiteY37" fmla="*/ 34505 h 2579298"/>
              <a:gd name="connsiteX38" fmla="*/ 785004 w 3045125"/>
              <a:gd name="connsiteY38" fmla="*/ 43132 h 2579298"/>
              <a:gd name="connsiteX39" fmla="*/ 310551 w 3045125"/>
              <a:gd name="connsiteY39" fmla="*/ 51758 h 2579298"/>
              <a:gd name="connsiteX40" fmla="*/ 138023 w 3045125"/>
              <a:gd name="connsiteY40" fmla="*/ 60385 h 2579298"/>
              <a:gd name="connsiteX41" fmla="*/ 60385 w 3045125"/>
              <a:gd name="connsiteY41" fmla="*/ 103517 h 2579298"/>
              <a:gd name="connsiteX42" fmla="*/ 0 w 3045125"/>
              <a:gd name="connsiteY42" fmla="*/ 129396 h 2579298"/>
              <a:gd name="connsiteX43" fmla="*/ 8627 w 3045125"/>
              <a:gd name="connsiteY43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14732 w 3045125"/>
              <a:gd name="connsiteY32" fmla="*/ 198407 h 2579298"/>
              <a:gd name="connsiteX33" fmla="*/ 1302589 w 3045125"/>
              <a:gd name="connsiteY33" fmla="*/ 77637 h 2579298"/>
              <a:gd name="connsiteX34" fmla="*/ 1276710 w 3045125"/>
              <a:gd name="connsiteY34" fmla="*/ 51758 h 2579298"/>
              <a:gd name="connsiteX35" fmla="*/ 1207698 w 3045125"/>
              <a:gd name="connsiteY35" fmla="*/ 0 h 2579298"/>
              <a:gd name="connsiteX36" fmla="*/ 1104181 w 3045125"/>
              <a:gd name="connsiteY36" fmla="*/ 17252 h 2579298"/>
              <a:gd name="connsiteX37" fmla="*/ 1017917 w 3045125"/>
              <a:gd name="connsiteY37" fmla="*/ 34505 h 2579298"/>
              <a:gd name="connsiteX38" fmla="*/ 785004 w 3045125"/>
              <a:gd name="connsiteY38" fmla="*/ 43132 h 2579298"/>
              <a:gd name="connsiteX39" fmla="*/ 310551 w 3045125"/>
              <a:gd name="connsiteY39" fmla="*/ 51758 h 2579298"/>
              <a:gd name="connsiteX40" fmla="*/ 60385 w 3045125"/>
              <a:gd name="connsiteY40" fmla="*/ 103517 h 2579298"/>
              <a:gd name="connsiteX41" fmla="*/ 0 w 3045125"/>
              <a:gd name="connsiteY41" fmla="*/ 129396 h 2579298"/>
              <a:gd name="connsiteX42" fmla="*/ 8627 w 3045125"/>
              <a:gd name="connsiteY42" fmla="*/ 163902 h 2579298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32649 w 3045125"/>
              <a:gd name="connsiteY15" fmla="*/ 1607389 h 2582174"/>
              <a:gd name="connsiteX16" fmla="*/ 2406770 w 3045125"/>
              <a:gd name="connsiteY16" fmla="*/ 1564257 h 2582174"/>
              <a:gd name="connsiteX17" fmla="*/ 2380891 w 3045125"/>
              <a:gd name="connsiteY17" fmla="*/ 1529751 h 2582174"/>
              <a:gd name="connsiteX18" fmla="*/ 2320506 w 3045125"/>
              <a:gd name="connsiteY18" fmla="*/ 1408981 h 2582174"/>
              <a:gd name="connsiteX19" fmla="*/ 2260121 w 3045125"/>
              <a:gd name="connsiteY19" fmla="*/ 1314091 h 2582174"/>
              <a:gd name="connsiteX20" fmla="*/ 2208362 w 3045125"/>
              <a:gd name="connsiteY20" fmla="*/ 1219200 h 2582174"/>
              <a:gd name="connsiteX21" fmla="*/ 2122098 w 3045125"/>
              <a:gd name="connsiteY21" fmla="*/ 1089804 h 2582174"/>
              <a:gd name="connsiteX22" fmla="*/ 2078966 w 3045125"/>
              <a:gd name="connsiteY22" fmla="*/ 994913 h 2582174"/>
              <a:gd name="connsiteX23" fmla="*/ 2035834 w 3045125"/>
              <a:gd name="connsiteY23" fmla="*/ 934528 h 2582174"/>
              <a:gd name="connsiteX24" fmla="*/ 1932317 w 3045125"/>
              <a:gd name="connsiteY24" fmla="*/ 770627 h 2582174"/>
              <a:gd name="connsiteX25" fmla="*/ 1906438 w 3045125"/>
              <a:gd name="connsiteY25" fmla="*/ 744747 h 2582174"/>
              <a:gd name="connsiteX26" fmla="*/ 1802921 w 3045125"/>
              <a:gd name="connsiteY26" fmla="*/ 606725 h 2582174"/>
              <a:gd name="connsiteX27" fmla="*/ 1708030 w 3045125"/>
              <a:gd name="connsiteY27" fmla="*/ 503208 h 2582174"/>
              <a:gd name="connsiteX28" fmla="*/ 1682151 w 3045125"/>
              <a:gd name="connsiteY28" fmla="*/ 477328 h 2582174"/>
              <a:gd name="connsiteX29" fmla="*/ 1664898 w 3045125"/>
              <a:gd name="connsiteY29" fmla="*/ 451449 h 2582174"/>
              <a:gd name="connsiteX30" fmla="*/ 1613140 w 3045125"/>
              <a:gd name="connsiteY30" fmla="*/ 408317 h 2582174"/>
              <a:gd name="connsiteX31" fmla="*/ 1518249 w 3045125"/>
              <a:gd name="connsiteY31" fmla="*/ 313427 h 2582174"/>
              <a:gd name="connsiteX32" fmla="*/ 1414732 w 3045125"/>
              <a:gd name="connsiteY32" fmla="*/ 201283 h 2582174"/>
              <a:gd name="connsiteX33" fmla="*/ 1302589 w 3045125"/>
              <a:gd name="connsiteY33" fmla="*/ 80513 h 2582174"/>
              <a:gd name="connsiteX34" fmla="*/ 1276710 w 3045125"/>
              <a:gd name="connsiteY34" fmla="*/ 54634 h 2582174"/>
              <a:gd name="connsiteX35" fmla="*/ 1207698 w 3045125"/>
              <a:gd name="connsiteY35" fmla="*/ 2876 h 2582174"/>
              <a:gd name="connsiteX36" fmla="*/ 1017917 w 3045125"/>
              <a:gd name="connsiteY36" fmla="*/ 37381 h 2582174"/>
              <a:gd name="connsiteX37" fmla="*/ 785004 w 3045125"/>
              <a:gd name="connsiteY37" fmla="*/ 46008 h 2582174"/>
              <a:gd name="connsiteX38" fmla="*/ 310551 w 3045125"/>
              <a:gd name="connsiteY38" fmla="*/ 54634 h 2582174"/>
              <a:gd name="connsiteX39" fmla="*/ 60385 w 3045125"/>
              <a:gd name="connsiteY39" fmla="*/ 106393 h 2582174"/>
              <a:gd name="connsiteX40" fmla="*/ 0 w 3045125"/>
              <a:gd name="connsiteY40" fmla="*/ 132272 h 2582174"/>
              <a:gd name="connsiteX41" fmla="*/ 8627 w 3045125"/>
              <a:gd name="connsiteY41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32649 w 3045125"/>
              <a:gd name="connsiteY15" fmla="*/ 1607389 h 2582174"/>
              <a:gd name="connsiteX16" fmla="*/ 2406770 w 3045125"/>
              <a:gd name="connsiteY16" fmla="*/ 1564257 h 2582174"/>
              <a:gd name="connsiteX17" fmla="*/ 2380891 w 3045125"/>
              <a:gd name="connsiteY17" fmla="*/ 1529751 h 2582174"/>
              <a:gd name="connsiteX18" fmla="*/ 2320506 w 3045125"/>
              <a:gd name="connsiteY18" fmla="*/ 1408981 h 2582174"/>
              <a:gd name="connsiteX19" fmla="*/ 2260121 w 3045125"/>
              <a:gd name="connsiteY19" fmla="*/ 1314091 h 2582174"/>
              <a:gd name="connsiteX20" fmla="*/ 2208362 w 3045125"/>
              <a:gd name="connsiteY20" fmla="*/ 1219200 h 2582174"/>
              <a:gd name="connsiteX21" fmla="*/ 2122098 w 3045125"/>
              <a:gd name="connsiteY21" fmla="*/ 1089804 h 2582174"/>
              <a:gd name="connsiteX22" fmla="*/ 2078966 w 3045125"/>
              <a:gd name="connsiteY22" fmla="*/ 994913 h 2582174"/>
              <a:gd name="connsiteX23" fmla="*/ 2035834 w 3045125"/>
              <a:gd name="connsiteY23" fmla="*/ 934528 h 2582174"/>
              <a:gd name="connsiteX24" fmla="*/ 1932317 w 3045125"/>
              <a:gd name="connsiteY24" fmla="*/ 770627 h 2582174"/>
              <a:gd name="connsiteX25" fmla="*/ 1906438 w 3045125"/>
              <a:gd name="connsiteY25" fmla="*/ 744747 h 2582174"/>
              <a:gd name="connsiteX26" fmla="*/ 1802921 w 3045125"/>
              <a:gd name="connsiteY26" fmla="*/ 606725 h 2582174"/>
              <a:gd name="connsiteX27" fmla="*/ 1708030 w 3045125"/>
              <a:gd name="connsiteY27" fmla="*/ 503208 h 2582174"/>
              <a:gd name="connsiteX28" fmla="*/ 1682151 w 3045125"/>
              <a:gd name="connsiteY28" fmla="*/ 477328 h 2582174"/>
              <a:gd name="connsiteX29" fmla="*/ 1613140 w 3045125"/>
              <a:gd name="connsiteY29" fmla="*/ 408317 h 2582174"/>
              <a:gd name="connsiteX30" fmla="*/ 1518249 w 3045125"/>
              <a:gd name="connsiteY30" fmla="*/ 313427 h 2582174"/>
              <a:gd name="connsiteX31" fmla="*/ 1414732 w 3045125"/>
              <a:gd name="connsiteY31" fmla="*/ 201283 h 2582174"/>
              <a:gd name="connsiteX32" fmla="*/ 1302589 w 3045125"/>
              <a:gd name="connsiteY32" fmla="*/ 80513 h 2582174"/>
              <a:gd name="connsiteX33" fmla="*/ 1276710 w 3045125"/>
              <a:gd name="connsiteY33" fmla="*/ 54634 h 2582174"/>
              <a:gd name="connsiteX34" fmla="*/ 1207698 w 3045125"/>
              <a:gd name="connsiteY34" fmla="*/ 2876 h 2582174"/>
              <a:gd name="connsiteX35" fmla="*/ 1017917 w 3045125"/>
              <a:gd name="connsiteY35" fmla="*/ 37381 h 2582174"/>
              <a:gd name="connsiteX36" fmla="*/ 785004 w 3045125"/>
              <a:gd name="connsiteY36" fmla="*/ 46008 h 2582174"/>
              <a:gd name="connsiteX37" fmla="*/ 310551 w 3045125"/>
              <a:gd name="connsiteY37" fmla="*/ 54634 h 2582174"/>
              <a:gd name="connsiteX38" fmla="*/ 60385 w 3045125"/>
              <a:gd name="connsiteY38" fmla="*/ 106393 h 2582174"/>
              <a:gd name="connsiteX39" fmla="*/ 0 w 3045125"/>
              <a:gd name="connsiteY39" fmla="*/ 132272 h 2582174"/>
              <a:gd name="connsiteX40" fmla="*/ 8627 w 3045125"/>
              <a:gd name="connsiteY40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32649 w 3045125"/>
              <a:gd name="connsiteY15" fmla="*/ 1607389 h 2582174"/>
              <a:gd name="connsiteX16" fmla="*/ 2406770 w 3045125"/>
              <a:gd name="connsiteY16" fmla="*/ 1564257 h 2582174"/>
              <a:gd name="connsiteX17" fmla="*/ 2380891 w 3045125"/>
              <a:gd name="connsiteY17" fmla="*/ 1529751 h 2582174"/>
              <a:gd name="connsiteX18" fmla="*/ 2320506 w 3045125"/>
              <a:gd name="connsiteY18" fmla="*/ 1408981 h 2582174"/>
              <a:gd name="connsiteX19" fmla="*/ 2260121 w 3045125"/>
              <a:gd name="connsiteY19" fmla="*/ 1314091 h 2582174"/>
              <a:gd name="connsiteX20" fmla="*/ 2208362 w 3045125"/>
              <a:gd name="connsiteY20" fmla="*/ 1219200 h 2582174"/>
              <a:gd name="connsiteX21" fmla="*/ 2122098 w 3045125"/>
              <a:gd name="connsiteY21" fmla="*/ 1089804 h 2582174"/>
              <a:gd name="connsiteX22" fmla="*/ 2078966 w 3045125"/>
              <a:gd name="connsiteY22" fmla="*/ 994913 h 2582174"/>
              <a:gd name="connsiteX23" fmla="*/ 2035834 w 3045125"/>
              <a:gd name="connsiteY23" fmla="*/ 934528 h 2582174"/>
              <a:gd name="connsiteX24" fmla="*/ 1932317 w 3045125"/>
              <a:gd name="connsiteY24" fmla="*/ 770627 h 2582174"/>
              <a:gd name="connsiteX25" fmla="*/ 1906438 w 3045125"/>
              <a:gd name="connsiteY25" fmla="*/ 744747 h 2582174"/>
              <a:gd name="connsiteX26" fmla="*/ 1802921 w 3045125"/>
              <a:gd name="connsiteY26" fmla="*/ 606725 h 2582174"/>
              <a:gd name="connsiteX27" fmla="*/ 1708030 w 3045125"/>
              <a:gd name="connsiteY27" fmla="*/ 503208 h 2582174"/>
              <a:gd name="connsiteX28" fmla="*/ 1613140 w 3045125"/>
              <a:gd name="connsiteY28" fmla="*/ 408317 h 2582174"/>
              <a:gd name="connsiteX29" fmla="*/ 1518249 w 3045125"/>
              <a:gd name="connsiteY29" fmla="*/ 313427 h 2582174"/>
              <a:gd name="connsiteX30" fmla="*/ 1414732 w 3045125"/>
              <a:gd name="connsiteY30" fmla="*/ 201283 h 2582174"/>
              <a:gd name="connsiteX31" fmla="*/ 1302589 w 3045125"/>
              <a:gd name="connsiteY31" fmla="*/ 80513 h 2582174"/>
              <a:gd name="connsiteX32" fmla="*/ 1276710 w 3045125"/>
              <a:gd name="connsiteY32" fmla="*/ 54634 h 2582174"/>
              <a:gd name="connsiteX33" fmla="*/ 1207698 w 3045125"/>
              <a:gd name="connsiteY33" fmla="*/ 2876 h 2582174"/>
              <a:gd name="connsiteX34" fmla="*/ 1017917 w 3045125"/>
              <a:gd name="connsiteY34" fmla="*/ 37381 h 2582174"/>
              <a:gd name="connsiteX35" fmla="*/ 785004 w 3045125"/>
              <a:gd name="connsiteY35" fmla="*/ 46008 h 2582174"/>
              <a:gd name="connsiteX36" fmla="*/ 310551 w 3045125"/>
              <a:gd name="connsiteY36" fmla="*/ 54634 h 2582174"/>
              <a:gd name="connsiteX37" fmla="*/ 60385 w 3045125"/>
              <a:gd name="connsiteY37" fmla="*/ 106393 h 2582174"/>
              <a:gd name="connsiteX38" fmla="*/ 0 w 3045125"/>
              <a:gd name="connsiteY38" fmla="*/ 132272 h 2582174"/>
              <a:gd name="connsiteX39" fmla="*/ 8627 w 3045125"/>
              <a:gd name="connsiteY39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06770 w 3045125"/>
              <a:gd name="connsiteY15" fmla="*/ 1564257 h 2582174"/>
              <a:gd name="connsiteX16" fmla="*/ 2380891 w 3045125"/>
              <a:gd name="connsiteY16" fmla="*/ 1529751 h 2582174"/>
              <a:gd name="connsiteX17" fmla="*/ 2320506 w 3045125"/>
              <a:gd name="connsiteY17" fmla="*/ 1408981 h 2582174"/>
              <a:gd name="connsiteX18" fmla="*/ 2260121 w 3045125"/>
              <a:gd name="connsiteY18" fmla="*/ 1314091 h 2582174"/>
              <a:gd name="connsiteX19" fmla="*/ 2208362 w 3045125"/>
              <a:gd name="connsiteY19" fmla="*/ 1219200 h 2582174"/>
              <a:gd name="connsiteX20" fmla="*/ 2122098 w 3045125"/>
              <a:gd name="connsiteY20" fmla="*/ 1089804 h 2582174"/>
              <a:gd name="connsiteX21" fmla="*/ 2078966 w 3045125"/>
              <a:gd name="connsiteY21" fmla="*/ 994913 h 2582174"/>
              <a:gd name="connsiteX22" fmla="*/ 2035834 w 3045125"/>
              <a:gd name="connsiteY22" fmla="*/ 934528 h 2582174"/>
              <a:gd name="connsiteX23" fmla="*/ 1932317 w 3045125"/>
              <a:gd name="connsiteY23" fmla="*/ 770627 h 2582174"/>
              <a:gd name="connsiteX24" fmla="*/ 1906438 w 3045125"/>
              <a:gd name="connsiteY24" fmla="*/ 744747 h 2582174"/>
              <a:gd name="connsiteX25" fmla="*/ 1802921 w 3045125"/>
              <a:gd name="connsiteY25" fmla="*/ 606725 h 2582174"/>
              <a:gd name="connsiteX26" fmla="*/ 1708030 w 3045125"/>
              <a:gd name="connsiteY26" fmla="*/ 503208 h 2582174"/>
              <a:gd name="connsiteX27" fmla="*/ 1613140 w 3045125"/>
              <a:gd name="connsiteY27" fmla="*/ 408317 h 2582174"/>
              <a:gd name="connsiteX28" fmla="*/ 1518249 w 3045125"/>
              <a:gd name="connsiteY28" fmla="*/ 313427 h 2582174"/>
              <a:gd name="connsiteX29" fmla="*/ 1414732 w 3045125"/>
              <a:gd name="connsiteY29" fmla="*/ 201283 h 2582174"/>
              <a:gd name="connsiteX30" fmla="*/ 1302589 w 3045125"/>
              <a:gd name="connsiteY30" fmla="*/ 80513 h 2582174"/>
              <a:gd name="connsiteX31" fmla="*/ 1276710 w 3045125"/>
              <a:gd name="connsiteY31" fmla="*/ 54634 h 2582174"/>
              <a:gd name="connsiteX32" fmla="*/ 1207698 w 3045125"/>
              <a:gd name="connsiteY32" fmla="*/ 2876 h 2582174"/>
              <a:gd name="connsiteX33" fmla="*/ 1017917 w 3045125"/>
              <a:gd name="connsiteY33" fmla="*/ 37381 h 2582174"/>
              <a:gd name="connsiteX34" fmla="*/ 785004 w 3045125"/>
              <a:gd name="connsiteY34" fmla="*/ 46008 h 2582174"/>
              <a:gd name="connsiteX35" fmla="*/ 310551 w 3045125"/>
              <a:gd name="connsiteY35" fmla="*/ 54634 h 2582174"/>
              <a:gd name="connsiteX36" fmla="*/ 60385 w 3045125"/>
              <a:gd name="connsiteY36" fmla="*/ 106393 h 2582174"/>
              <a:gd name="connsiteX37" fmla="*/ 0 w 3045125"/>
              <a:gd name="connsiteY37" fmla="*/ 132272 h 2582174"/>
              <a:gd name="connsiteX38" fmla="*/ 8627 w 3045125"/>
              <a:gd name="connsiteY38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06770 w 3045125"/>
              <a:gd name="connsiteY15" fmla="*/ 1564257 h 2582174"/>
              <a:gd name="connsiteX16" fmla="*/ 2380891 w 3045125"/>
              <a:gd name="connsiteY16" fmla="*/ 1529751 h 2582174"/>
              <a:gd name="connsiteX17" fmla="*/ 2260121 w 3045125"/>
              <a:gd name="connsiteY17" fmla="*/ 1314091 h 2582174"/>
              <a:gd name="connsiteX18" fmla="*/ 2208362 w 3045125"/>
              <a:gd name="connsiteY18" fmla="*/ 1219200 h 2582174"/>
              <a:gd name="connsiteX19" fmla="*/ 2122098 w 3045125"/>
              <a:gd name="connsiteY19" fmla="*/ 1089804 h 2582174"/>
              <a:gd name="connsiteX20" fmla="*/ 2078966 w 3045125"/>
              <a:gd name="connsiteY20" fmla="*/ 994913 h 2582174"/>
              <a:gd name="connsiteX21" fmla="*/ 2035834 w 3045125"/>
              <a:gd name="connsiteY21" fmla="*/ 934528 h 2582174"/>
              <a:gd name="connsiteX22" fmla="*/ 1932317 w 3045125"/>
              <a:gd name="connsiteY22" fmla="*/ 770627 h 2582174"/>
              <a:gd name="connsiteX23" fmla="*/ 1906438 w 3045125"/>
              <a:gd name="connsiteY23" fmla="*/ 744747 h 2582174"/>
              <a:gd name="connsiteX24" fmla="*/ 1802921 w 3045125"/>
              <a:gd name="connsiteY24" fmla="*/ 606725 h 2582174"/>
              <a:gd name="connsiteX25" fmla="*/ 1708030 w 3045125"/>
              <a:gd name="connsiteY25" fmla="*/ 503208 h 2582174"/>
              <a:gd name="connsiteX26" fmla="*/ 1613140 w 3045125"/>
              <a:gd name="connsiteY26" fmla="*/ 408317 h 2582174"/>
              <a:gd name="connsiteX27" fmla="*/ 1518249 w 3045125"/>
              <a:gd name="connsiteY27" fmla="*/ 313427 h 2582174"/>
              <a:gd name="connsiteX28" fmla="*/ 1414732 w 3045125"/>
              <a:gd name="connsiteY28" fmla="*/ 201283 h 2582174"/>
              <a:gd name="connsiteX29" fmla="*/ 1302589 w 3045125"/>
              <a:gd name="connsiteY29" fmla="*/ 80513 h 2582174"/>
              <a:gd name="connsiteX30" fmla="*/ 1276710 w 3045125"/>
              <a:gd name="connsiteY30" fmla="*/ 54634 h 2582174"/>
              <a:gd name="connsiteX31" fmla="*/ 1207698 w 3045125"/>
              <a:gd name="connsiteY31" fmla="*/ 2876 h 2582174"/>
              <a:gd name="connsiteX32" fmla="*/ 1017917 w 3045125"/>
              <a:gd name="connsiteY32" fmla="*/ 37381 h 2582174"/>
              <a:gd name="connsiteX33" fmla="*/ 785004 w 3045125"/>
              <a:gd name="connsiteY33" fmla="*/ 46008 h 2582174"/>
              <a:gd name="connsiteX34" fmla="*/ 310551 w 3045125"/>
              <a:gd name="connsiteY34" fmla="*/ 54634 h 2582174"/>
              <a:gd name="connsiteX35" fmla="*/ 60385 w 3045125"/>
              <a:gd name="connsiteY35" fmla="*/ 106393 h 2582174"/>
              <a:gd name="connsiteX36" fmla="*/ 0 w 3045125"/>
              <a:gd name="connsiteY36" fmla="*/ 132272 h 2582174"/>
              <a:gd name="connsiteX37" fmla="*/ 8627 w 3045125"/>
              <a:gd name="connsiteY37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06770 w 3045125"/>
              <a:gd name="connsiteY15" fmla="*/ 1564257 h 2582174"/>
              <a:gd name="connsiteX16" fmla="*/ 2260121 w 3045125"/>
              <a:gd name="connsiteY16" fmla="*/ 1314091 h 2582174"/>
              <a:gd name="connsiteX17" fmla="*/ 2208362 w 3045125"/>
              <a:gd name="connsiteY17" fmla="*/ 1219200 h 2582174"/>
              <a:gd name="connsiteX18" fmla="*/ 2122098 w 3045125"/>
              <a:gd name="connsiteY18" fmla="*/ 1089804 h 2582174"/>
              <a:gd name="connsiteX19" fmla="*/ 2078966 w 3045125"/>
              <a:gd name="connsiteY19" fmla="*/ 994913 h 2582174"/>
              <a:gd name="connsiteX20" fmla="*/ 2035834 w 3045125"/>
              <a:gd name="connsiteY20" fmla="*/ 934528 h 2582174"/>
              <a:gd name="connsiteX21" fmla="*/ 1932317 w 3045125"/>
              <a:gd name="connsiteY21" fmla="*/ 770627 h 2582174"/>
              <a:gd name="connsiteX22" fmla="*/ 1906438 w 3045125"/>
              <a:gd name="connsiteY22" fmla="*/ 744747 h 2582174"/>
              <a:gd name="connsiteX23" fmla="*/ 1802921 w 3045125"/>
              <a:gd name="connsiteY23" fmla="*/ 606725 h 2582174"/>
              <a:gd name="connsiteX24" fmla="*/ 1708030 w 3045125"/>
              <a:gd name="connsiteY24" fmla="*/ 503208 h 2582174"/>
              <a:gd name="connsiteX25" fmla="*/ 1613140 w 3045125"/>
              <a:gd name="connsiteY25" fmla="*/ 408317 h 2582174"/>
              <a:gd name="connsiteX26" fmla="*/ 1518249 w 3045125"/>
              <a:gd name="connsiteY26" fmla="*/ 313427 h 2582174"/>
              <a:gd name="connsiteX27" fmla="*/ 1414732 w 3045125"/>
              <a:gd name="connsiteY27" fmla="*/ 201283 h 2582174"/>
              <a:gd name="connsiteX28" fmla="*/ 1302589 w 3045125"/>
              <a:gd name="connsiteY28" fmla="*/ 80513 h 2582174"/>
              <a:gd name="connsiteX29" fmla="*/ 1276710 w 3045125"/>
              <a:gd name="connsiteY29" fmla="*/ 54634 h 2582174"/>
              <a:gd name="connsiteX30" fmla="*/ 1207698 w 3045125"/>
              <a:gd name="connsiteY30" fmla="*/ 2876 h 2582174"/>
              <a:gd name="connsiteX31" fmla="*/ 1017917 w 3045125"/>
              <a:gd name="connsiteY31" fmla="*/ 37381 h 2582174"/>
              <a:gd name="connsiteX32" fmla="*/ 785004 w 3045125"/>
              <a:gd name="connsiteY32" fmla="*/ 46008 h 2582174"/>
              <a:gd name="connsiteX33" fmla="*/ 310551 w 3045125"/>
              <a:gd name="connsiteY33" fmla="*/ 54634 h 2582174"/>
              <a:gd name="connsiteX34" fmla="*/ 60385 w 3045125"/>
              <a:gd name="connsiteY34" fmla="*/ 106393 h 2582174"/>
              <a:gd name="connsiteX35" fmla="*/ 0 w 3045125"/>
              <a:gd name="connsiteY35" fmla="*/ 132272 h 2582174"/>
              <a:gd name="connsiteX36" fmla="*/ 8627 w 3045125"/>
              <a:gd name="connsiteY36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544793 w 3045125"/>
              <a:gd name="connsiteY11" fmla="*/ 1779917 h 2582174"/>
              <a:gd name="connsiteX12" fmla="*/ 2510287 w 3045125"/>
              <a:gd name="connsiteY12" fmla="*/ 1728159 h 2582174"/>
              <a:gd name="connsiteX13" fmla="*/ 2458528 w 3045125"/>
              <a:gd name="connsiteY13" fmla="*/ 1659147 h 2582174"/>
              <a:gd name="connsiteX14" fmla="*/ 2406770 w 3045125"/>
              <a:gd name="connsiteY14" fmla="*/ 1564257 h 2582174"/>
              <a:gd name="connsiteX15" fmla="*/ 2260121 w 3045125"/>
              <a:gd name="connsiteY15" fmla="*/ 1314091 h 2582174"/>
              <a:gd name="connsiteX16" fmla="*/ 2208362 w 3045125"/>
              <a:gd name="connsiteY16" fmla="*/ 1219200 h 2582174"/>
              <a:gd name="connsiteX17" fmla="*/ 2122098 w 3045125"/>
              <a:gd name="connsiteY17" fmla="*/ 1089804 h 2582174"/>
              <a:gd name="connsiteX18" fmla="*/ 2078966 w 3045125"/>
              <a:gd name="connsiteY18" fmla="*/ 994913 h 2582174"/>
              <a:gd name="connsiteX19" fmla="*/ 2035834 w 3045125"/>
              <a:gd name="connsiteY19" fmla="*/ 934528 h 2582174"/>
              <a:gd name="connsiteX20" fmla="*/ 1932317 w 3045125"/>
              <a:gd name="connsiteY20" fmla="*/ 770627 h 2582174"/>
              <a:gd name="connsiteX21" fmla="*/ 1906438 w 3045125"/>
              <a:gd name="connsiteY21" fmla="*/ 744747 h 2582174"/>
              <a:gd name="connsiteX22" fmla="*/ 1802921 w 3045125"/>
              <a:gd name="connsiteY22" fmla="*/ 606725 h 2582174"/>
              <a:gd name="connsiteX23" fmla="*/ 1708030 w 3045125"/>
              <a:gd name="connsiteY23" fmla="*/ 503208 h 2582174"/>
              <a:gd name="connsiteX24" fmla="*/ 1613140 w 3045125"/>
              <a:gd name="connsiteY24" fmla="*/ 408317 h 2582174"/>
              <a:gd name="connsiteX25" fmla="*/ 1518249 w 3045125"/>
              <a:gd name="connsiteY25" fmla="*/ 313427 h 2582174"/>
              <a:gd name="connsiteX26" fmla="*/ 1414732 w 3045125"/>
              <a:gd name="connsiteY26" fmla="*/ 201283 h 2582174"/>
              <a:gd name="connsiteX27" fmla="*/ 1302589 w 3045125"/>
              <a:gd name="connsiteY27" fmla="*/ 80513 h 2582174"/>
              <a:gd name="connsiteX28" fmla="*/ 1276710 w 3045125"/>
              <a:gd name="connsiteY28" fmla="*/ 54634 h 2582174"/>
              <a:gd name="connsiteX29" fmla="*/ 1207698 w 3045125"/>
              <a:gd name="connsiteY29" fmla="*/ 2876 h 2582174"/>
              <a:gd name="connsiteX30" fmla="*/ 1017917 w 3045125"/>
              <a:gd name="connsiteY30" fmla="*/ 37381 h 2582174"/>
              <a:gd name="connsiteX31" fmla="*/ 785004 w 3045125"/>
              <a:gd name="connsiteY31" fmla="*/ 46008 h 2582174"/>
              <a:gd name="connsiteX32" fmla="*/ 310551 w 3045125"/>
              <a:gd name="connsiteY32" fmla="*/ 54634 h 2582174"/>
              <a:gd name="connsiteX33" fmla="*/ 60385 w 3045125"/>
              <a:gd name="connsiteY33" fmla="*/ 106393 h 2582174"/>
              <a:gd name="connsiteX34" fmla="*/ 0 w 3045125"/>
              <a:gd name="connsiteY34" fmla="*/ 132272 h 2582174"/>
              <a:gd name="connsiteX35" fmla="*/ 8627 w 3045125"/>
              <a:gd name="connsiteY35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82815 w 3045125"/>
              <a:gd name="connsiteY8" fmla="*/ 2004204 h 2582174"/>
              <a:gd name="connsiteX9" fmla="*/ 2631057 w 3045125"/>
              <a:gd name="connsiteY9" fmla="*/ 1926566 h 2582174"/>
              <a:gd name="connsiteX10" fmla="*/ 2544793 w 3045125"/>
              <a:gd name="connsiteY10" fmla="*/ 1779917 h 2582174"/>
              <a:gd name="connsiteX11" fmla="*/ 2510287 w 3045125"/>
              <a:gd name="connsiteY11" fmla="*/ 1728159 h 2582174"/>
              <a:gd name="connsiteX12" fmla="*/ 2458528 w 3045125"/>
              <a:gd name="connsiteY12" fmla="*/ 1659147 h 2582174"/>
              <a:gd name="connsiteX13" fmla="*/ 2406770 w 3045125"/>
              <a:gd name="connsiteY13" fmla="*/ 1564257 h 2582174"/>
              <a:gd name="connsiteX14" fmla="*/ 2260121 w 3045125"/>
              <a:gd name="connsiteY14" fmla="*/ 1314091 h 2582174"/>
              <a:gd name="connsiteX15" fmla="*/ 2208362 w 3045125"/>
              <a:gd name="connsiteY15" fmla="*/ 1219200 h 2582174"/>
              <a:gd name="connsiteX16" fmla="*/ 2122098 w 3045125"/>
              <a:gd name="connsiteY16" fmla="*/ 1089804 h 2582174"/>
              <a:gd name="connsiteX17" fmla="*/ 2078966 w 3045125"/>
              <a:gd name="connsiteY17" fmla="*/ 994913 h 2582174"/>
              <a:gd name="connsiteX18" fmla="*/ 2035834 w 3045125"/>
              <a:gd name="connsiteY18" fmla="*/ 934528 h 2582174"/>
              <a:gd name="connsiteX19" fmla="*/ 1932317 w 3045125"/>
              <a:gd name="connsiteY19" fmla="*/ 770627 h 2582174"/>
              <a:gd name="connsiteX20" fmla="*/ 1906438 w 3045125"/>
              <a:gd name="connsiteY20" fmla="*/ 744747 h 2582174"/>
              <a:gd name="connsiteX21" fmla="*/ 1802921 w 3045125"/>
              <a:gd name="connsiteY21" fmla="*/ 606725 h 2582174"/>
              <a:gd name="connsiteX22" fmla="*/ 1708030 w 3045125"/>
              <a:gd name="connsiteY22" fmla="*/ 503208 h 2582174"/>
              <a:gd name="connsiteX23" fmla="*/ 1613140 w 3045125"/>
              <a:gd name="connsiteY23" fmla="*/ 408317 h 2582174"/>
              <a:gd name="connsiteX24" fmla="*/ 1518249 w 3045125"/>
              <a:gd name="connsiteY24" fmla="*/ 313427 h 2582174"/>
              <a:gd name="connsiteX25" fmla="*/ 1414732 w 3045125"/>
              <a:gd name="connsiteY25" fmla="*/ 201283 h 2582174"/>
              <a:gd name="connsiteX26" fmla="*/ 1302589 w 3045125"/>
              <a:gd name="connsiteY26" fmla="*/ 80513 h 2582174"/>
              <a:gd name="connsiteX27" fmla="*/ 1276710 w 3045125"/>
              <a:gd name="connsiteY27" fmla="*/ 54634 h 2582174"/>
              <a:gd name="connsiteX28" fmla="*/ 1207698 w 3045125"/>
              <a:gd name="connsiteY28" fmla="*/ 2876 h 2582174"/>
              <a:gd name="connsiteX29" fmla="*/ 1017917 w 3045125"/>
              <a:gd name="connsiteY29" fmla="*/ 37381 h 2582174"/>
              <a:gd name="connsiteX30" fmla="*/ 785004 w 3045125"/>
              <a:gd name="connsiteY30" fmla="*/ 46008 h 2582174"/>
              <a:gd name="connsiteX31" fmla="*/ 310551 w 3045125"/>
              <a:gd name="connsiteY31" fmla="*/ 54634 h 2582174"/>
              <a:gd name="connsiteX32" fmla="*/ 60385 w 3045125"/>
              <a:gd name="connsiteY32" fmla="*/ 106393 h 2582174"/>
              <a:gd name="connsiteX33" fmla="*/ 0 w 3045125"/>
              <a:gd name="connsiteY33" fmla="*/ 132272 h 2582174"/>
              <a:gd name="connsiteX34" fmla="*/ 8627 w 3045125"/>
              <a:gd name="connsiteY34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777706 w 3045125"/>
              <a:gd name="connsiteY6" fmla="*/ 2159479 h 2582174"/>
              <a:gd name="connsiteX7" fmla="*/ 2682815 w 3045125"/>
              <a:gd name="connsiteY7" fmla="*/ 2004204 h 2582174"/>
              <a:gd name="connsiteX8" fmla="*/ 2631057 w 3045125"/>
              <a:gd name="connsiteY8" fmla="*/ 1926566 h 2582174"/>
              <a:gd name="connsiteX9" fmla="*/ 2544793 w 3045125"/>
              <a:gd name="connsiteY9" fmla="*/ 1779917 h 2582174"/>
              <a:gd name="connsiteX10" fmla="*/ 2510287 w 3045125"/>
              <a:gd name="connsiteY10" fmla="*/ 1728159 h 2582174"/>
              <a:gd name="connsiteX11" fmla="*/ 2458528 w 3045125"/>
              <a:gd name="connsiteY11" fmla="*/ 1659147 h 2582174"/>
              <a:gd name="connsiteX12" fmla="*/ 2406770 w 3045125"/>
              <a:gd name="connsiteY12" fmla="*/ 1564257 h 2582174"/>
              <a:gd name="connsiteX13" fmla="*/ 2260121 w 3045125"/>
              <a:gd name="connsiteY13" fmla="*/ 1314091 h 2582174"/>
              <a:gd name="connsiteX14" fmla="*/ 2208362 w 3045125"/>
              <a:gd name="connsiteY14" fmla="*/ 1219200 h 2582174"/>
              <a:gd name="connsiteX15" fmla="*/ 2122098 w 3045125"/>
              <a:gd name="connsiteY15" fmla="*/ 1089804 h 2582174"/>
              <a:gd name="connsiteX16" fmla="*/ 2078966 w 3045125"/>
              <a:gd name="connsiteY16" fmla="*/ 994913 h 2582174"/>
              <a:gd name="connsiteX17" fmla="*/ 2035834 w 3045125"/>
              <a:gd name="connsiteY17" fmla="*/ 934528 h 2582174"/>
              <a:gd name="connsiteX18" fmla="*/ 1932317 w 3045125"/>
              <a:gd name="connsiteY18" fmla="*/ 770627 h 2582174"/>
              <a:gd name="connsiteX19" fmla="*/ 1906438 w 3045125"/>
              <a:gd name="connsiteY19" fmla="*/ 744747 h 2582174"/>
              <a:gd name="connsiteX20" fmla="*/ 1802921 w 3045125"/>
              <a:gd name="connsiteY20" fmla="*/ 606725 h 2582174"/>
              <a:gd name="connsiteX21" fmla="*/ 1708030 w 3045125"/>
              <a:gd name="connsiteY21" fmla="*/ 503208 h 2582174"/>
              <a:gd name="connsiteX22" fmla="*/ 1613140 w 3045125"/>
              <a:gd name="connsiteY22" fmla="*/ 408317 h 2582174"/>
              <a:gd name="connsiteX23" fmla="*/ 1518249 w 3045125"/>
              <a:gd name="connsiteY23" fmla="*/ 313427 h 2582174"/>
              <a:gd name="connsiteX24" fmla="*/ 1414732 w 3045125"/>
              <a:gd name="connsiteY24" fmla="*/ 201283 h 2582174"/>
              <a:gd name="connsiteX25" fmla="*/ 1302589 w 3045125"/>
              <a:gd name="connsiteY25" fmla="*/ 80513 h 2582174"/>
              <a:gd name="connsiteX26" fmla="*/ 1276710 w 3045125"/>
              <a:gd name="connsiteY26" fmla="*/ 54634 h 2582174"/>
              <a:gd name="connsiteX27" fmla="*/ 1207698 w 3045125"/>
              <a:gd name="connsiteY27" fmla="*/ 2876 h 2582174"/>
              <a:gd name="connsiteX28" fmla="*/ 1017917 w 3045125"/>
              <a:gd name="connsiteY28" fmla="*/ 37381 h 2582174"/>
              <a:gd name="connsiteX29" fmla="*/ 785004 w 3045125"/>
              <a:gd name="connsiteY29" fmla="*/ 46008 h 2582174"/>
              <a:gd name="connsiteX30" fmla="*/ 310551 w 3045125"/>
              <a:gd name="connsiteY30" fmla="*/ 54634 h 2582174"/>
              <a:gd name="connsiteX31" fmla="*/ 60385 w 3045125"/>
              <a:gd name="connsiteY31" fmla="*/ 106393 h 2582174"/>
              <a:gd name="connsiteX32" fmla="*/ 0 w 3045125"/>
              <a:gd name="connsiteY32" fmla="*/ 132272 h 2582174"/>
              <a:gd name="connsiteX33" fmla="*/ 8627 w 3045125"/>
              <a:gd name="connsiteY33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1223 w 3045125"/>
              <a:gd name="connsiteY4" fmla="*/ 2314755 h 2582174"/>
              <a:gd name="connsiteX5" fmla="*/ 2777706 w 3045125"/>
              <a:gd name="connsiteY5" fmla="*/ 2159479 h 2582174"/>
              <a:gd name="connsiteX6" fmla="*/ 2682815 w 3045125"/>
              <a:gd name="connsiteY6" fmla="*/ 2004204 h 2582174"/>
              <a:gd name="connsiteX7" fmla="*/ 2631057 w 3045125"/>
              <a:gd name="connsiteY7" fmla="*/ 1926566 h 2582174"/>
              <a:gd name="connsiteX8" fmla="*/ 2544793 w 3045125"/>
              <a:gd name="connsiteY8" fmla="*/ 1779917 h 2582174"/>
              <a:gd name="connsiteX9" fmla="*/ 2510287 w 3045125"/>
              <a:gd name="connsiteY9" fmla="*/ 1728159 h 2582174"/>
              <a:gd name="connsiteX10" fmla="*/ 2458528 w 3045125"/>
              <a:gd name="connsiteY10" fmla="*/ 1659147 h 2582174"/>
              <a:gd name="connsiteX11" fmla="*/ 2406770 w 3045125"/>
              <a:gd name="connsiteY11" fmla="*/ 1564257 h 2582174"/>
              <a:gd name="connsiteX12" fmla="*/ 2260121 w 3045125"/>
              <a:gd name="connsiteY12" fmla="*/ 1314091 h 2582174"/>
              <a:gd name="connsiteX13" fmla="*/ 2208362 w 3045125"/>
              <a:gd name="connsiteY13" fmla="*/ 1219200 h 2582174"/>
              <a:gd name="connsiteX14" fmla="*/ 2122098 w 3045125"/>
              <a:gd name="connsiteY14" fmla="*/ 1089804 h 2582174"/>
              <a:gd name="connsiteX15" fmla="*/ 2078966 w 3045125"/>
              <a:gd name="connsiteY15" fmla="*/ 994913 h 2582174"/>
              <a:gd name="connsiteX16" fmla="*/ 2035834 w 3045125"/>
              <a:gd name="connsiteY16" fmla="*/ 934528 h 2582174"/>
              <a:gd name="connsiteX17" fmla="*/ 1932317 w 3045125"/>
              <a:gd name="connsiteY17" fmla="*/ 770627 h 2582174"/>
              <a:gd name="connsiteX18" fmla="*/ 1906438 w 3045125"/>
              <a:gd name="connsiteY18" fmla="*/ 744747 h 2582174"/>
              <a:gd name="connsiteX19" fmla="*/ 1802921 w 3045125"/>
              <a:gd name="connsiteY19" fmla="*/ 606725 h 2582174"/>
              <a:gd name="connsiteX20" fmla="*/ 1708030 w 3045125"/>
              <a:gd name="connsiteY20" fmla="*/ 503208 h 2582174"/>
              <a:gd name="connsiteX21" fmla="*/ 1613140 w 3045125"/>
              <a:gd name="connsiteY21" fmla="*/ 408317 h 2582174"/>
              <a:gd name="connsiteX22" fmla="*/ 1518249 w 3045125"/>
              <a:gd name="connsiteY22" fmla="*/ 313427 h 2582174"/>
              <a:gd name="connsiteX23" fmla="*/ 1414732 w 3045125"/>
              <a:gd name="connsiteY23" fmla="*/ 201283 h 2582174"/>
              <a:gd name="connsiteX24" fmla="*/ 1302589 w 3045125"/>
              <a:gd name="connsiteY24" fmla="*/ 80513 h 2582174"/>
              <a:gd name="connsiteX25" fmla="*/ 1276710 w 3045125"/>
              <a:gd name="connsiteY25" fmla="*/ 54634 h 2582174"/>
              <a:gd name="connsiteX26" fmla="*/ 1207698 w 3045125"/>
              <a:gd name="connsiteY26" fmla="*/ 2876 h 2582174"/>
              <a:gd name="connsiteX27" fmla="*/ 1017917 w 3045125"/>
              <a:gd name="connsiteY27" fmla="*/ 37381 h 2582174"/>
              <a:gd name="connsiteX28" fmla="*/ 785004 w 3045125"/>
              <a:gd name="connsiteY28" fmla="*/ 46008 h 2582174"/>
              <a:gd name="connsiteX29" fmla="*/ 310551 w 3045125"/>
              <a:gd name="connsiteY29" fmla="*/ 54634 h 2582174"/>
              <a:gd name="connsiteX30" fmla="*/ 60385 w 3045125"/>
              <a:gd name="connsiteY30" fmla="*/ 106393 h 2582174"/>
              <a:gd name="connsiteX31" fmla="*/ 0 w 3045125"/>
              <a:gd name="connsiteY31" fmla="*/ 132272 h 2582174"/>
              <a:gd name="connsiteX32" fmla="*/ 8627 w 3045125"/>
              <a:gd name="connsiteY32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41608 w 3045125"/>
              <a:gd name="connsiteY2" fmla="*/ 2418272 h 2582174"/>
              <a:gd name="connsiteX3" fmla="*/ 2881223 w 3045125"/>
              <a:gd name="connsiteY3" fmla="*/ 2314755 h 2582174"/>
              <a:gd name="connsiteX4" fmla="*/ 2777706 w 3045125"/>
              <a:gd name="connsiteY4" fmla="*/ 2159479 h 2582174"/>
              <a:gd name="connsiteX5" fmla="*/ 2682815 w 3045125"/>
              <a:gd name="connsiteY5" fmla="*/ 2004204 h 2582174"/>
              <a:gd name="connsiteX6" fmla="*/ 2631057 w 3045125"/>
              <a:gd name="connsiteY6" fmla="*/ 1926566 h 2582174"/>
              <a:gd name="connsiteX7" fmla="*/ 2544793 w 3045125"/>
              <a:gd name="connsiteY7" fmla="*/ 1779917 h 2582174"/>
              <a:gd name="connsiteX8" fmla="*/ 2510287 w 3045125"/>
              <a:gd name="connsiteY8" fmla="*/ 1728159 h 2582174"/>
              <a:gd name="connsiteX9" fmla="*/ 2458528 w 3045125"/>
              <a:gd name="connsiteY9" fmla="*/ 1659147 h 2582174"/>
              <a:gd name="connsiteX10" fmla="*/ 2406770 w 3045125"/>
              <a:gd name="connsiteY10" fmla="*/ 1564257 h 2582174"/>
              <a:gd name="connsiteX11" fmla="*/ 2260121 w 3045125"/>
              <a:gd name="connsiteY11" fmla="*/ 1314091 h 2582174"/>
              <a:gd name="connsiteX12" fmla="*/ 2208362 w 3045125"/>
              <a:gd name="connsiteY12" fmla="*/ 1219200 h 2582174"/>
              <a:gd name="connsiteX13" fmla="*/ 2122098 w 3045125"/>
              <a:gd name="connsiteY13" fmla="*/ 1089804 h 2582174"/>
              <a:gd name="connsiteX14" fmla="*/ 2078966 w 3045125"/>
              <a:gd name="connsiteY14" fmla="*/ 994913 h 2582174"/>
              <a:gd name="connsiteX15" fmla="*/ 2035834 w 3045125"/>
              <a:gd name="connsiteY15" fmla="*/ 934528 h 2582174"/>
              <a:gd name="connsiteX16" fmla="*/ 1932317 w 3045125"/>
              <a:gd name="connsiteY16" fmla="*/ 770627 h 2582174"/>
              <a:gd name="connsiteX17" fmla="*/ 1906438 w 3045125"/>
              <a:gd name="connsiteY17" fmla="*/ 744747 h 2582174"/>
              <a:gd name="connsiteX18" fmla="*/ 1802921 w 3045125"/>
              <a:gd name="connsiteY18" fmla="*/ 606725 h 2582174"/>
              <a:gd name="connsiteX19" fmla="*/ 1708030 w 3045125"/>
              <a:gd name="connsiteY19" fmla="*/ 503208 h 2582174"/>
              <a:gd name="connsiteX20" fmla="*/ 1613140 w 3045125"/>
              <a:gd name="connsiteY20" fmla="*/ 408317 h 2582174"/>
              <a:gd name="connsiteX21" fmla="*/ 1518249 w 3045125"/>
              <a:gd name="connsiteY21" fmla="*/ 313427 h 2582174"/>
              <a:gd name="connsiteX22" fmla="*/ 1414732 w 3045125"/>
              <a:gd name="connsiteY22" fmla="*/ 201283 h 2582174"/>
              <a:gd name="connsiteX23" fmla="*/ 1302589 w 3045125"/>
              <a:gd name="connsiteY23" fmla="*/ 80513 h 2582174"/>
              <a:gd name="connsiteX24" fmla="*/ 1276710 w 3045125"/>
              <a:gd name="connsiteY24" fmla="*/ 54634 h 2582174"/>
              <a:gd name="connsiteX25" fmla="*/ 1207698 w 3045125"/>
              <a:gd name="connsiteY25" fmla="*/ 2876 h 2582174"/>
              <a:gd name="connsiteX26" fmla="*/ 1017917 w 3045125"/>
              <a:gd name="connsiteY26" fmla="*/ 37381 h 2582174"/>
              <a:gd name="connsiteX27" fmla="*/ 785004 w 3045125"/>
              <a:gd name="connsiteY27" fmla="*/ 46008 h 2582174"/>
              <a:gd name="connsiteX28" fmla="*/ 310551 w 3045125"/>
              <a:gd name="connsiteY28" fmla="*/ 54634 h 2582174"/>
              <a:gd name="connsiteX29" fmla="*/ 60385 w 3045125"/>
              <a:gd name="connsiteY29" fmla="*/ 106393 h 2582174"/>
              <a:gd name="connsiteX30" fmla="*/ 0 w 3045125"/>
              <a:gd name="connsiteY30" fmla="*/ 132272 h 2582174"/>
              <a:gd name="connsiteX31" fmla="*/ 8627 w 3045125"/>
              <a:gd name="connsiteY31" fmla="*/ 166778 h 2582174"/>
              <a:gd name="connsiteX0" fmla="*/ 3045125 w 3045125"/>
              <a:gd name="connsiteY0" fmla="*/ 2582174 h 2582174"/>
              <a:gd name="connsiteX1" fmla="*/ 2941608 w 3045125"/>
              <a:gd name="connsiteY1" fmla="*/ 2418272 h 2582174"/>
              <a:gd name="connsiteX2" fmla="*/ 2881223 w 3045125"/>
              <a:gd name="connsiteY2" fmla="*/ 2314755 h 2582174"/>
              <a:gd name="connsiteX3" fmla="*/ 2777706 w 3045125"/>
              <a:gd name="connsiteY3" fmla="*/ 2159479 h 2582174"/>
              <a:gd name="connsiteX4" fmla="*/ 2682815 w 3045125"/>
              <a:gd name="connsiteY4" fmla="*/ 2004204 h 2582174"/>
              <a:gd name="connsiteX5" fmla="*/ 2631057 w 3045125"/>
              <a:gd name="connsiteY5" fmla="*/ 1926566 h 2582174"/>
              <a:gd name="connsiteX6" fmla="*/ 2544793 w 3045125"/>
              <a:gd name="connsiteY6" fmla="*/ 1779917 h 2582174"/>
              <a:gd name="connsiteX7" fmla="*/ 2510287 w 3045125"/>
              <a:gd name="connsiteY7" fmla="*/ 1728159 h 2582174"/>
              <a:gd name="connsiteX8" fmla="*/ 2458528 w 3045125"/>
              <a:gd name="connsiteY8" fmla="*/ 1659147 h 2582174"/>
              <a:gd name="connsiteX9" fmla="*/ 2406770 w 3045125"/>
              <a:gd name="connsiteY9" fmla="*/ 1564257 h 2582174"/>
              <a:gd name="connsiteX10" fmla="*/ 2260121 w 3045125"/>
              <a:gd name="connsiteY10" fmla="*/ 1314091 h 2582174"/>
              <a:gd name="connsiteX11" fmla="*/ 2208362 w 3045125"/>
              <a:gd name="connsiteY11" fmla="*/ 1219200 h 2582174"/>
              <a:gd name="connsiteX12" fmla="*/ 2122098 w 3045125"/>
              <a:gd name="connsiteY12" fmla="*/ 1089804 h 2582174"/>
              <a:gd name="connsiteX13" fmla="*/ 2078966 w 3045125"/>
              <a:gd name="connsiteY13" fmla="*/ 994913 h 2582174"/>
              <a:gd name="connsiteX14" fmla="*/ 2035834 w 3045125"/>
              <a:gd name="connsiteY14" fmla="*/ 934528 h 2582174"/>
              <a:gd name="connsiteX15" fmla="*/ 1932317 w 3045125"/>
              <a:gd name="connsiteY15" fmla="*/ 770627 h 2582174"/>
              <a:gd name="connsiteX16" fmla="*/ 1906438 w 3045125"/>
              <a:gd name="connsiteY16" fmla="*/ 744747 h 2582174"/>
              <a:gd name="connsiteX17" fmla="*/ 1802921 w 3045125"/>
              <a:gd name="connsiteY17" fmla="*/ 606725 h 2582174"/>
              <a:gd name="connsiteX18" fmla="*/ 1708030 w 3045125"/>
              <a:gd name="connsiteY18" fmla="*/ 503208 h 2582174"/>
              <a:gd name="connsiteX19" fmla="*/ 1613140 w 3045125"/>
              <a:gd name="connsiteY19" fmla="*/ 408317 h 2582174"/>
              <a:gd name="connsiteX20" fmla="*/ 1518249 w 3045125"/>
              <a:gd name="connsiteY20" fmla="*/ 313427 h 2582174"/>
              <a:gd name="connsiteX21" fmla="*/ 1414732 w 3045125"/>
              <a:gd name="connsiteY21" fmla="*/ 201283 h 2582174"/>
              <a:gd name="connsiteX22" fmla="*/ 1302589 w 3045125"/>
              <a:gd name="connsiteY22" fmla="*/ 80513 h 2582174"/>
              <a:gd name="connsiteX23" fmla="*/ 1276710 w 3045125"/>
              <a:gd name="connsiteY23" fmla="*/ 54634 h 2582174"/>
              <a:gd name="connsiteX24" fmla="*/ 1207698 w 3045125"/>
              <a:gd name="connsiteY24" fmla="*/ 2876 h 2582174"/>
              <a:gd name="connsiteX25" fmla="*/ 1017917 w 3045125"/>
              <a:gd name="connsiteY25" fmla="*/ 37381 h 2582174"/>
              <a:gd name="connsiteX26" fmla="*/ 785004 w 3045125"/>
              <a:gd name="connsiteY26" fmla="*/ 46008 h 2582174"/>
              <a:gd name="connsiteX27" fmla="*/ 310551 w 3045125"/>
              <a:gd name="connsiteY27" fmla="*/ 54634 h 2582174"/>
              <a:gd name="connsiteX28" fmla="*/ 60385 w 3045125"/>
              <a:gd name="connsiteY28" fmla="*/ 106393 h 2582174"/>
              <a:gd name="connsiteX29" fmla="*/ 0 w 3045125"/>
              <a:gd name="connsiteY29" fmla="*/ 132272 h 2582174"/>
              <a:gd name="connsiteX30" fmla="*/ 8627 w 3045125"/>
              <a:gd name="connsiteY30" fmla="*/ 166778 h 2582174"/>
              <a:gd name="connsiteX0" fmla="*/ 3045125 w 3045125"/>
              <a:gd name="connsiteY0" fmla="*/ 2582174 h 2582174"/>
              <a:gd name="connsiteX1" fmla="*/ 2941608 w 3045125"/>
              <a:gd name="connsiteY1" fmla="*/ 2418272 h 2582174"/>
              <a:gd name="connsiteX2" fmla="*/ 2881223 w 3045125"/>
              <a:gd name="connsiteY2" fmla="*/ 2314755 h 2582174"/>
              <a:gd name="connsiteX3" fmla="*/ 2777706 w 3045125"/>
              <a:gd name="connsiteY3" fmla="*/ 2159479 h 2582174"/>
              <a:gd name="connsiteX4" fmla="*/ 2682815 w 3045125"/>
              <a:gd name="connsiteY4" fmla="*/ 2004204 h 2582174"/>
              <a:gd name="connsiteX5" fmla="*/ 2631057 w 3045125"/>
              <a:gd name="connsiteY5" fmla="*/ 1926566 h 2582174"/>
              <a:gd name="connsiteX6" fmla="*/ 2544793 w 3045125"/>
              <a:gd name="connsiteY6" fmla="*/ 1779917 h 2582174"/>
              <a:gd name="connsiteX7" fmla="*/ 2510287 w 3045125"/>
              <a:gd name="connsiteY7" fmla="*/ 1728159 h 2582174"/>
              <a:gd name="connsiteX8" fmla="*/ 2458528 w 3045125"/>
              <a:gd name="connsiteY8" fmla="*/ 1659147 h 2582174"/>
              <a:gd name="connsiteX9" fmla="*/ 2406770 w 3045125"/>
              <a:gd name="connsiteY9" fmla="*/ 1564257 h 2582174"/>
              <a:gd name="connsiteX10" fmla="*/ 2260121 w 3045125"/>
              <a:gd name="connsiteY10" fmla="*/ 1314091 h 2582174"/>
              <a:gd name="connsiteX11" fmla="*/ 2208362 w 3045125"/>
              <a:gd name="connsiteY11" fmla="*/ 1219200 h 2582174"/>
              <a:gd name="connsiteX12" fmla="*/ 2122098 w 3045125"/>
              <a:gd name="connsiteY12" fmla="*/ 1089804 h 2582174"/>
              <a:gd name="connsiteX13" fmla="*/ 2078966 w 3045125"/>
              <a:gd name="connsiteY13" fmla="*/ 994913 h 2582174"/>
              <a:gd name="connsiteX14" fmla="*/ 2035834 w 3045125"/>
              <a:gd name="connsiteY14" fmla="*/ 934528 h 2582174"/>
              <a:gd name="connsiteX15" fmla="*/ 1932317 w 3045125"/>
              <a:gd name="connsiteY15" fmla="*/ 770627 h 2582174"/>
              <a:gd name="connsiteX16" fmla="*/ 1802921 w 3045125"/>
              <a:gd name="connsiteY16" fmla="*/ 606725 h 2582174"/>
              <a:gd name="connsiteX17" fmla="*/ 1708030 w 3045125"/>
              <a:gd name="connsiteY17" fmla="*/ 503208 h 2582174"/>
              <a:gd name="connsiteX18" fmla="*/ 1613140 w 3045125"/>
              <a:gd name="connsiteY18" fmla="*/ 408317 h 2582174"/>
              <a:gd name="connsiteX19" fmla="*/ 1518249 w 3045125"/>
              <a:gd name="connsiteY19" fmla="*/ 313427 h 2582174"/>
              <a:gd name="connsiteX20" fmla="*/ 1414732 w 3045125"/>
              <a:gd name="connsiteY20" fmla="*/ 201283 h 2582174"/>
              <a:gd name="connsiteX21" fmla="*/ 1302589 w 3045125"/>
              <a:gd name="connsiteY21" fmla="*/ 80513 h 2582174"/>
              <a:gd name="connsiteX22" fmla="*/ 1276710 w 3045125"/>
              <a:gd name="connsiteY22" fmla="*/ 54634 h 2582174"/>
              <a:gd name="connsiteX23" fmla="*/ 1207698 w 3045125"/>
              <a:gd name="connsiteY23" fmla="*/ 2876 h 2582174"/>
              <a:gd name="connsiteX24" fmla="*/ 1017917 w 3045125"/>
              <a:gd name="connsiteY24" fmla="*/ 37381 h 2582174"/>
              <a:gd name="connsiteX25" fmla="*/ 785004 w 3045125"/>
              <a:gd name="connsiteY25" fmla="*/ 46008 h 2582174"/>
              <a:gd name="connsiteX26" fmla="*/ 310551 w 3045125"/>
              <a:gd name="connsiteY26" fmla="*/ 54634 h 2582174"/>
              <a:gd name="connsiteX27" fmla="*/ 60385 w 3045125"/>
              <a:gd name="connsiteY27" fmla="*/ 106393 h 2582174"/>
              <a:gd name="connsiteX28" fmla="*/ 0 w 3045125"/>
              <a:gd name="connsiteY28" fmla="*/ 132272 h 2582174"/>
              <a:gd name="connsiteX29" fmla="*/ 8627 w 3045125"/>
              <a:gd name="connsiteY29" fmla="*/ 166778 h 2582174"/>
              <a:gd name="connsiteX0" fmla="*/ 3045125 w 3045125"/>
              <a:gd name="connsiteY0" fmla="*/ 2582174 h 2582174"/>
              <a:gd name="connsiteX1" fmla="*/ 2941608 w 3045125"/>
              <a:gd name="connsiteY1" fmla="*/ 2418272 h 2582174"/>
              <a:gd name="connsiteX2" fmla="*/ 2881223 w 3045125"/>
              <a:gd name="connsiteY2" fmla="*/ 2314755 h 2582174"/>
              <a:gd name="connsiteX3" fmla="*/ 2777706 w 3045125"/>
              <a:gd name="connsiteY3" fmla="*/ 2159479 h 2582174"/>
              <a:gd name="connsiteX4" fmla="*/ 2682815 w 3045125"/>
              <a:gd name="connsiteY4" fmla="*/ 2004204 h 2582174"/>
              <a:gd name="connsiteX5" fmla="*/ 2631057 w 3045125"/>
              <a:gd name="connsiteY5" fmla="*/ 1926566 h 2582174"/>
              <a:gd name="connsiteX6" fmla="*/ 2544793 w 3045125"/>
              <a:gd name="connsiteY6" fmla="*/ 1779917 h 2582174"/>
              <a:gd name="connsiteX7" fmla="*/ 2510287 w 3045125"/>
              <a:gd name="connsiteY7" fmla="*/ 1728159 h 2582174"/>
              <a:gd name="connsiteX8" fmla="*/ 2458528 w 3045125"/>
              <a:gd name="connsiteY8" fmla="*/ 1659147 h 2582174"/>
              <a:gd name="connsiteX9" fmla="*/ 2406770 w 3045125"/>
              <a:gd name="connsiteY9" fmla="*/ 1564257 h 2582174"/>
              <a:gd name="connsiteX10" fmla="*/ 2260121 w 3045125"/>
              <a:gd name="connsiteY10" fmla="*/ 1314091 h 2582174"/>
              <a:gd name="connsiteX11" fmla="*/ 2208362 w 3045125"/>
              <a:gd name="connsiteY11" fmla="*/ 1219200 h 2582174"/>
              <a:gd name="connsiteX12" fmla="*/ 2122098 w 3045125"/>
              <a:gd name="connsiteY12" fmla="*/ 1089804 h 2582174"/>
              <a:gd name="connsiteX13" fmla="*/ 2078966 w 3045125"/>
              <a:gd name="connsiteY13" fmla="*/ 994913 h 2582174"/>
              <a:gd name="connsiteX14" fmla="*/ 2035834 w 3045125"/>
              <a:gd name="connsiteY14" fmla="*/ 934528 h 2582174"/>
              <a:gd name="connsiteX15" fmla="*/ 1932317 w 3045125"/>
              <a:gd name="connsiteY15" fmla="*/ 770627 h 2582174"/>
              <a:gd name="connsiteX16" fmla="*/ 1802921 w 3045125"/>
              <a:gd name="connsiteY16" fmla="*/ 606725 h 2582174"/>
              <a:gd name="connsiteX17" fmla="*/ 1708030 w 3045125"/>
              <a:gd name="connsiteY17" fmla="*/ 503208 h 2582174"/>
              <a:gd name="connsiteX18" fmla="*/ 1613140 w 3045125"/>
              <a:gd name="connsiteY18" fmla="*/ 408317 h 2582174"/>
              <a:gd name="connsiteX19" fmla="*/ 1518249 w 3045125"/>
              <a:gd name="connsiteY19" fmla="*/ 313427 h 2582174"/>
              <a:gd name="connsiteX20" fmla="*/ 1414732 w 3045125"/>
              <a:gd name="connsiteY20" fmla="*/ 201283 h 2582174"/>
              <a:gd name="connsiteX21" fmla="*/ 1302589 w 3045125"/>
              <a:gd name="connsiteY21" fmla="*/ 80513 h 2582174"/>
              <a:gd name="connsiteX22" fmla="*/ 1207698 w 3045125"/>
              <a:gd name="connsiteY22" fmla="*/ 2876 h 2582174"/>
              <a:gd name="connsiteX23" fmla="*/ 1017917 w 3045125"/>
              <a:gd name="connsiteY23" fmla="*/ 37381 h 2582174"/>
              <a:gd name="connsiteX24" fmla="*/ 785004 w 3045125"/>
              <a:gd name="connsiteY24" fmla="*/ 46008 h 2582174"/>
              <a:gd name="connsiteX25" fmla="*/ 310551 w 3045125"/>
              <a:gd name="connsiteY25" fmla="*/ 54634 h 2582174"/>
              <a:gd name="connsiteX26" fmla="*/ 60385 w 3045125"/>
              <a:gd name="connsiteY26" fmla="*/ 106393 h 2582174"/>
              <a:gd name="connsiteX27" fmla="*/ 0 w 3045125"/>
              <a:gd name="connsiteY27" fmla="*/ 132272 h 2582174"/>
              <a:gd name="connsiteX28" fmla="*/ 8627 w 3045125"/>
              <a:gd name="connsiteY28" fmla="*/ 166778 h 2582174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631057 w 3045125"/>
              <a:gd name="connsiteY5" fmla="*/ 1929441 h 2585049"/>
              <a:gd name="connsiteX6" fmla="*/ 2544793 w 3045125"/>
              <a:gd name="connsiteY6" fmla="*/ 1782792 h 2585049"/>
              <a:gd name="connsiteX7" fmla="*/ 2510287 w 3045125"/>
              <a:gd name="connsiteY7" fmla="*/ 1731034 h 2585049"/>
              <a:gd name="connsiteX8" fmla="*/ 2458528 w 3045125"/>
              <a:gd name="connsiteY8" fmla="*/ 1662022 h 2585049"/>
              <a:gd name="connsiteX9" fmla="*/ 2406770 w 3045125"/>
              <a:gd name="connsiteY9" fmla="*/ 1567132 h 2585049"/>
              <a:gd name="connsiteX10" fmla="*/ 2260121 w 3045125"/>
              <a:gd name="connsiteY10" fmla="*/ 1316966 h 2585049"/>
              <a:gd name="connsiteX11" fmla="*/ 2208362 w 3045125"/>
              <a:gd name="connsiteY11" fmla="*/ 1222075 h 2585049"/>
              <a:gd name="connsiteX12" fmla="*/ 2122098 w 3045125"/>
              <a:gd name="connsiteY12" fmla="*/ 1092679 h 2585049"/>
              <a:gd name="connsiteX13" fmla="*/ 2078966 w 3045125"/>
              <a:gd name="connsiteY13" fmla="*/ 997788 h 2585049"/>
              <a:gd name="connsiteX14" fmla="*/ 2035834 w 3045125"/>
              <a:gd name="connsiteY14" fmla="*/ 937403 h 2585049"/>
              <a:gd name="connsiteX15" fmla="*/ 1932317 w 3045125"/>
              <a:gd name="connsiteY15" fmla="*/ 773502 h 2585049"/>
              <a:gd name="connsiteX16" fmla="*/ 1802921 w 3045125"/>
              <a:gd name="connsiteY16" fmla="*/ 609600 h 2585049"/>
              <a:gd name="connsiteX17" fmla="*/ 1708030 w 3045125"/>
              <a:gd name="connsiteY17" fmla="*/ 506083 h 2585049"/>
              <a:gd name="connsiteX18" fmla="*/ 1613140 w 3045125"/>
              <a:gd name="connsiteY18" fmla="*/ 411192 h 2585049"/>
              <a:gd name="connsiteX19" fmla="*/ 1518249 w 3045125"/>
              <a:gd name="connsiteY19" fmla="*/ 316302 h 2585049"/>
              <a:gd name="connsiteX20" fmla="*/ 1414732 w 3045125"/>
              <a:gd name="connsiteY20" fmla="*/ 204158 h 2585049"/>
              <a:gd name="connsiteX21" fmla="*/ 1302589 w 3045125"/>
              <a:gd name="connsiteY21" fmla="*/ 83388 h 2585049"/>
              <a:gd name="connsiteX22" fmla="*/ 1207698 w 3045125"/>
              <a:gd name="connsiteY22" fmla="*/ 5751 h 2585049"/>
              <a:gd name="connsiteX23" fmla="*/ 785004 w 3045125"/>
              <a:gd name="connsiteY23" fmla="*/ 48883 h 2585049"/>
              <a:gd name="connsiteX24" fmla="*/ 310551 w 3045125"/>
              <a:gd name="connsiteY24" fmla="*/ 57509 h 2585049"/>
              <a:gd name="connsiteX25" fmla="*/ 60385 w 3045125"/>
              <a:gd name="connsiteY25" fmla="*/ 109268 h 2585049"/>
              <a:gd name="connsiteX26" fmla="*/ 0 w 3045125"/>
              <a:gd name="connsiteY26" fmla="*/ 135147 h 2585049"/>
              <a:gd name="connsiteX27" fmla="*/ 8627 w 3045125"/>
              <a:gd name="connsiteY27" fmla="*/ 169653 h 2585049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631057 w 3045125"/>
              <a:gd name="connsiteY5" fmla="*/ 1929441 h 2585049"/>
              <a:gd name="connsiteX6" fmla="*/ 2544793 w 3045125"/>
              <a:gd name="connsiteY6" fmla="*/ 1782792 h 2585049"/>
              <a:gd name="connsiteX7" fmla="*/ 2510287 w 3045125"/>
              <a:gd name="connsiteY7" fmla="*/ 1731034 h 2585049"/>
              <a:gd name="connsiteX8" fmla="*/ 2406770 w 3045125"/>
              <a:gd name="connsiteY8" fmla="*/ 1567132 h 2585049"/>
              <a:gd name="connsiteX9" fmla="*/ 2260121 w 3045125"/>
              <a:gd name="connsiteY9" fmla="*/ 1316966 h 2585049"/>
              <a:gd name="connsiteX10" fmla="*/ 2208362 w 3045125"/>
              <a:gd name="connsiteY10" fmla="*/ 1222075 h 2585049"/>
              <a:gd name="connsiteX11" fmla="*/ 2122098 w 3045125"/>
              <a:gd name="connsiteY11" fmla="*/ 1092679 h 2585049"/>
              <a:gd name="connsiteX12" fmla="*/ 2078966 w 3045125"/>
              <a:gd name="connsiteY12" fmla="*/ 997788 h 2585049"/>
              <a:gd name="connsiteX13" fmla="*/ 2035834 w 3045125"/>
              <a:gd name="connsiteY13" fmla="*/ 937403 h 2585049"/>
              <a:gd name="connsiteX14" fmla="*/ 1932317 w 3045125"/>
              <a:gd name="connsiteY14" fmla="*/ 773502 h 2585049"/>
              <a:gd name="connsiteX15" fmla="*/ 1802921 w 3045125"/>
              <a:gd name="connsiteY15" fmla="*/ 609600 h 2585049"/>
              <a:gd name="connsiteX16" fmla="*/ 1708030 w 3045125"/>
              <a:gd name="connsiteY16" fmla="*/ 506083 h 2585049"/>
              <a:gd name="connsiteX17" fmla="*/ 1613140 w 3045125"/>
              <a:gd name="connsiteY17" fmla="*/ 411192 h 2585049"/>
              <a:gd name="connsiteX18" fmla="*/ 1518249 w 3045125"/>
              <a:gd name="connsiteY18" fmla="*/ 316302 h 2585049"/>
              <a:gd name="connsiteX19" fmla="*/ 1414732 w 3045125"/>
              <a:gd name="connsiteY19" fmla="*/ 204158 h 2585049"/>
              <a:gd name="connsiteX20" fmla="*/ 1302589 w 3045125"/>
              <a:gd name="connsiteY20" fmla="*/ 83388 h 2585049"/>
              <a:gd name="connsiteX21" fmla="*/ 1207698 w 3045125"/>
              <a:gd name="connsiteY21" fmla="*/ 5751 h 2585049"/>
              <a:gd name="connsiteX22" fmla="*/ 785004 w 3045125"/>
              <a:gd name="connsiteY22" fmla="*/ 48883 h 2585049"/>
              <a:gd name="connsiteX23" fmla="*/ 310551 w 3045125"/>
              <a:gd name="connsiteY23" fmla="*/ 57509 h 2585049"/>
              <a:gd name="connsiteX24" fmla="*/ 60385 w 3045125"/>
              <a:gd name="connsiteY24" fmla="*/ 109268 h 2585049"/>
              <a:gd name="connsiteX25" fmla="*/ 0 w 3045125"/>
              <a:gd name="connsiteY25" fmla="*/ 135147 h 2585049"/>
              <a:gd name="connsiteX26" fmla="*/ 8627 w 3045125"/>
              <a:gd name="connsiteY26" fmla="*/ 169653 h 2585049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631057 w 3045125"/>
              <a:gd name="connsiteY5" fmla="*/ 1929441 h 2585049"/>
              <a:gd name="connsiteX6" fmla="*/ 2544793 w 3045125"/>
              <a:gd name="connsiteY6" fmla="*/ 1782792 h 2585049"/>
              <a:gd name="connsiteX7" fmla="*/ 2406770 w 3045125"/>
              <a:gd name="connsiteY7" fmla="*/ 1567132 h 2585049"/>
              <a:gd name="connsiteX8" fmla="*/ 2260121 w 3045125"/>
              <a:gd name="connsiteY8" fmla="*/ 1316966 h 2585049"/>
              <a:gd name="connsiteX9" fmla="*/ 2208362 w 3045125"/>
              <a:gd name="connsiteY9" fmla="*/ 1222075 h 2585049"/>
              <a:gd name="connsiteX10" fmla="*/ 2122098 w 3045125"/>
              <a:gd name="connsiteY10" fmla="*/ 1092679 h 2585049"/>
              <a:gd name="connsiteX11" fmla="*/ 2078966 w 3045125"/>
              <a:gd name="connsiteY11" fmla="*/ 997788 h 2585049"/>
              <a:gd name="connsiteX12" fmla="*/ 2035834 w 3045125"/>
              <a:gd name="connsiteY12" fmla="*/ 937403 h 2585049"/>
              <a:gd name="connsiteX13" fmla="*/ 1932317 w 3045125"/>
              <a:gd name="connsiteY13" fmla="*/ 773502 h 2585049"/>
              <a:gd name="connsiteX14" fmla="*/ 1802921 w 3045125"/>
              <a:gd name="connsiteY14" fmla="*/ 609600 h 2585049"/>
              <a:gd name="connsiteX15" fmla="*/ 1708030 w 3045125"/>
              <a:gd name="connsiteY15" fmla="*/ 506083 h 2585049"/>
              <a:gd name="connsiteX16" fmla="*/ 1613140 w 3045125"/>
              <a:gd name="connsiteY16" fmla="*/ 411192 h 2585049"/>
              <a:gd name="connsiteX17" fmla="*/ 1518249 w 3045125"/>
              <a:gd name="connsiteY17" fmla="*/ 316302 h 2585049"/>
              <a:gd name="connsiteX18" fmla="*/ 1414732 w 3045125"/>
              <a:gd name="connsiteY18" fmla="*/ 204158 h 2585049"/>
              <a:gd name="connsiteX19" fmla="*/ 1302589 w 3045125"/>
              <a:gd name="connsiteY19" fmla="*/ 83388 h 2585049"/>
              <a:gd name="connsiteX20" fmla="*/ 1207698 w 3045125"/>
              <a:gd name="connsiteY20" fmla="*/ 5751 h 2585049"/>
              <a:gd name="connsiteX21" fmla="*/ 785004 w 3045125"/>
              <a:gd name="connsiteY21" fmla="*/ 48883 h 2585049"/>
              <a:gd name="connsiteX22" fmla="*/ 310551 w 3045125"/>
              <a:gd name="connsiteY22" fmla="*/ 57509 h 2585049"/>
              <a:gd name="connsiteX23" fmla="*/ 60385 w 3045125"/>
              <a:gd name="connsiteY23" fmla="*/ 109268 h 2585049"/>
              <a:gd name="connsiteX24" fmla="*/ 0 w 3045125"/>
              <a:gd name="connsiteY24" fmla="*/ 135147 h 2585049"/>
              <a:gd name="connsiteX25" fmla="*/ 8627 w 3045125"/>
              <a:gd name="connsiteY25" fmla="*/ 169653 h 2585049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544793 w 3045125"/>
              <a:gd name="connsiteY5" fmla="*/ 1782792 h 2585049"/>
              <a:gd name="connsiteX6" fmla="*/ 2406770 w 3045125"/>
              <a:gd name="connsiteY6" fmla="*/ 1567132 h 2585049"/>
              <a:gd name="connsiteX7" fmla="*/ 2260121 w 3045125"/>
              <a:gd name="connsiteY7" fmla="*/ 1316966 h 2585049"/>
              <a:gd name="connsiteX8" fmla="*/ 2208362 w 3045125"/>
              <a:gd name="connsiteY8" fmla="*/ 1222075 h 2585049"/>
              <a:gd name="connsiteX9" fmla="*/ 2122098 w 3045125"/>
              <a:gd name="connsiteY9" fmla="*/ 1092679 h 2585049"/>
              <a:gd name="connsiteX10" fmla="*/ 2078966 w 3045125"/>
              <a:gd name="connsiteY10" fmla="*/ 997788 h 2585049"/>
              <a:gd name="connsiteX11" fmla="*/ 2035834 w 3045125"/>
              <a:gd name="connsiteY11" fmla="*/ 937403 h 2585049"/>
              <a:gd name="connsiteX12" fmla="*/ 1932317 w 3045125"/>
              <a:gd name="connsiteY12" fmla="*/ 773502 h 2585049"/>
              <a:gd name="connsiteX13" fmla="*/ 1802921 w 3045125"/>
              <a:gd name="connsiteY13" fmla="*/ 609600 h 2585049"/>
              <a:gd name="connsiteX14" fmla="*/ 1708030 w 3045125"/>
              <a:gd name="connsiteY14" fmla="*/ 506083 h 2585049"/>
              <a:gd name="connsiteX15" fmla="*/ 1613140 w 3045125"/>
              <a:gd name="connsiteY15" fmla="*/ 411192 h 2585049"/>
              <a:gd name="connsiteX16" fmla="*/ 1518249 w 3045125"/>
              <a:gd name="connsiteY16" fmla="*/ 316302 h 2585049"/>
              <a:gd name="connsiteX17" fmla="*/ 1414732 w 3045125"/>
              <a:gd name="connsiteY17" fmla="*/ 204158 h 2585049"/>
              <a:gd name="connsiteX18" fmla="*/ 1302589 w 3045125"/>
              <a:gd name="connsiteY18" fmla="*/ 83388 h 2585049"/>
              <a:gd name="connsiteX19" fmla="*/ 1207698 w 3045125"/>
              <a:gd name="connsiteY19" fmla="*/ 5751 h 2585049"/>
              <a:gd name="connsiteX20" fmla="*/ 785004 w 3045125"/>
              <a:gd name="connsiteY20" fmla="*/ 48883 h 2585049"/>
              <a:gd name="connsiteX21" fmla="*/ 310551 w 3045125"/>
              <a:gd name="connsiteY21" fmla="*/ 57509 h 2585049"/>
              <a:gd name="connsiteX22" fmla="*/ 60385 w 3045125"/>
              <a:gd name="connsiteY22" fmla="*/ 109268 h 2585049"/>
              <a:gd name="connsiteX23" fmla="*/ 0 w 3045125"/>
              <a:gd name="connsiteY23" fmla="*/ 135147 h 2585049"/>
              <a:gd name="connsiteX24" fmla="*/ 8627 w 3045125"/>
              <a:gd name="connsiteY24" fmla="*/ 169653 h 2585049"/>
              <a:gd name="connsiteX0" fmla="*/ 3199884 w 3199884"/>
              <a:gd name="connsiteY0" fmla="*/ 2557300 h 2557300"/>
              <a:gd name="connsiteX1" fmla="*/ 2941608 w 3199884"/>
              <a:gd name="connsiteY1" fmla="*/ 2421147 h 2557300"/>
              <a:gd name="connsiteX2" fmla="*/ 2881223 w 3199884"/>
              <a:gd name="connsiteY2" fmla="*/ 2317630 h 2557300"/>
              <a:gd name="connsiteX3" fmla="*/ 2777706 w 3199884"/>
              <a:gd name="connsiteY3" fmla="*/ 2162354 h 2557300"/>
              <a:gd name="connsiteX4" fmla="*/ 2682815 w 3199884"/>
              <a:gd name="connsiteY4" fmla="*/ 2007079 h 2557300"/>
              <a:gd name="connsiteX5" fmla="*/ 2544793 w 3199884"/>
              <a:gd name="connsiteY5" fmla="*/ 1782792 h 2557300"/>
              <a:gd name="connsiteX6" fmla="*/ 2406770 w 3199884"/>
              <a:gd name="connsiteY6" fmla="*/ 1567132 h 2557300"/>
              <a:gd name="connsiteX7" fmla="*/ 2260121 w 3199884"/>
              <a:gd name="connsiteY7" fmla="*/ 1316966 h 2557300"/>
              <a:gd name="connsiteX8" fmla="*/ 2208362 w 3199884"/>
              <a:gd name="connsiteY8" fmla="*/ 1222075 h 2557300"/>
              <a:gd name="connsiteX9" fmla="*/ 2122098 w 3199884"/>
              <a:gd name="connsiteY9" fmla="*/ 1092679 h 2557300"/>
              <a:gd name="connsiteX10" fmla="*/ 2078966 w 3199884"/>
              <a:gd name="connsiteY10" fmla="*/ 997788 h 2557300"/>
              <a:gd name="connsiteX11" fmla="*/ 2035834 w 3199884"/>
              <a:gd name="connsiteY11" fmla="*/ 937403 h 2557300"/>
              <a:gd name="connsiteX12" fmla="*/ 1932317 w 3199884"/>
              <a:gd name="connsiteY12" fmla="*/ 773502 h 2557300"/>
              <a:gd name="connsiteX13" fmla="*/ 1802921 w 3199884"/>
              <a:gd name="connsiteY13" fmla="*/ 609600 h 2557300"/>
              <a:gd name="connsiteX14" fmla="*/ 1708030 w 3199884"/>
              <a:gd name="connsiteY14" fmla="*/ 506083 h 2557300"/>
              <a:gd name="connsiteX15" fmla="*/ 1613140 w 3199884"/>
              <a:gd name="connsiteY15" fmla="*/ 411192 h 2557300"/>
              <a:gd name="connsiteX16" fmla="*/ 1518249 w 3199884"/>
              <a:gd name="connsiteY16" fmla="*/ 316302 h 2557300"/>
              <a:gd name="connsiteX17" fmla="*/ 1414732 w 3199884"/>
              <a:gd name="connsiteY17" fmla="*/ 204158 h 2557300"/>
              <a:gd name="connsiteX18" fmla="*/ 1302589 w 3199884"/>
              <a:gd name="connsiteY18" fmla="*/ 83388 h 2557300"/>
              <a:gd name="connsiteX19" fmla="*/ 1207698 w 3199884"/>
              <a:gd name="connsiteY19" fmla="*/ 5751 h 2557300"/>
              <a:gd name="connsiteX20" fmla="*/ 785004 w 3199884"/>
              <a:gd name="connsiteY20" fmla="*/ 48883 h 2557300"/>
              <a:gd name="connsiteX21" fmla="*/ 310551 w 3199884"/>
              <a:gd name="connsiteY21" fmla="*/ 57509 h 2557300"/>
              <a:gd name="connsiteX22" fmla="*/ 60385 w 3199884"/>
              <a:gd name="connsiteY22" fmla="*/ 109268 h 2557300"/>
              <a:gd name="connsiteX23" fmla="*/ 0 w 3199884"/>
              <a:gd name="connsiteY23" fmla="*/ 135147 h 2557300"/>
              <a:gd name="connsiteX24" fmla="*/ 8627 w 3199884"/>
              <a:gd name="connsiteY24" fmla="*/ 169653 h 2557300"/>
              <a:gd name="connsiteX0" fmla="*/ 3199884 w 3199884"/>
              <a:gd name="connsiteY0" fmla="*/ 2557300 h 2557300"/>
              <a:gd name="connsiteX1" fmla="*/ 2881223 w 3199884"/>
              <a:gd name="connsiteY1" fmla="*/ 2317630 h 2557300"/>
              <a:gd name="connsiteX2" fmla="*/ 2777706 w 3199884"/>
              <a:gd name="connsiteY2" fmla="*/ 2162354 h 2557300"/>
              <a:gd name="connsiteX3" fmla="*/ 2682815 w 3199884"/>
              <a:gd name="connsiteY3" fmla="*/ 2007079 h 2557300"/>
              <a:gd name="connsiteX4" fmla="*/ 2544793 w 3199884"/>
              <a:gd name="connsiteY4" fmla="*/ 1782792 h 2557300"/>
              <a:gd name="connsiteX5" fmla="*/ 2406770 w 3199884"/>
              <a:gd name="connsiteY5" fmla="*/ 1567132 h 2557300"/>
              <a:gd name="connsiteX6" fmla="*/ 2260121 w 3199884"/>
              <a:gd name="connsiteY6" fmla="*/ 1316966 h 2557300"/>
              <a:gd name="connsiteX7" fmla="*/ 2208362 w 3199884"/>
              <a:gd name="connsiteY7" fmla="*/ 1222075 h 2557300"/>
              <a:gd name="connsiteX8" fmla="*/ 2122098 w 3199884"/>
              <a:gd name="connsiteY8" fmla="*/ 1092679 h 2557300"/>
              <a:gd name="connsiteX9" fmla="*/ 2078966 w 3199884"/>
              <a:gd name="connsiteY9" fmla="*/ 997788 h 2557300"/>
              <a:gd name="connsiteX10" fmla="*/ 2035834 w 3199884"/>
              <a:gd name="connsiteY10" fmla="*/ 937403 h 2557300"/>
              <a:gd name="connsiteX11" fmla="*/ 1932317 w 3199884"/>
              <a:gd name="connsiteY11" fmla="*/ 773502 h 2557300"/>
              <a:gd name="connsiteX12" fmla="*/ 1802921 w 3199884"/>
              <a:gd name="connsiteY12" fmla="*/ 609600 h 2557300"/>
              <a:gd name="connsiteX13" fmla="*/ 1708030 w 3199884"/>
              <a:gd name="connsiteY13" fmla="*/ 506083 h 2557300"/>
              <a:gd name="connsiteX14" fmla="*/ 1613140 w 3199884"/>
              <a:gd name="connsiteY14" fmla="*/ 411192 h 2557300"/>
              <a:gd name="connsiteX15" fmla="*/ 1518249 w 3199884"/>
              <a:gd name="connsiteY15" fmla="*/ 316302 h 2557300"/>
              <a:gd name="connsiteX16" fmla="*/ 1414732 w 3199884"/>
              <a:gd name="connsiteY16" fmla="*/ 204158 h 2557300"/>
              <a:gd name="connsiteX17" fmla="*/ 1302589 w 3199884"/>
              <a:gd name="connsiteY17" fmla="*/ 83388 h 2557300"/>
              <a:gd name="connsiteX18" fmla="*/ 1207698 w 3199884"/>
              <a:gd name="connsiteY18" fmla="*/ 5751 h 2557300"/>
              <a:gd name="connsiteX19" fmla="*/ 785004 w 3199884"/>
              <a:gd name="connsiteY19" fmla="*/ 48883 h 2557300"/>
              <a:gd name="connsiteX20" fmla="*/ 310551 w 3199884"/>
              <a:gd name="connsiteY20" fmla="*/ 57509 h 2557300"/>
              <a:gd name="connsiteX21" fmla="*/ 60385 w 3199884"/>
              <a:gd name="connsiteY21" fmla="*/ 109268 h 2557300"/>
              <a:gd name="connsiteX22" fmla="*/ 0 w 3199884"/>
              <a:gd name="connsiteY22" fmla="*/ 135147 h 2557300"/>
              <a:gd name="connsiteX23" fmla="*/ 8627 w 3199884"/>
              <a:gd name="connsiteY23" fmla="*/ 169653 h 2557300"/>
              <a:gd name="connsiteX0" fmla="*/ 3199884 w 3199884"/>
              <a:gd name="connsiteY0" fmla="*/ 2557300 h 2557300"/>
              <a:gd name="connsiteX1" fmla="*/ 2777706 w 3199884"/>
              <a:gd name="connsiteY1" fmla="*/ 2162354 h 2557300"/>
              <a:gd name="connsiteX2" fmla="*/ 2682815 w 3199884"/>
              <a:gd name="connsiteY2" fmla="*/ 2007079 h 2557300"/>
              <a:gd name="connsiteX3" fmla="*/ 2544793 w 3199884"/>
              <a:gd name="connsiteY3" fmla="*/ 1782792 h 2557300"/>
              <a:gd name="connsiteX4" fmla="*/ 2406770 w 3199884"/>
              <a:gd name="connsiteY4" fmla="*/ 1567132 h 2557300"/>
              <a:gd name="connsiteX5" fmla="*/ 2260121 w 3199884"/>
              <a:gd name="connsiteY5" fmla="*/ 1316966 h 2557300"/>
              <a:gd name="connsiteX6" fmla="*/ 2208362 w 3199884"/>
              <a:gd name="connsiteY6" fmla="*/ 1222075 h 2557300"/>
              <a:gd name="connsiteX7" fmla="*/ 2122098 w 3199884"/>
              <a:gd name="connsiteY7" fmla="*/ 1092679 h 2557300"/>
              <a:gd name="connsiteX8" fmla="*/ 2078966 w 3199884"/>
              <a:gd name="connsiteY8" fmla="*/ 997788 h 2557300"/>
              <a:gd name="connsiteX9" fmla="*/ 2035834 w 3199884"/>
              <a:gd name="connsiteY9" fmla="*/ 937403 h 2557300"/>
              <a:gd name="connsiteX10" fmla="*/ 1932317 w 3199884"/>
              <a:gd name="connsiteY10" fmla="*/ 773502 h 2557300"/>
              <a:gd name="connsiteX11" fmla="*/ 1802921 w 3199884"/>
              <a:gd name="connsiteY11" fmla="*/ 609600 h 2557300"/>
              <a:gd name="connsiteX12" fmla="*/ 1708030 w 3199884"/>
              <a:gd name="connsiteY12" fmla="*/ 506083 h 2557300"/>
              <a:gd name="connsiteX13" fmla="*/ 1613140 w 3199884"/>
              <a:gd name="connsiteY13" fmla="*/ 411192 h 2557300"/>
              <a:gd name="connsiteX14" fmla="*/ 1518249 w 3199884"/>
              <a:gd name="connsiteY14" fmla="*/ 316302 h 2557300"/>
              <a:gd name="connsiteX15" fmla="*/ 1414732 w 3199884"/>
              <a:gd name="connsiteY15" fmla="*/ 204158 h 2557300"/>
              <a:gd name="connsiteX16" fmla="*/ 1302589 w 3199884"/>
              <a:gd name="connsiteY16" fmla="*/ 83388 h 2557300"/>
              <a:gd name="connsiteX17" fmla="*/ 1207698 w 3199884"/>
              <a:gd name="connsiteY17" fmla="*/ 5751 h 2557300"/>
              <a:gd name="connsiteX18" fmla="*/ 785004 w 3199884"/>
              <a:gd name="connsiteY18" fmla="*/ 48883 h 2557300"/>
              <a:gd name="connsiteX19" fmla="*/ 310551 w 3199884"/>
              <a:gd name="connsiteY19" fmla="*/ 57509 h 2557300"/>
              <a:gd name="connsiteX20" fmla="*/ 60385 w 3199884"/>
              <a:gd name="connsiteY20" fmla="*/ 109268 h 2557300"/>
              <a:gd name="connsiteX21" fmla="*/ 0 w 3199884"/>
              <a:gd name="connsiteY21" fmla="*/ 135147 h 2557300"/>
              <a:gd name="connsiteX22" fmla="*/ 8627 w 3199884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682815 w 3128445"/>
              <a:gd name="connsiteY2" fmla="*/ 2007079 h 2557300"/>
              <a:gd name="connsiteX3" fmla="*/ 2544793 w 3128445"/>
              <a:gd name="connsiteY3" fmla="*/ 1782792 h 2557300"/>
              <a:gd name="connsiteX4" fmla="*/ 2406770 w 3128445"/>
              <a:gd name="connsiteY4" fmla="*/ 1567132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556942 w 3128445"/>
              <a:gd name="connsiteY2" fmla="*/ 1985796 h 2557300"/>
              <a:gd name="connsiteX3" fmla="*/ 2544793 w 3128445"/>
              <a:gd name="connsiteY3" fmla="*/ 1782792 h 2557300"/>
              <a:gd name="connsiteX4" fmla="*/ 2406770 w 3128445"/>
              <a:gd name="connsiteY4" fmla="*/ 1567132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556942 w 3128445"/>
              <a:gd name="connsiteY2" fmla="*/ 1985796 h 2557300"/>
              <a:gd name="connsiteX3" fmla="*/ 2414066 w 3128445"/>
              <a:gd name="connsiteY3" fmla="*/ 1842920 h 2557300"/>
              <a:gd name="connsiteX4" fmla="*/ 2406770 w 3128445"/>
              <a:gd name="connsiteY4" fmla="*/ 1567132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556942 w 3128445"/>
              <a:gd name="connsiteY2" fmla="*/ 1985796 h 2557300"/>
              <a:gd name="connsiteX3" fmla="*/ 2414066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556942 w 3128445"/>
              <a:gd name="connsiteY2" fmla="*/ 1985796 h 2557300"/>
              <a:gd name="connsiteX3" fmla="*/ 2414066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414066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271190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271190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1932317 w 3128445"/>
              <a:gd name="connsiteY9" fmla="*/ 773502 h 2557300"/>
              <a:gd name="connsiteX10" fmla="*/ 1802921 w 3128445"/>
              <a:gd name="connsiteY10" fmla="*/ 609600 h 2557300"/>
              <a:gd name="connsiteX11" fmla="*/ 1708030 w 3128445"/>
              <a:gd name="connsiteY11" fmla="*/ 506083 h 2557300"/>
              <a:gd name="connsiteX12" fmla="*/ 1613140 w 3128445"/>
              <a:gd name="connsiteY12" fmla="*/ 411192 h 2557300"/>
              <a:gd name="connsiteX13" fmla="*/ 1518249 w 3128445"/>
              <a:gd name="connsiteY13" fmla="*/ 316302 h 2557300"/>
              <a:gd name="connsiteX14" fmla="*/ 1414732 w 3128445"/>
              <a:gd name="connsiteY14" fmla="*/ 204158 h 2557300"/>
              <a:gd name="connsiteX15" fmla="*/ 1302589 w 3128445"/>
              <a:gd name="connsiteY15" fmla="*/ 83388 h 2557300"/>
              <a:gd name="connsiteX16" fmla="*/ 1207698 w 3128445"/>
              <a:gd name="connsiteY16" fmla="*/ 5751 h 2557300"/>
              <a:gd name="connsiteX17" fmla="*/ 785004 w 3128445"/>
              <a:gd name="connsiteY17" fmla="*/ 48883 h 2557300"/>
              <a:gd name="connsiteX18" fmla="*/ 310551 w 3128445"/>
              <a:gd name="connsiteY18" fmla="*/ 57509 h 2557300"/>
              <a:gd name="connsiteX19" fmla="*/ 60385 w 3128445"/>
              <a:gd name="connsiteY19" fmla="*/ 109268 h 2557300"/>
              <a:gd name="connsiteX20" fmla="*/ 0 w 3128445"/>
              <a:gd name="connsiteY20" fmla="*/ 135147 h 2557300"/>
              <a:gd name="connsiteX21" fmla="*/ 8627 w 3128445"/>
              <a:gd name="connsiteY2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1932317 w 3128445"/>
              <a:gd name="connsiteY8" fmla="*/ 773502 h 2557300"/>
              <a:gd name="connsiteX9" fmla="*/ 1802921 w 3128445"/>
              <a:gd name="connsiteY9" fmla="*/ 609600 h 2557300"/>
              <a:gd name="connsiteX10" fmla="*/ 1708030 w 3128445"/>
              <a:gd name="connsiteY10" fmla="*/ 506083 h 2557300"/>
              <a:gd name="connsiteX11" fmla="*/ 1613140 w 3128445"/>
              <a:gd name="connsiteY11" fmla="*/ 411192 h 2557300"/>
              <a:gd name="connsiteX12" fmla="*/ 1518249 w 3128445"/>
              <a:gd name="connsiteY12" fmla="*/ 316302 h 2557300"/>
              <a:gd name="connsiteX13" fmla="*/ 1414732 w 3128445"/>
              <a:gd name="connsiteY13" fmla="*/ 204158 h 2557300"/>
              <a:gd name="connsiteX14" fmla="*/ 1302589 w 3128445"/>
              <a:gd name="connsiteY14" fmla="*/ 83388 h 2557300"/>
              <a:gd name="connsiteX15" fmla="*/ 1207698 w 3128445"/>
              <a:gd name="connsiteY15" fmla="*/ 5751 h 2557300"/>
              <a:gd name="connsiteX16" fmla="*/ 785004 w 3128445"/>
              <a:gd name="connsiteY16" fmla="*/ 48883 h 2557300"/>
              <a:gd name="connsiteX17" fmla="*/ 310551 w 3128445"/>
              <a:gd name="connsiteY17" fmla="*/ 57509 h 2557300"/>
              <a:gd name="connsiteX18" fmla="*/ 60385 w 3128445"/>
              <a:gd name="connsiteY18" fmla="*/ 109268 h 2557300"/>
              <a:gd name="connsiteX19" fmla="*/ 0 w 3128445"/>
              <a:gd name="connsiteY19" fmla="*/ 135147 h 2557300"/>
              <a:gd name="connsiteX20" fmla="*/ 8627 w 3128445"/>
              <a:gd name="connsiteY20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1932317 w 3128445"/>
              <a:gd name="connsiteY7" fmla="*/ 773502 h 2557300"/>
              <a:gd name="connsiteX8" fmla="*/ 1802921 w 3128445"/>
              <a:gd name="connsiteY8" fmla="*/ 609600 h 2557300"/>
              <a:gd name="connsiteX9" fmla="*/ 1708030 w 3128445"/>
              <a:gd name="connsiteY9" fmla="*/ 506083 h 2557300"/>
              <a:gd name="connsiteX10" fmla="*/ 1613140 w 3128445"/>
              <a:gd name="connsiteY10" fmla="*/ 411192 h 2557300"/>
              <a:gd name="connsiteX11" fmla="*/ 1518249 w 3128445"/>
              <a:gd name="connsiteY11" fmla="*/ 316302 h 2557300"/>
              <a:gd name="connsiteX12" fmla="*/ 1414732 w 3128445"/>
              <a:gd name="connsiteY12" fmla="*/ 204158 h 2557300"/>
              <a:gd name="connsiteX13" fmla="*/ 1302589 w 3128445"/>
              <a:gd name="connsiteY13" fmla="*/ 83388 h 2557300"/>
              <a:gd name="connsiteX14" fmla="*/ 1207698 w 3128445"/>
              <a:gd name="connsiteY14" fmla="*/ 5751 h 2557300"/>
              <a:gd name="connsiteX15" fmla="*/ 785004 w 3128445"/>
              <a:gd name="connsiteY15" fmla="*/ 48883 h 2557300"/>
              <a:gd name="connsiteX16" fmla="*/ 310551 w 3128445"/>
              <a:gd name="connsiteY16" fmla="*/ 57509 h 2557300"/>
              <a:gd name="connsiteX17" fmla="*/ 60385 w 3128445"/>
              <a:gd name="connsiteY17" fmla="*/ 109268 h 2557300"/>
              <a:gd name="connsiteX18" fmla="*/ 0 w 3128445"/>
              <a:gd name="connsiteY18" fmla="*/ 135147 h 2557300"/>
              <a:gd name="connsiteX19" fmla="*/ 8627 w 3128445"/>
              <a:gd name="connsiteY19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1932317 w 3128445"/>
              <a:gd name="connsiteY6" fmla="*/ 773502 h 2557300"/>
              <a:gd name="connsiteX7" fmla="*/ 1802921 w 3128445"/>
              <a:gd name="connsiteY7" fmla="*/ 609600 h 2557300"/>
              <a:gd name="connsiteX8" fmla="*/ 1708030 w 3128445"/>
              <a:gd name="connsiteY8" fmla="*/ 506083 h 2557300"/>
              <a:gd name="connsiteX9" fmla="*/ 1613140 w 3128445"/>
              <a:gd name="connsiteY9" fmla="*/ 411192 h 2557300"/>
              <a:gd name="connsiteX10" fmla="*/ 1518249 w 3128445"/>
              <a:gd name="connsiteY10" fmla="*/ 316302 h 2557300"/>
              <a:gd name="connsiteX11" fmla="*/ 1414732 w 3128445"/>
              <a:gd name="connsiteY11" fmla="*/ 204158 h 2557300"/>
              <a:gd name="connsiteX12" fmla="*/ 1302589 w 3128445"/>
              <a:gd name="connsiteY12" fmla="*/ 83388 h 2557300"/>
              <a:gd name="connsiteX13" fmla="*/ 1207698 w 3128445"/>
              <a:gd name="connsiteY13" fmla="*/ 5751 h 2557300"/>
              <a:gd name="connsiteX14" fmla="*/ 785004 w 3128445"/>
              <a:gd name="connsiteY14" fmla="*/ 48883 h 2557300"/>
              <a:gd name="connsiteX15" fmla="*/ 310551 w 3128445"/>
              <a:gd name="connsiteY15" fmla="*/ 57509 h 2557300"/>
              <a:gd name="connsiteX16" fmla="*/ 60385 w 3128445"/>
              <a:gd name="connsiteY16" fmla="*/ 109268 h 2557300"/>
              <a:gd name="connsiteX17" fmla="*/ 0 w 3128445"/>
              <a:gd name="connsiteY17" fmla="*/ 135147 h 2557300"/>
              <a:gd name="connsiteX18" fmla="*/ 8627 w 3128445"/>
              <a:gd name="connsiteY18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932317 w 3128445"/>
              <a:gd name="connsiteY5" fmla="*/ 773502 h 2557300"/>
              <a:gd name="connsiteX6" fmla="*/ 1802921 w 3128445"/>
              <a:gd name="connsiteY6" fmla="*/ 609600 h 2557300"/>
              <a:gd name="connsiteX7" fmla="*/ 1708030 w 3128445"/>
              <a:gd name="connsiteY7" fmla="*/ 506083 h 2557300"/>
              <a:gd name="connsiteX8" fmla="*/ 1613140 w 3128445"/>
              <a:gd name="connsiteY8" fmla="*/ 411192 h 2557300"/>
              <a:gd name="connsiteX9" fmla="*/ 1518249 w 3128445"/>
              <a:gd name="connsiteY9" fmla="*/ 316302 h 2557300"/>
              <a:gd name="connsiteX10" fmla="*/ 1414732 w 3128445"/>
              <a:gd name="connsiteY10" fmla="*/ 204158 h 2557300"/>
              <a:gd name="connsiteX11" fmla="*/ 1302589 w 3128445"/>
              <a:gd name="connsiteY11" fmla="*/ 83388 h 2557300"/>
              <a:gd name="connsiteX12" fmla="*/ 1207698 w 3128445"/>
              <a:gd name="connsiteY12" fmla="*/ 5751 h 2557300"/>
              <a:gd name="connsiteX13" fmla="*/ 785004 w 3128445"/>
              <a:gd name="connsiteY13" fmla="*/ 48883 h 2557300"/>
              <a:gd name="connsiteX14" fmla="*/ 310551 w 3128445"/>
              <a:gd name="connsiteY14" fmla="*/ 57509 h 2557300"/>
              <a:gd name="connsiteX15" fmla="*/ 60385 w 3128445"/>
              <a:gd name="connsiteY15" fmla="*/ 109268 h 2557300"/>
              <a:gd name="connsiteX16" fmla="*/ 0 w 3128445"/>
              <a:gd name="connsiteY16" fmla="*/ 135147 h 2557300"/>
              <a:gd name="connsiteX17" fmla="*/ 8627 w 3128445"/>
              <a:gd name="connsiteY17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802921 w 3128445"/>
              <a:gd name="connsiteY5" fmla="*/ 609600 h 2557300"/>
              <a:gd name="connsiteX6" fmla="*/ 1708030 w 3128445"/>
              <a:gd name="connsiteY6" fmla="*/ 506083 h 2557300"/>
              <a:gd name="connsiteX7" fmla="*/ 1613140 w 3128445"/>
              <a:gd name="connsiteY7" fmla="*/ 411192 h 2557300"/>
              <a:gd name="connsiteX8" fmla="*/ 1518249 w 3128445"/>
              <a:gd name="connsiteY8" fmla="*/ 316302 h 2557300"/>
              <a:gd name="connsiteX9" fmla="*/ 1414732 w 3128445"/>
              <a:gd name="connsiteY9" fmla="*/ 204158 h 2557300"/>
              <a:gd name="connsiteX10" fmla="*/ 1302589 w 3128445"/>
              <a:gd name="connsiteY10" fmla="*/ 83388 h 2557300"/>
              <a:gd name="connsiteX11" fmla="*/ 1207698 w 3128445"/>
              <a:gd name="connsiteY11" fmla="*/ 5751 h 2557300"/>
              <a:gd name="connsiteX12" fmla="*/ 785004 w 3128445"/>
              <a:gd name="connsiteY12" fmla="*/ 48883 h 2557300"/>
              <a:gd name="connsiteX13" fmla="*/ 310551 w 3128445"/>
              <a:gd name="connsiteY13" fmla="*/ 57509 h 2557300"/>
              <a:gd name="connsiteX14" fmla="*/ 60385 w 3128445"/>
              <a:gd name="connsiteY14" fmla="*/ 109268 h 2557300"/>
              <a:gd name="connsiteX15" fmla="*/ 0 w 3128445"/>
              <a:gd name="connsiteY15" fmla="*/ 135147 h 2557300"/>
              <a:gd name="connsiteX16" fmla="*/ 8627 w 3128445"/>
              <a:gd name="connsiteY16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708030 w 3128445"/>
              <a:gd name="connsiteY5" fmla="*/ 506083 h 2557300"/>
              <a:gd name="connsiteX6" fmla="*/ 1613140 w 3128445"/>
              <a:gd name="connsiteY6" fmla="*/ 411192 h 2557300"/>
              <a:gd name="connsiteX7" fmla="*/ 1518249 w 3128445"/>
              <a:gd name="connsiteY7" fmla="*/ 316302 h 2557300"/>
              <a:gd name="connsiteX8" fmla="*/ 1414732 w 3128445"/>
              <a:gd name="connsiteY8" fmla="*/ 204158 h 2557300"/>
              <a:gd name="connsiteX9" fmla="*/ 1302589 w 3128445"/>
              <a:gd name="connsiteY9" fmla="*/ 83388 h 2557300"/>
              <a:gd name="connsiteX10" fmla="*/ 1207698 w 3128445"/>
              <a:gd name="connsiteY10" fmla="*/ 5751 h 2557300"/>
              <a:gd name="connsiteX11" fmla="*/ 785004 w 3128445"/>
              <a:gd name="connsiteY11" fmla="*/ 48883 h 2557300"/>
              <a:gd name="connsiteX12" fmla="*/ 310551 w 3128445"/>
              <a:gd name="connsiteY12" fmla="*/ 57509 h 2557300"/>
              <a:gd name="connsiteX13" fmla="*/ 60385 w 3128445"/>
              <a:gd name="connsiteY13" fmla="*/ 109268 h 2557300"/>
              <a:gd name="connsiteX14" fmla="*/ 0 w 3128445"/>
              <a:gd name="connsiteY14" fmla="*/ 135147 h 2557300"/>
              <a:gd name="connsiteX15" fmla="*/ 8627 w 3128445"/>
              <a:gd name="connsiteY15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613140 w 3128445"/>
              <a:gd name="connsiteY5" fmla="*/ 411192 h 2557300"/>
              <a:gd name="connsiteX6" fmla="*/ 1518249 w 3128445"/>
              <a:gd name="connsiteY6" fmla="*/ 316302 h 2557300"/>
              <a:gd name="connsiteX7" fmla="*/ 1414732 w 3128445"/>
              <a:gd name="connsiteY7" fmla="*/ 204158 h 2557300"/>
              <a:gd name="connsiteX8" fmla="*/ 1302589 w 3128445"/>
              <a:gd name="connsiteY8" fmla="*/ 83388 h 2557300"/>
              <a:gd name="connsiteX9" fmla="*/ 1207698 w 3128445"/>
              <a:gd name="connsiteY9" fmla="*/ 5751 h 2557300"/>
              <a:gd name="connsiteX10" fmla="*/ 785004 w 3128445"/>
              <a:gd name="connsiteY10" fmla="*/ 48883 h 2557300"/>
              <a:gd name="connsiteX11" fmla="*/ 310551 w 3128445"/>
              <a:gd name="connsiteY11" fmla="*/ 57509 h 2557300"/>
              <a:gd name="connsiteX12" fmla="*/ 60385 w 3128445"/>
              <a:gd name="connsiteY12" fmla="*/ 109268 h 2557300"/>
              <a:gd name="connsiteX13" fmla="*/ 0 w 3128445"/>
              <a:gd name="connsiteY13" fmla="*/ 135147 h 2557300"/>
              <a:gd name="connsiteX14" fmla="*/ 8627 w 3128445"/>
              <a:gd name="connsiteY14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518249 w 3128445"/>
              <a:gd name="connsiteY5" fmla="*/ 316302 h 2557300"/>
              <a:gd name="connsiteX6" fmla="*/ 1414732 w 3128445"/>
              <a:gd name="connsiteY6" fmla="*/ 204158 h 2557300"/>
              <a:gd name="connsiteX7" fmla="*/ 1302589 w 3128445"/>
              <a:gd name="connsiteY7" fmla="*/ 83388 h 2557300"/>
              <a:gd name="connsiteX8" fmla="*/ 1207698 w 3128445"/>
              <a:gd name="connsiteY8" fmla="*/ 5751 h 2557300"/>
              <a:gd name="connsiteX9" fmla="*/ 785004 w 3128445"/>
              <a:gd name="connsiteY9" fmla="*/ 48883 h 2557300"/>
              <a:gd name="connsiteX10" fmla="*/ 310551 w 3128445"/>
              <a:gd name="connsiteY10" fmla="*/ 57509 h 2557300"/>
              <a:gd name="connsiteX11" fmla="*/ 60385 w 3128445"/>
              <a:gd name="connsiteY11" fmla="*/ 109268 h 2557300"/>
              <a:gd name="connsiteX12" fmla="*/ 0 w 3128445"/>
              <a:gd name="connsiteY12" fmla="*/ 135147 h 2557300"/>
              <a:gd name="connsiteX13" fmla="*/ 8627 w 3128445"/>
              <a:gd name="connsiteY13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414732 w 3128445"/>
              <a:gd name="connsiteY5" fmla="*/ 204158 h 2557300"/>
              <a:gd name="connsiteX6" fmla="*/ 1302589 w 3128445"/>
              <a:gd name="connsiteY6" fmla="*/ 83388 h 2557300"/>
              <a:gd name="connsiteX7" fmla="*/ 1207698 w 3128445"/>
              <a:gd name="connsiteY7" fmla="*/ 5751 h 2557300"/>
              <a:gd name="connsiteX8" fmla="*/ 785004 w 3128445"/>
              <a:gd name="connsiteY8" fmla="*/ 48883 h 2557300"/>
              <a:gd name="connsiteX9" fmla="*/ 310551 w 3128445"/>
              <a:gd name="connsiteY9" fmla="*/ 57509 h 2557300"/>
              <a:gd name="connsiteX10" fmla="*/ 60385 w 3128445"/>
              <a:gd name="connsiteY10" fmla="*/ 109268 h 2557300"/>
              <a:gd name="connsiteX11" fmla="*/ 0 w 3128445"/>
              <a:gd name="connsiteY11" fmla="*/ 135147 h 2557300"/>
              <a:gd name="connsiteX12" fmla="*/ 8627 w 3128445"/>
              <a:gd name="connsiteY1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99752 w 3128445"/>
              <a:gd name="connsiteY2" fmla="*/ 1842920 h 2557300"/>
              <a:gd name="connsiteX3" fmla="*/ 2056876 w 3128445"/>
              <a:gd name="connsiteY3" fmla="*/ 1628606 h 2557300"/>
              <a:gd name="connsiteX4" fmla="*/ 1414732 w 3128445"/>
              <a:gd name="connsiteY4" fmla="*/ 204158 h 2557300"/>
              <a:gd name="connsiteX5" fmla="*/ 1302589 w 3128445"/>
              <a:gd name="connsiteY5" fmla="*/ 83388 h 2557300"/>
              <a:gd name="connsiteX6" fmla="*/ 1207698 w 3128445"/>
              <a:gd name="connsiteY6" fmla="*/ 5751 h 2557300"/>
              <a:gd name="connsiteX7" fmla="*/ 785004 w 3128445"/>
              <a:gd name="connsiteY7" fmla="*/ 48883 h 2557300"/>
              <a:gd name="connsiteX8" fmla="*/ 310551 w 3128445"/>
              <a:gd name="connsiteY8" fmla="*/ 57509 h 2557300"/>
              <a:gd name="connsiteX9" fmla="*/ 60385 w 3128445"/>
              <a:gd name="connsiteY9" fmla="*/ 109268 h 2557300"/>
              <a:gd name="connsiteX10" fmla="*/ 0 w 3128445"/>
              <a:gd name="connsiteY10" fmla="*/ 135147 h 2557300"/>
              <a:gd name="connsiteX11" fmla="*/ 8627 w 3128445"/>
              <a:gd name="connsiteY1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28314 w 3128445"/>
              <a:gd name="connsiteY2" fmla="*/ 1842920 h 2557300"/>
              <a:gd name="connsiteX3" fmla="*/ 2056876 w 3128445"/>
              <a:gd name="connsiteY3" fmla="*/ 1628606 h 2557300"/>
              <a:gd name="connsiteX4" fmla="*/ 1414732 w 3128445"/>
              <a:gd name="connsiteY4" fmla="*/ 204158 h 2557300"/>
              <a:gd name="connsiteX5" fmla="*/ 1302589 w 3128445"/>
              <a:gd name="connsiteY5" fmla="*/ 83388 h 2557300"/>
              <a:gd name="connsiteX6" fmla="*/ 1207698 w 3128445"/>
              <a:gd name="connsiteY6" fmla="*/ 5751 h 2557300"/>
              <a:gd name="connsiteX7" fmla="*/ 785004 w 3128445"/>
              <a:gd name="connsiteY7" fmla="*/ 48883 h 2557300"/>
              <a:gd name="connsiteX8" fmla="*/ 310551 w 3128445"/>
              <a:gd name="connsiteY8" fmla="*/ 57509 h 2557300"/>
              <a:gd name="connsiteX9" fmla="*/ 60385 w 3128445"/>
              <a:gd name="connsiteY9" fmla="*/ 109268 h 2557300"/>
              <a:gd name="connsiteX10" fmla="*/ 0 w 3128445"/>
              <a:gd name="connsiteY10" fmla="*/ 135147 h 2557300"/>
              <a:gd name="connsiteX11" fmla="*/ 8627 w 3128445"/>
              <a:gd name="connsiteY1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28314 w 3128445"/>
              <a:gd name="connsiteY2" fmla="*/ 1842920 h 2557300"/>
              <a:gd name="connsiteX3" fmla="*/ 2056876 w 3128445"/>
              <a:gd name="connsiteY3" fmla="*/ 1628606 h 2557300"/>
              <a:gd name="connsiteX4" fmla="*/ 1414732 w 3128445"/>
              <a:gd name="connsiteY4" fmla="*/ 204158 h 2557300"/>
              <a:gd name="connsiteX5" fmla="*/ 1302589 w 3128445"/>
              <a:gd name="connsiteY5" fmla="*/ 83388 h 2557300"/>
              <a:gd name="connsiteX6" fmla="*/ 1207698 w 3128445"/>
              <a:gd name="connsiteY6" fmla="*/ 5751 h 2557300"/>
              <a:gd name="connsiteX7" fmla="*/ 785004 w 3128445"/>
              <a:gd name="connsiteY7" fmla="*/ 48883 h 2557300"/>
              <a:gd name="connsiteX8" fmla="*/ 310551 w 3128445"/>
              <a:gd name="connsiteY8" fmla="*/ 57509 h 2557300"/>
              <a:gd name="connsiteX9" fmla="*/ 60385 w 3128445"/>
              <a:gd name="connsiteY9" fmla="*/ 109268 h 2557300"/>
              <a:gd name="connsiteX10" fmla="*/ 0 w 3128445"/>
              <a:gd name="connsiteY10" fmla="*/ 135147 h 2557300"/>
              <a:gd name="connsiteX11" fmla="*/ 8627 w 3128445"/>
              <a:gd name="connsiteY1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28314 w 3128445"/>
              <a:gd name="connsiteY2" fmla="*/ 1842920 h 2557300"/>
              <a:gd name="connsiteX3" fmla="*/ 1414732 w 3128445"/>
              <a:gd name="connsiteY3" fmla="*/ 204158 h 2557300"/>
              <a:gd name="connsiteX4" fmla="*/ 1302589 w 3128445"/>
              <a:gd name="connsiteY4" fmla="*/ 83388 h 2557300"/>
              <a:gd name="connsiteX5" fmla="*/ 1207698 w 3128445"/>
              <a:gd name="connsiteY5" fmla="*/ 5751 h 2557300"/>
              <a:gd name="connsiteX6" fmla="*/ 785004 w 3128445"/>
              <a:gd name="connsiteY6" fmla="*/ 48883 h 2557300"/>
              <a:gd name="connsiteX7" fmla="*/ 310551 w 3128445"/>
              <a:gd name="connsiteY7" fmla="*/ 57509 h 2557300"/>
              <a:gd name="connsiteX8" fmla="*/ 60385 w 3128445"/>
              <a:gd name="connsiteY8" fmla="*/ 109268 h 2557300"/>
              <a:gd name="connsiteX9" fmla="*/ 0 w 3128445"/>
              <a:gd name="connsiteY9" fmla="*/ 135147 h 2557300"/>
              <a:gd name="connsiteX10" fmla="*/ 8627 w 3128445"/>
              <a:gd name="connsiteY10" fmla="*/ 169653 h 2557300"/>
              <a:gd name="connsiteX0" fmla="*/ 3128445 w 3128445"/>
              <a:gd name="connsiteY0" fmla="*/ 2555862 h 2555862"/>
              <a:gd name="connsiteX1" fmla="*/ 2699818 w 3128445"/>
              <a:gd name="connsiteY1" fmla="*/ 2198672 h 2555862"/>
              <a:gd name="connsiteX2" fmla="*/ 2128314 w 3128445"/>
              <a:gd name="connsiteY2" fmla="*/ 1841482 h 2555862"/>
              <a:gd name="connsiteX3" fmla="*/ 1414732 w 3128445"/>
              <a:gd name="connsiteY3" fmla="*/ 202720 h 2555862"/>
              <a:gd name="connsiteX4" fmla="*/ 1302589 w 3128445"/>
              <a:gd name="connsiteY4" fmla="*/ 81950 h 2555862"/>
              <a:gd name="connsiteX5" fmla="*/ 1207698 w 3128445"/>
              <a:gd name="connsiteY5" fmla="*/ 4313 h 2555862"/>
              <a:gd name="connsiteX6" fmla="*/ 310551 w 3128445"/>
              <a:gd name="connsiteY6" fmla="*/ 56071 h 2555862"/>
              <a:gd name="connsiteX7" fmla="*/ 60385 w 3128445"/>
              <a:gd name="connsiteY7" fmla="*/ 107830 h 2555862"/>
              <a:gd name="connsiteX8" fmla="*/ 0 w 3128445"/>
              <a:gd name="connsiteY8" fmla="*/ 133709 h 2555862"/>
              <a:gd name="connsiteX9" fmla="*/ 8627 w 3128445"/>
              <a:gd name="connsiteY9" fmla="*/ 168215 h 2555862"/>
              <a:gd name="connsiteX0" fmla="*/ 3128445 w 3128445"/>
              <a:gd name="connsiteY0" fmla="*/ 2629851 h 2629851"/>
              <a:gd name="connsiteX1" fmla="*/ 2699818 w 3128445"/>
              <a:gd name="connsiteY1" fmla="*/ 2272661 h 2629851"/>
              <a:gd name="connsiteX2" fmla="*/ 2128314 w 3128445"/>
              <a:gd name="connsiteY2" fmla="*/ 1915471 h 2629851"/>
              <a:gd name="connsiteX3" fmla="*/ 1414732 w 3128445"/>
              <a:gd name="connsiteY3" fmla="*/ 276709 h 2629851"/>
              <a:gd name="connsiteX4" fmla="*/ 1302589 w 3128445"/>
              <a:gd name="connsiteY4" fmla="*/ 155939 h 2629851"/>
              <a:gd name="connsiteX5" fmla="*/ 1207698 w 3128445"/>
              <a:gd name="connsiteY5" fmla="*/ 78302 h 2629851"/>
              <a:gd name="connsiteX6" fmla="*/ 310551 w 3128445"/>
              <a:gd name="connsiteY6" fmla="*/ 130060 h 2629851"/>
              <a:gd name="connsiteX7" fmla="*/ 214279 w 3128445"/>
              <a:gd name="connsiteY7" fmla="*/ 12940 h 2629851"/>
              <a:gd name="connsiteX8" fmla="*/ 0 w 3128445"/>
              <a:gd name="connsiteY8" fmla="*/ 207698 h 2629851"/>
              <a:gd name="connsiteX9" fmla="*/ 8627 w 3128445"/>
              <a:gd name="connsiteY9" fmla="*/ 242204 h 2629851"/>
              <a:gd name="connsiteX0" fmla="*/ 3119818 w 3119818"/>
              <a:gd name="connsiteY0" fmla="*/ 2772480 h 2772480"/>
              <a:gd name="connsiteX1" fmla="*/ 2691191 w 3119818"/>
              <a:gd name="connsiteY1" fmla="*/ 2415290 h 2772480"/>
              <a:gd name="connsiteX2" fmla="*/ 2119687 w 3119818"/>
              <a:gd name="connsiteY2" fmla="*/ 2058100 h 2772480"/>
              <a:gd name="connsiteX3" fmla="*/ 1406105 w 3119818"/>
              <a:gd name="connsiteY3" fmla="*/ 419338 h 2772480"/>
              <a:gd name="connsiteX4" fmla="*/ 1293962 w 3119818"/>
              <a:gd name="connsiteY4" fmla="*/ 298568 h 2772480"/>
              <a:gd name="connsiteX5" fmla="*/ 1199071 w 3119818"/>
              <a:gd name="connsiteY5" fmla="*/ 220931 h 2772480"/>
              <a:gd name="connsiteX6" fmla="*/ 301924 w 3119818"/>
              <a:gd name="connsiteY6" fmla="*/ 272689 h 2772480"/>
              <a:gd name="connsiteX7" fmla="*/ 205652 w 3119818"/>
              <a:gd name="connsiteY7" fmla="*/ 155569 h 2772480"/>
              <a:gd name="connsiteX8" fmla="*/ 277078 w 3119818"/>
              <a:gd name="connsiteY8" fmla="*/ 12694 h 2772480"/>
              <a:gd name="connsiteX9" fmla="*/ 0 w 3119818"/>
              <a:gd name="connsiteY9" fmla="*/ 384833 h 2772480"/>
              <a:gd name="connsiteX0" fmla="*/ 3119818 w 3119818"/>
              <a:gd name="connsiteY0" fmla="*/ 2778477 h 2778477"/>
              <a:gd name="connsiteX1" fmla="*/ 2691191 w 3119818"/>
              <a:gd name="connsiteY1" fmla="*/ 2421287 h 2778477"/>
              <a:gd name="connsiteX2" fmla="*/ 2119687 w 3119818"/>
              <a:gd name="connsiteY2" fmla="*/ 2064097 h 2778477"/>
              <a:gd name="connsiteX3" fmla="*/ 1406105 w 3119818"/>
              <a:gd name="connsiteY3" fmla="*/ 425335 h 2778477"/>
              <a:gd name="connsiteX4" fmla="*/ 1293962 w 3119818"/>
              <a:gd name="connsiteY4" fmla="*/ 304565 h 2778477"/>
              <a:gd name="connsiteX5" fmla="*/ 1199071 w 3119818"/>
              <a:gd name="connsiteY5" fmla="*/ 226928 h 2778477"/>
              <a:gd name="connsiteX6" fmla="*/ 301924 w 3119818"/>
              <a:gd name="connsiteY6" fmla="*/ 278686 h 2778477"/>
              <a:gd name="connsiteX7" fmla="*/ 277078 w 3119818"/>
              <a:gd name="connsiteY7" fmla="*/ 18691 h 2778477"/>
              <a:gd name="connsiteX8" fmla="*/ 0 w 3119818"/>
              <a:gd name="connsiteY8" fmla="*/ 390830 h 2778477"/>
              <a:gd name="connsiteX0" fmla="*/ 3057018 w 3057018"/>
              <a:gd name="connsiteY0" fmla="*/ 2778477 h 2778477"/>
              <a:gd name="connsiteX1" fmla="*/ 2628391 w 3057018"/>
              <a:gd name="connsiteY1" fmla="*/ 2421287 h 2778477"/>
              <a:gd name="connsiteX2" fmla="*/ 2056887 w 3057018"/>
              <a:gd name="connsiteY2" fmla="*/ 2064097 h 2778477"/>
              <a:gd name="connsiteX3" fmla="*/ 1343305 w 3057018"/>
              <a:gd name="connsiteY3" fmla="*/ 425335 h 2778477"/>
              <a:gd name="connsiteX4" fmla="*/ 1231162 w 3057018"/>
              <a:gd name="connsiteY4" fmla="*/ 304565 h 2778477"/>
              <a:gd name="connsiteX5" fmla="*/ 1136271 w 3057018"/>
              <a:gd name="connsiteY5" fmla="*/ 226928 h 2778477"/>
              <a:gd name="connsiteX6" fmla="*/ 239124 w 3057018"/>
              <a:gd name="connsiteY6" fmla="*/ 278686 h 2778477"/>
              <a:gd name="connsiteX7" fmla="*/ 214278 w 3057018"/>
              <a:gd name="connsiteY7" fmla="*/ 18691 h 2778477"/>
              <a:gd name="connsiteX8" fmla="*/ 0 w 3057018"/>
              <a:gd name="connsiteY8" fmla="*/ 233005 h 2778477"/>
              <a:gd name="connsiteX0" fmla="*/ 3057018 w 3057018"/>
              <a:gd name="connsiteY0" fmla="*/ 2555862 h 2555862"/>
              <a:gd name="connsiteX1" fmla="*/ 2628391 w 3057018"/>
              <a:gd name="connsiteY1" fmla="*/ 2198672 h 2555862"/>
              <a:gd name="connsiteX2" fmla="*/ 2056887 w 3057018"/>
              <a:gd name="connsiteY2" fmla="*/ 1841482 h 2555862"/>
              <a:gd name="connsiteX3" fmla="*/ 1343305 w 3057018"/>
              <a:gd name="connsiteY3" fmla="*/ 202720 h 2555862"/>
              <a:gd name="connsiteX4" fmla="*/ 1231162 w 3057018"/>
              <a:gd name="connsiteY4" fmla="*/ 81950 h 2555862"/>
              <a:gd name="connsiteX5" fmla="*/ 1136271 w 3057018"/>
              <a:gd name="connsiteY5" fmla="*/ 4313 h 2555862"/>
              <a:gd name="connsiteX6" fmla="*/ 239124 w 3057018"/>
              <a:gd name="connsiteY6" fmla="*/ 56071 h 2555862"/>
              <a:gd name="connsiteX7" fmla="*/ 0 w 3057018"/>
              <a:gd name="connsiteY7" fmla="*/ 10390 h 2555862"/>
              <a:gd name="connsiteX0" fmla="*/ 3057018 w 3057018"/>
              <a:gd name="connsiteY0" fmla="*/ 2563476 h 2563476"/>
              <a:gd name="connsiteX1" fmla="*/ 2628391 w 3057018"/>
              <a:gd name="connsiteY1" fmla="*/ 2206286 h 2563476"/>
              <a:gd name="connsiteX2" fmla="*/ 2056887 w 3057018"/>
              <a:gd name="connsiteY2" fmla="*/ 1849096 h 2563476"/>
              <a:gd name="connsiteX3" fmla="*/ 1343305 w 3057018"/>
              <a:gd name="connsiteY3" fmla="*/ 210334 h 2563476"/>
              <a:gd name="connsiteX4" fmla="*/ 1231162 w 3057018"/>
              <a:gd name="connsiteY4" fmla="*/ 89564 h 2563476"/>
              <a:gd name="connsiteX5" fmla="*/ 1136271 w 3057018"/>
              <a:gd name="connsiteY5" fmla="*/ 11927 h 2563476"/>
              <a:gd name="connsiteX6" fmla="*/ 0 w 3057018"/>
              <a:gd name="connsiteY6" fmla="*/ 18004 h 2563476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802605 w 2628461"/>
              <a:gd name="connsiteY4" fmla="*/ 215701 h 2689613"/>
              <a:gd name="connsiteX5" fmla="*/ 707714 w 2628461"/>
              <a:gd name="connsiteY5" fmla="*/ 138064 h 2689613"/>
              <a:gd name="connsiteX6" fmla="*/ 0 w 2628461"/>
              <a:gd name="connsiteY6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707714 w 2628461"/>
              <a:gd name="connsiteY4" fmla="*/ 138064 h 2689613"/>
              <a:gd name="connsiteX5" fmla="*/ 0 w 2628461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714262 w 2628461"/>
              <a:gd name="connsiteY4" fmla="*/ 144141 h 2689613"/>
              <a:gd name="connsiteX5" fmla="*/ 0 w 2628461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714262 w 2628461"/>
              <a:gd name="connsiteY4" fmla="*/ 144141 h 2689613"/>
              <a:gd name="connsiteX5" fmla="*/ 0 w 2628461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714262 w 2628461"/>
              <a:gd name="connsiteY4" fmla="*/ 144141 h 2689613"/>
              <a:gd name="connsiteX5" fmla="*/ 0 w 2628461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785688 w 2628461"/>
              <a:gd name="connsiteY4" fmla="*/ 215579 h 2689613"/>
              <a:gd name="connsiteX5" fmla="*/ 714262 w 2628461"/>
              <a:gd name="connsiteY5" fmla="*/ 144141 h 2689613"/>
              <a:gd name="connsiteX6" fmla="*/ 0 w 2628461"/>
              <a:gd name="connsiteY6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714262 w 2628461"/>
              <a:gd name="connsiteY4" fmla="*/ 144141 h 2689613"/>
              <a:gd name="connsiteX5" fmla="*/ 0 w 2628461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571409 w 2628461"/>
              <a:gd name="connsiteY4" fmla="*/ 72704 h 2689613"/>
              <a:gd name="connsiteX5" fmla="*/ 0 w 2628461"/>
              <a:gd name="connsiteY5" fmla="*/ 1266 h 2689613"/>
              <a:gd name="connsiteX0" fmla="*/ 2557035 w 2557035"/>
              <a:gd name="connsiteY0" fmla="*/ 2689613 h 2689613"/>
              <a:gd name="connsiteX1" fmla="*/ 2128408 w 2557035"/>
              <a:gd name="connsiteY1" fmla="*/ 2332423 h 2689613"/>
              <a:gd name="connsiteX2" fmla="*/ 1556904 w 2557035"/>
              <a:gd name="connsiteY2" fmla="*/ 1975233 h 2689613"/>
              <a:gd name="connsiteX3" fmla="*/ 843322 w 2557035"/>
              <a:gd name="connsiteY3" fmla="*/ 336471 h 2689613"/>
              <a:gd name="connsiteX4" fmla="*/ 499983 w 2557035"/>
              <a:gd name="connsiteY4" fmla="*/ 72704 h 2689613"/>
              <a:gd name="connsiteX5" fmla="*/ 0 w 2557035"/>
              <a:gd name="connsiteY5" fmla="*/ 1266 h 2689613"/>
              <a:gd name="connsiteX0" fmla="*/ 2557035 w 2557035"/>
              <a:gd name="connsiteY0" fmla="*/ 2689613 h 2689613"/>
              <a:gd name="connsiteX1" fmla="*/ 2128408 w 2557035"/>
              <a:gd name="connsiteY1" fmla="*/ 2332423 h 2689613"/>
              <a:gd name="connsiteX2" fmla="*/ 1556904 w 2557035"/>
              <a:gd name="connsiteY2" fmla="*/ 1975233 h 2689613"/>
              <a:gd name="connsiteX3" fmla="*/ 843322 w 2557035"/>
              <a:gd name="connsiteY3" fmla="*/ 336471 h 2689613"/>
              <a:gd name="connsiteX4" fmla="*/ 499983 w 2557035"/>
              <a:gd name="connsiteY4" fmla="*/ 72704 h 2689613"/>
              <a:gd name="connsiteX5" fmla="*/ 0 w 2557035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571409 w 2628461"/>
              <a:gd name="connsiteY4" fmla="*/ 72704 h 2689613"/>
              <a:gd name="connsiteX5" fmla="*/ 0 w 2628461"/>
              <a:gd name="connsiteY5" fmla="*/ 1266 h 2689613"/>
              <a:gd name="connsiteX0" fmla="*/ 2628461 w 2628461"/>
              <a:gd name="connsiteY0" fmla="*/ 2689613 h 2689613"/>
              <a:gd name="connsiteX1" fmla="*/ 2199834 w 2628461"/>
              <a:gd name="connsiteY1" fmla="*/ 2332423 h 2689613"/>
              <a:gd name="connsiteX2" fmla="*/ 1628330 w 2628461"/>
              <a:gd name="connsiteY2" fmla="*/ 1975233 h 2689613"/>
              <a:gd name="connsiteX3" fmla="*/ 914748 w 2628461"/>
              <a:gd name="connsiteY3" fmla="*/ 336471 h 2689613"/>
              <a:gd name="connsiteX4" fmla="*/ 571409 w 2628461"/>
              <a:gd name="connsiteY4" fmla="*/ 72704 h 2689613"/>
              <a:gd name="connsiteX5" fmla="*/ 0 w 2628461"/>
              <a:gd name="connsiteY5" fmla="*/ 1266 h 2689613"/>
              <a:gd name="connsiteX0" fmla="*/ 2628461 w 2628461"/>
              <a:gd name="connsiteY0" fmla="*/ 2688347 h 2688347"/>
              <a:gd name="connsiteX1" fmla="*/ 2199834 w 2628461"/>
              <a:gd name="connsiteY1" fmla="*/ 2331157 h 2688347"/>
              <a:gd name="connsiteX2" fmla="*/ 1628330 w 2628461"/>
              <a:gd name="connsiteY2" fmla="*/ 1973967 h 2688347"/>
              <a:gd name="connsiteX3" fmla="*/ 914748 w 2628461"/>
              <a:gd name="connsiteY3" fmla="*/ 335205 h 2688347"/>
              <a:gd name="connsiteX4" fmla="*/ 571409 w 2628461"/>
              <a:gd name="connsiteY4" fmla="*/ 71438 h 2688347"/>
              <a:gd name="connsiteX5" fmla="*/ 0 w 2628461"/>
              <a:gd name="connsiteY5" fmla="*/ 0 h 2688347"/>
              <a:gd name="connsiteX0" fmla="*/ 2628461 w 2628461"/>
              <a:gd name="connsiteY0" fmla="*/ 2759785 h 2759785"/>
              <a:gd name="connsiteX1" fmla="*/ 2199834 w 2628461"/>
              <a:gd name="connsiteY1" fmla="*/ 2402595 h 2759785"/>
              <a:gd name="connsiteX2" fmla="*/ 1628330 w 2628461"/>
              <a:gd name="connsiteY2" fmla="*/ 2045405 h 2759785"/>
              <a:gd name="connsiteX3" fmla="*/ 914748 w 2628461"/>
              <a:gd name="connsiteY3" fmla="*/ 406643 h 2759785"/>
              <a:gd name="connsiteX4" fmla="*/ 571409 w 2628461"/>
              <a:gd name="connsiteY4" fmla="*/ 142876 h 2759785"/>
              <a:gd name="connsiteX5" fmla="*/ 0 w 2628461"/>
              <a:gd name="connsiteY5" fmla="*/ 0 h 2759785"/>
              <a:gd name="connsiteX0" fmla="*/ 2628461 w 2628461"/>
              <a:gd name="connsiteY0" fmla="*/ 2759785 h 2759785"/>
              <a:gd name="connsiteX1" fmla="*/ 2199834 w 2628461"/>
              <a:gd name="connsiteY1" fmla="*/ 2402595 h 2759785"/>
              <a:gd name="connsiteX2" fmla="*/ 1628330 w 2628461"/>
              <a:gd name="connsiteY2" fmla="*/ 2045405 h 2759785"/>
              <a:gd name="connsiteX3" fmla="*/ 914748 w 2628461"/>
              <a:gd name="connsiteY3" fmla="*/ 406643 h 2759785"/>
              <a:gd name="connsiteX4" fmla="*/ 571409 w 2628461"/>
              <a:gd name="connsiteY4" fmla="*/ 142876 h 2759785"/>
              <a:gd name="connsiteX5" fmla="*/ 0 w 2628461"/>
              <a:gd name="connsiteY5" fmla="*/ 0 h 2759785"/>
              <a:gd name="connsiteX0" fmla="*/ 2628461 w 2628461"/>
              <a:gd name="connsiteY0" fmla="*/ 2759785 h 2759785"/>
              <a:gd name="connsiteX1" fmla="*/ 2199834 w 2628461"/>
              <a:gd name="connsiteY1" fmla="*/ 2402595 h 2759785"/>
              <a:gd name="connsiteX2" fmla="*/ 1628330 w 2628461"/>
              <a:gd name="connsiteY2" fmla="*/ 2045405 h 2759785"/>
              <a:gd name="connsiteX3" fmla="*/ 914748 w 2628461"/>
              <a:gd name="connsiteY3" fmla="*/ 406643 h 2759785"/>
              <a:gd name="connsiteX4" fmla="*/ 571409 w 2628461"/>
              <a:gd name="connsiteY4" fmla="*/ 142876 h 2759785"/>
              <a:gd name="connsiteX5" fmla="*/ 0 w 2628461"/>
              <a:gd name="connsiteY5" fmla="*/ 0 h 2759785"/>
              <a:gd name="connsiteX0" fmla="*/ 2628461 w 2628461"/>
              <a:gd name="connsiteY0" fmla="*/ 2759785 h 2759785"/>
              <a:gd name="connsiteX1" fmla="*/ 2199834 w 2628461"/>
              <a:gd name="connsiteY1" fmla="*/ 2402595 h 2759785"/>
              <a:gd name="connsiteX2" fmla="*/ 1628330 w 2628461"/>
              <a:gd name="connsiteY2" fmla="*/ 2045405 h 2759785"/>
              <a:gd name="connsiteX3" fmla="*/ 914748 w 2628461"/>
              <a:gd name="connsiteY3" fmla="*/ 406643 h 2759785"/>
              <a:gd name="connsiteX4" fmla="*/ 571409 w 2628461"/>
              <a:gd name="connsiteY4" fmla="*/ 142876 h 2759785"/>
              <a:gd name="connsiteX5" fmla="*/ 0 w 2628461"/>
              <a:gd name="connsiteY5" fmla="*/ 0 h 2759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8461" h="2759785">
                <a:moveTo>
                  <a:pt x="2628461" y="2759785"/>
                </a:moveTo>
                <a:cubicBezTo>
                  <a:pt x="2540507" y="2677505"/>
                  <a:pt x="2286012" y="2494298"/>
                  <a:pt x="2199834" y="2402595"/>
                </a:cubicBezTo>
                <a:cubicBezTo>
                  <a:pt x="2045052" y="2283532"/>
                  <a:pt x="1735487" y="2140656"/>
                  <a:pt x="1628330" y="2045405"/>
                </a:cubicBezTo>
                <a:cubicBezTo>
                  <a:pt x="1414149" y="1712746"/>
                  <a:pt x="1068184" y="712838"/>
                  <a:pt x="914748" y="406643"/>
                </a:cubicBezTo>
                <a:cubicBezTo>
                  <a:pt x="762403" y="101461"/>
                  <a:pt x="723867" y="198743"/>
                  <a:pt x="571409" y="142876"/>
                </a:cubicBezTo>
                <a:cubicBezTo>
                  <a:pt x="440461" y="107157"/>
                  <a:pt x="217503" y="165431"/>
                  <a:pt x="0" y="0"/>
                </a:cubicBezTo>
              </a:path>
            </a:pathLst>
          </a:cu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9" name="Freeform 68"/>
          <p:cNvSpPr/>
          <p:nvPr/>
        </p:nvSpPr>
        <p:spPr>
          <a:xfrm>
            <a:off x="4695826" y="2461073"/>
            <a:ext cx="3128963" cy="1986128"/>
          </a:xfrm>
          <a:custGeom>
            <a:avLst/>
            <a:gdLst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75449 w 3045125"/>
              <a:gd name="connsiteY38" fmla="*/ 836762 h 2579298"/>
              <a:gd name="connsiteX39" fmla="*/ 1932317 w 3045125"/>
              <a:gd name="connsiteY39" fmla="*/ 767751 h 2579298"/>
              <a:gd name="connsiteX40" fmla="*/ 1906438 w 3045125"/>
              <a:gd name="connsiteY40" fmla="*/ 741871 h 2579298"/>
              <a:gd name="connsiteX41" fmla="*/ 1863306 w 3045125"/>
              <a:gd name="connsiteY41" fmla="*/ 681486 h 2579298"/>
              <a:gd name="connsiteX42" fmla="*/ 1802921 w 3045125"/>
              <a:gd name="connsiteY42" fmla="*/ 603849 h 2579298"/>
              <a:gd name="connsiteX43" fmla="*/ 1785668 w 3045125"/>
              <a:gd name="connsiteY43" fmla="*/ 577969 h 2579298"/>
              <a:gd name="connsiteX44" fmla="*/ 1708030 w 3045125"/>
              <a:gd name="connsiteY44" fmla="*/ 500332 h 2579298"/>
              <a:gd name="connsiteX45" fmla="*/ 1682151 w 3045125"/>
              <a:gd name="connsiteY45" fmla="*/ 474452 h 2579298"/>
              <a:gd name="connsiteX46" fmla="*/ 1664898 w 3045125"/>
              <a:gd name="connsiteY46" fmla="*/ 448573 h 2579298"/>
              <a:gd name="connsiteX47" fmla="*/ 1613140 w 3045125"/>
              <a:gd name="connsiteY47" fmla="*/ 405441 h 2579298"/>
              <a:gd name="connsiteX48" fmla="*/ 1595887 w 3045125"/>
              <a:gd name="connsiteY48" fmla="*/ 379562 h 2579298"/>
              <a:gd name="connsiteX49" fmla="*/ 1518249 w 3045125"/>
              <a:gd name="connsiteY49" fmla="*/ 310551 h 2579298"/>
              <a:gd name="connsiteX50" fmla="*/ 1457864 w 3045125"/>
              <a:gd name="connsiteY50" fmla="*/ 241539 h 2579298"/>
              <a:gd name="connsiteX51" fmla="*/ 1414732 w 3045125"/>
              <a:gd name="connsiteY51" fmla="*/ 198407 h 2579298"/>
              <a:gd name="connsiteX52" fmla="*/ 1371600 w 3045125"/>
              <a:gd name="connsiteY52" fmla="*/ 155275 h 2579298"/>
              <a:gd name="connsiteX53" fmla="*/ 1302589 w 3045125"/>
              <a:gd name="connsiteY53" fmla="*/ 77637 h 2579298"/>
              <a:gd name="connsiteX54" fmla="*/ 1276710 w 3045125"/>
              <a:gd name="connsiteY54" fmla="*/ 51758 h 2579298"/>
              <a:gd name="connsiteX55" fmla="*/ 1259457 w 3045125"/>
              <a:gd name="connsiteY55" fmla="*/ 25879 h 2579298"/>
              <a:gd name="connsiteX56" fmla="*/ 1207698 w 3045125"/>
              <a:gd name="connsiteY56" fmla="*/ 0 h 2579298"/>
              <a:gd name="connsiteX57" fmla="*/ 1104181 w 3045125"/>
              <a:gd name="connsiteY57" fmla="*/ 17252 h 2579298"/>
              <a:gd name="connsiteX58" fmla="*/ 1017917 w 3045125"/>
              <a:gd name="connsiteY58" fmla="*/ 34505 h 2579298"/>
              <a:gd name="connsiteX59" fmla="*/ 785004 w 3045125"/>
              <a:gd name="connsiteY59" fmla="*/ 43132 h 2579298"/>
              <a:gd name="connsiteX60" fmla="*/ 310551 w 3045125"/>
              <a:gd name="connsiteY60" fmla="*/ 51758 h 2579298"/>
              <a:gd name="connsiteX61" fmla="*/ 138023 w 3045125"/>
              <a:gd name="connsiteY61" fmla="*/ 60385 h 2579298"/>
              <a:gd name="connsiteX62" fmla="*/ 60385 w 3045125"/>
              <a:gd name="connsiteY62" fmla="*/ 103517 h 2579298"/>
              <a:gd name="connsiteX63" fmla="*/ 0 w 3045125"/>
              <a:gd name="connsiteY63" fmla="*/ 129396 h 2579298"/>
              <a:gd name="connsiteX64" fmla="*/ 8627 w 3045125"/>
              <a:gd name="connsiteY6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75449 w 3045125"/>
              <a:gd name="connsiteY38" fmla="*/ 836762 h 2579298"/>
              <a:gd name="connsiteX39" fmla="*/ 1932317 w 3045125"/>
              <a:gd name="connsiteY39" fmla="*/ 767751 h 2579298"/>
              <a:gd name="connsiteX40" fmla="*/ 1906438 w 3045125"/>
              <a:gd name="connsiteY40" fmla="*/ 741871 h 2579298"/>
              <a:gd name="connsiteX41" fmla="*/ 1863306 w 3045125"/>
              <a:gd name="connsiteY41" fmla="*/ 681486 h 2579298"/>
              <a:gd name="connsiteX42" fmla="*/ 1802921 w 3045125"/>
              <a:gd name="connsiteY42" fmla="*/ 603849 h 2579298"/>
              <a:gd name="connsiteX43" fmla="*/ 1785668 w 3045125"/>
              <a:gd name="connsiteY43" fmla="*/ 577969 h 2579298"/>
              <a:gd name="connsiteX44" fmla="*/ 1708030 w 3045125"/>
              <a:gd name="connsiteY44" fmla="*/ 500332 h 2579298"/>
              <a:gd name="connsiteX45" fmla="*/ 1682151 w 3045125"/>
              <a:gd name="connsiteY45" fmla="*/ 474452 h 2579298"/>
              <a:gd name="connsiteX46" fmla="*/ 1664898 w 3045125"/>
              <a:gd name="connsiteY46" fmla="*/ 448573 h 2579298"/>
              <a:gd name="connsiteX47" fmla="*/ 1613140 w 3045125"/>
              <a:gd name="connsiteY47" fmla="*/ 405441 h 2579298"/>
              <a:gd name="connsiteX48" fmla="*/ 1595887 w 3045125"/>
              <a:gd name="connsiteY48" fmla="*/ 379562 h 2579298"/>
              <a:gd name="connsiteX49" fmla="*/ 1518249 w 3045125"/>
              <a:gd name="connsiteY49" fmla="*/ 310551 h 2579298"/>
              <a:gd name="connsiteX50" fmla="*/ 1457864 w 3045125"/>
              <a:gd name="connsiteY50" fmla="*/ 241539 h 2579298"/>
              <a:gd name="connsiteX51" fmla="*/ 1414732 w 3045125"/>
              <a:gd name="connsiteY51" fmla="*/ 198407 h 2579298"/>
              <a:gd name="connsiteX52" fmla="*/ 1371600 w 3045125"/>
              <a:gd name="connsiteY52" fmla="*/ 155275 h 2579298"/>
              <a:gd name="connsiteX53" fmla="*/ 1302589 w 3045125"/>
              <a:gd name="connsiteY53" fmla="*/ 77637 h 2579298"/>
              <a:gd name="connsiteX54" fmla="*/ 1276710 w 3045125"/>
              <a:gd name="connsiteY54" fmla="*/ 51758 h 2579298"/>
              <a:gd name="connsiteX55" fmla="*/ 1259457 w 3045125"/>
              <a:gd name="connsiteY55" fmla="*/ 25879 h 2579298"/>
              <a:gd name="connsiteX56" fmla="*/ 1207698 w 3045125"/>
              <a:gd name="connsiteY56" fmla="*/ 0 h 2579298"/>
              <a:gd name="connsiteX57" fmla="*/ 1104181 w 3045125"/>
              <a:gd name="connsiteY57" fmla="*/ 17252 h 2579298"/>
              <a:gd name="connsiteX58" fmla="*/ 1017917 w 3045125"/>
              <a:gd name="connsiteY58" fmla="*/ 34505 h 2579298"/>
              <a:gd name="connsiteX59" fmla="*/ 785004 w 3045125"/>
              <a:gd name="connsiteY59" fmla="*/ 43132 h 2579298"/>
              <a:gd name="connsiteX60" fmla="*/ 310551 w 3045125"/>
              <a:gd name="connsiteY60" fmla="*/ 51758 h 2579298"/>
              <a:gd name="connsiteX61" fmla="*/ 138023 w 3045125"/>
              <a:gd name="connsiteY61" fmla="*/ 60385 h 2579298"/>
              <a:gd name="connsiteX62" fmla="*/ 60385 w 3045125"/>
              <a:gd name="connsiteY62" fmla="*/ 103517 h 2579298"/>
              <a:gd name="connsiteX63" fmla="*/ 0 w 3045125"/>
              <a:gd name="connsiteY63" fmla="*/ 129396 h 2579298"/>
              <a:gd name="connsiteX64" fmla="*/ 8627 w 3045125"/>
              <a:gd name="connsiteY6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75449 w 3045125"/>
              <a:gd name="connsiteY38" fmla="*/ 836762 h 2579298"/>
              <a:gd name="connsiteX39" fmla="*/ 1932317 w 3045125"/>
              <a:gd name="connsiteY39" fmla="*/ 767751 h 2579298"/>
              <a:gd name="connsiteX40" fmla="*/ 1906438 w 3045125"/>
              <a:gd name="connsiteY40" fmla="*/ 741871 h 2579298"/>
              <a:gd name="connsiteX41" fmla="*/ 1863306 w 3045125"/>
              <a:gd name="connsiteY41" fmla="*/ 681486 h 2579298"/>
              <a:gd name="connsiteX42" fmla="*/ 1802921 w 3045125"/>
              <a:gd name="connsiteY42" fmla="*/ 603849 h 2579298"/>
              <a:gd name="connsiteX43" fmla="*/ 1708030 w 3045125"/>
              <a:gd name="connsiteY43" fmla="*/ 500332 h 2579298"/>
              <a:gd name="connsiteX44" fmla="*/ 1682151 w 3045125"/>
              <a:gd name="connsiteY44" fmla="*/ 474452 h 2579298"/>
              <a:gd name="connsiteX45" fmla="*/ 1664898 w 3045125"/>
              <a:gd name="connsiteY45" fmla="*/ 448573 h 2579298"/>
              <a:gd name="connsiteX46" fmla="*/ 1613140 w 3045125"/>
              <a:gd name="connsiteY46" fmla="*/ 405441 h 2579298"/>
              <a:gd name="connsiteX47" fmla="*/ 1595887 w 3045125"/>
              <a:gd name="connsiteY47" fmla="*/ 379562 h 2579298"/>
              <a:gd name="connsiteX48" fmla="*/ 1518249 w 3045125"/>
              <a:gd name="connsiteY48" fmla="*/ 310551 h 2579298"/>
              <a:gd name="connsiteX49" fmla="*/ 1457864 w 3045125"/>
              <a:gd name="connsiteY49" fmla="*/ 241539 h 2579298"/>
              <a:gd name="connsiteX50" fmla="*/ 1414732 w 3045125"/>
              <a:gd name="connsiteY50" fmla="*/ 198407 h 2579298"/>
              <a:gd name="connsiteX51" fmla="*/ 1371600 w 3045125"/>
              <a:gd name="connsiteY51" fmla="*/ 155275 h 2579298"/>
              <a:gd name="connsiteX52" fmla="*/ 1302589 w 3045125"/>
              <a:gd name="connsiteY52" fmla="*/ 77637 h 2579298"/>
              <a:gd name="connsiteX53" fmla="*/ 1276710 w 3045125"/>
              <a:gd name="connsiteY53" fmla="*/ 51758 h 2579298"/>
              <a:gd name="connsiteX54" fmla="*/ 1259457 w 3045125"/>
              <a:gd name="connsiteY54" fmla="*/ 25879 h 2579298"/>
              <a:gd name="connsiteX55" fmla="*/ 1207698 w 3045125"/>
              <a:gd name="connsiteY55" fmla="*/ 0 h 2579298"/>
              <a:gd name="connsiteX56" fmla="*/ 1104181 w 3045125"/>
              <a:gd name="connsiteY56" fmla="*/ 17252 h 2579298"/>
              <a:gd name="connsiteX57" fmla="*/ 1017917 w 3045125"/>
              <a:gd name="connsiteY57" fmla="*/ 34505 h 2579298"/>
              <a:gd name="connsiteX58" fmla="*/ 785004 w 3045125"/>
              <a:gd name="connsiteY58" fmla="*/ 43132 h 2579298"/>
              <a:gd name="connsiteX59" fmla="*/ 310551 w 3045125"/>
              <a:gd name="connsiteY59" fmla="*/ 51758 h 2579298"/>
              <a:gd name="connsiteX60" fmla="*/ 138023 w 3045125"/>
              <a:gd name="connsiteY60" fmla="*/ 60385 h 2579298"/>
              <a:gd name="connsiteX61" fmla="*/ 60385 w 3045125"/>
              <a:gd name="connsiteY61" fmla="*/ 103517 h 2579298"/>
              <a:gd name="connsiteX62" fmla="*/ 0 w 3045125"/>
              <a:gd name="connsiteY62" fmla="*/ 129396 h 2579298"/>
              <a:gd name="connsiteX63" fmla="*/ 8627 w 3045125"/>
              <a:gd name="connsiteY63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87593 w 3045125"/>
              <a:gd name="connsiteY35" fmla="*/ 1026543 h 2579298"/>
              <a:gd name="connsiteX36" fmla="*/ 2078966 w 3045125"/>
              <a:gd name="connsiteY36" fmla="*/ 992037 h 2579298"/>
              <a:gd name="connsiteX37" fmla="*/ 2035834 w 3045125"/>
              <a:gd name="connsiteY37" fmla="*/ 931652 h 2579298"/>
              <a:gd name="connsiteX38" fmla="*/ 1932317 w 3045125"/>
              <a:gd name="connsiteY38" fmla="*/ 767751 h 2579298"/>
              <a:gd name="connsiteX39" fmla="*/ 1906438 w 3045125"/>
              <a:gd name="connsiteY39" fmla="*/ 741871 h 2579298"/>
              <a:gd name="connsiteX40" fmla="*/ 1863306 w 3045125"/>
              <a:gd name="connsiteY40" fmla="*/ 681486 h 2579298"/>
              <a:gd name="connsiteX41" fmla="*/ 1802921 w 3045125"/>
              <a:gd name="connsiteY41" fmla="*/ 603849 h 2579298"/>
              <a:gd name="connsiteX42" fmla="*/ 1708030 w 3045125"/>
              <a:gd name="connsiteY42" fmla="*/ 500332 h 2579298"/>
              <a:gd name="connsiteX43" fmla="*/ 1682151 w 3045125"/>
              <a:gd name="connsiteY43" fmla="*/ 474452 h 2579298"/>
              <a:gd name="connsiteX44" fmla="*/ 1664898 w 3045125"/>
              <a:gd name="connsiteY44" fmla="*/ 448573 h 2579298"/>
              <a:gd name="connsiteX45" fmla="*/ 1613140 w 3045125"/>
              <a:gd name="connsiteY45" fmla="*/ 405441 h 2579298"/>
              <a:gd name="connsiteX46" fmla="*/ 1595887 w 3045125"/>
              <a:gd name="connsiteY46" fmla="*/ 379562 h 2579298"/>
              <a:gd name="connsiteX47" fmla="*/ 1518249 w 3045125"/>
              <a:gd name="connsiteY47" fmla="*/ 310551 h 2579298"/>
              <a:gd name="connsiteX48" fmla="*/ 1457864 w 3045125"/>
              <a:gd name="connsiteY48" fmla="*/ 241539 h 2579298"/>
              <a:gd name="connsiteX49" fmla="*/ 1414732 w 3045125"/>
              <a:gd name="connsiteY49" fmla="*/ 198407 h 2579298"/>
              <a:gd name="connsiteX50" fmla="*/ 1371600 w 3045125"/>
              <a:gd name="connsiteY50" fmla="*/ 155275 h 2579298"/>
              <a:gd name="connsiteX51" fmla="*/ 1302589 w 3045125"/>
              <a:gd name="connsiteY51" fmla="*/ 77637 h 2579298"/>
              <a:gd name="connsiteX52" fmla="*/ 1276710 w 3045125"/>
              <a:gd name="connsiteY52" fmla="*/ 51758 h 2579298"/>
              <a:gd name="connsiteX53" fmla="*/ 1259457 w 3045125"/>
              <a:gd name="connsiteY53" fmla="*/ 25879 h 2579298"/>
              <a:gd name="connsiteX54" fmla="*/ 1207698 w 3045125"/>
              <a:gd name="connsiteY54" fmla="*/ 0 h 2579298"/>
              <a:gd name="connsiteX55" fmla="*/ 1104181 w 3045125"/>
              <a:gd name="connsiteY55" fmla="*/ 17252 h 2579298"/>
              <a:gd name="connsiteX56" fmla="*/ 1017917 w 3045125"/>
              <a:gd name="connsiteY56" fmla="*/ 34505 h 2579298"/>
              <a:gd name="connsiteX57" fmla="*/ 785004 w 3045125"/>
              <a:gd name="connsiteY57" fmla="*/ 43132 h 2579298"/>
              <a:gd name="connsiteX58" fmla="*/ 310551 w 3045125"/>
              <a:gd name="connsiteY58" fmla="*/ 51758 h 2579298"/>
              <a:gd name="connsiteX59" fmla="*/ 138023 w 3045125"/>
              <a:gd name="connsiteY59" fmla="*/ 60385 h 2579298"/>
              <a:gd name="connsiteX60" fmla="*/ 60385 w 3045125"/>
              <a:gd name="connsiteY60" fmla="*/ 103517 h 2579298"/>
              <a:gd name="connsiteX61" fmla="*/ 0 w 3045125"/>
              <a:gd name="connsiteY61" fmla="*/ 129396 h 2579298"/>
              <a:gd name="connsiteX62" fmla="*/ 8627 w 3045125"/>
              <a:gd name="connsiteY62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94627 w 3045125"/>
              <a:gd name="connsiteY27" fmla="*/ 1362973 h 2579298"/>
              <a:gd name="connsiteX28" fmla="*/ 2260121 w 3045125"/>
              <a:gd name="connsiteY28" fmla="*/ 1311215 h 2579298"/>
              <a:gd name="connsiteX29" fmla="*/ 2251494 w 3045125"/>
              <a:gd name="connsiteY29" fmla="*/ 1285336 h 2579298"/>
              <a:gd name="connsiteX30" fmla="*/ 2225615 w 3045125"/>
              <a:gd name="connsiteY30" fmla="*/ 1250830 h 2579298"/>
              <a:gd name="connsiteX31" fmla="*/ 2208362 w 3045125"/>
              <a:gd name="connsiteY31" fmla="*/ 1216324 h 2579298"/>
              <a:gd name="connsiteX32" fmla="*/ 2182483 w 3045125"/>
              <a:gd name="connsiteY32" fmla="*/ 1181819 h 2579298"/>
              <a:gd name="connsiteX33" fmla="*/ 2156604 w 3045125"/>
              <a:gd name="connsiteY33" fmla="*/ 1138686 h 2579298"/>
              <a:gd name="connsiteX34" fmla="*/ 2122098 w 3045125"/>
              <a:gd name="connsiteY34" fmla="*/ 1086928 h 2579298"/>
              <a:gd name="connsiteX35" fmla="*/ 2078966 w 3045125"/>
              <a:gd name="connsiteY35" fmla="*/ 992037 h 2579298"/>
              <a:gd name="connsiteX36" fmla="*/ 2035834 w 3045125"/>
              <a:gd name="connsiteY36" fmla="*/ 931652 h 2579298"/>
              <a:gd name="connsiteX37" fmla="*/ 1932317 w 3045125"/>
              <a:gd name="connsiteY37" fmla="*/ 767751 h 2579298"/>
              <a:gd name="connsiteX38" fmla="*/ 1906438 w 3045125"/>
              <a:gd name="connsiteY38" fmla="*/ 741871 h 2579298"/>
              <a:gd name="connsiteX39" fmla="*/ 1863306 w 3045125"/>
              <a:gd name="connsiteY39" fmla="*/ 681486 h 2579298"/>
              <a:gd name="connsiteX40" fmla="*/ 1802921 w 3045125"/>
              <a:gd name="connsiteY40" fmla="*/ 603849 h 2579298"/>
              <a:gd name="connsiteX41" fmla="*/ 1708030 w 3045125"/>
              <a:gd name="connsiteY41" fmla="*/ 500332 h 2579298"/>
              <a:gd name="connsiteX42" fmla="*/ 1682151 w 3045125"/>
              <a:gd name="connsiteY42" fmla="*/ 474452 h 2579298"/>
              <a:gd name="connsiteX43" fmla="*/ 1664898 w 3045125"/>
              <a:gd name="connsiteY43" fmla="*/ 448573 h 2579298"/>
              <a:gd name="connsiteX44" fmla="*/ 1613140 w 3045125"/>
              <a:gd name="connsiteY44" fmla="*/ 405441 h 2579298"/>
              <a:gd name="connsiteX45" fmla="*/ 1595887 w 3045125"/>
              <a:gd name="connsiteY45" fmla="*/ 379562 h 2579298"/>
              <a:gd name="connsiteX46" fmla="*/ 1518249 w 3045125"/>
              <a:gd name="connsiteY46" fmla="*/ 310551 h 2579298"/>
              <a:gd name="connsiteX47" fmla="*/ 1457864 w 3045125"/>
              <a:gd name="connsiteY47" fmla="*/ 241539 h 2579298"/>
              <a:gd name="connsiteX48" fmla="*/ 1414732 w 3045125"/>
              <a:gd name="connsiteY48" fmla="*/ 198407 h 2579298"/>
              <a:gd name="connsiteX49" fmla="*/ 1371600 w 3045125"/>
              <a:gd name="connsiteY49" fmla="*/ 155275 h 2579298"/>
              <a:gd name="connsiteX50" fmla="*/ 1302589 w 3045125"/>
              <a:gd name="connsiteY50" fmla="*/ 77637 h 2579298"/>
              <a:gd name="connsiteX51" fmla="*/ 1276710 w 3045125"/>
              <a:gd name="connsiteY51" fmla="*/ 51758 h 2579298"/>
              <a:gd name="connsiteX52" fmla="*/ 1259457 w 3045125"/>
              <a:gd name="connsiteY52" fmla="*/ 25879 h 2579298"/>
              <a:gd name="connsiteX53" fmla="*/ 1207698 w 3045125"/>
              <a:gd name="connsiteY53" fmla="*/ 0 h 2579298"/>
              <a:gd name="connsiteX54" fmla="*/ 1104181 w 3045125"/>
              <a:gd name="connsiteY54" fmla="*/ 17252 h 2579298"/>
              <a:gd name="connsiteX55" fmla="*/ 1017917 w 3045125"/>
              <a:gd name="connsiteY55" fmla="*/ 34505 h 2579298"/>
              <a:gd name="connsiteX56" fmla="*/ 785004 w 3045125"/>
              <a:gd name="connsiteY56" fmla="*/ 43132 h 2579298"/>
              <a:gd name="connsiteX57" fmla="*/ 310551 w 3045125"/>
              <a:gd name="connsiteY57" fmla="*/ 51758 h 2579298"/>
              <a:gd name="connsiteX58" fmla="*/ 138023 w 3045125"/>
              <a:gd name="connsiteY58" fmla="*/ 60385 h 2579298"/>
              <a:gd name="connsiteX59" fmla="*/ 60385 w 3045125"/>
              <a:gd name="connsiteY59" fmla="*/ 103517 h 2579298"/>
              <a:gd name="connsiteX60" fmla="*/ 0 w 3045125"/>
              <a:gd name="connsiteY60" fmla="*/ 129396 h 2579298"/>
              <a:gd name="connsiteX61" fmla="*/ 8627 w 3045125"/>
              <a:gd name="connsiteY61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51494 w 3045125"/>
              <a:gd name="connsiteY28" fmla="*/ 1285336 h 2579298"/>
              <a:gd name="connsiteX29" fmla="*/ 2225615 w 3045125"/>
              <a:gd name="connsiteY29" fmla="*/ 1250830 h 2579298"/>
              <a:gd name="connsiteX30" fmla="*/ 2208362 w 3045125"/>
              <a:gd name="connsiteY30" fmla="*/ 1216324 h 2579298"/>
              <a:gd name="connsiteX31" fmla="*/ 2182483 w 3045125"/>
              <a:gd name="connsiteY31" fmla="*/ 1181819 h 2579298"/>
              <a:gd name="connsiteX32" fmla="*/ 2156604 w 3045125"/>
              <a:gd name="connsiteY32" fmla="*/ 1138686 h 2579298"/>
              <a:gd name="connsiteX33" fmla="*/ 2122098 w 3045125"/>
              <a:gd name="connsiteY33" fmla="*/ 1086928 h 2579298"/>
              <a:gd name="connsiteX34" fmla="*/ 2078966 w 3045125"/>
              <a:gd name="connsiteY34" fmla="*/ 992037 h 2579298"/>
              <a:gd name="connsiteX35" fmla="*/ 2035834 w 3045125"/>
              <a:gd name="connsiteY35" fmla="*/ 931652 h 2579298"/>
              <a:gd name="connsiteX36" fmla="*/ 1932317 w 3045125"/>
              <a:gd name="connsiteY36" fmla="*/ 767751 h 2579298"/>
              <a:gd name="connsiteX37" fmla="*/ 1906438 w 3045125"/>
              <a:gd name="connsiteY37" fmla="*/ 741871 h 2579298"/>
              <a:gd name="connsiteX38" fmla="*/ 1863306 w 3045125"/>
              <a:gd name="connsiteY38" fmla="*/ 681486 h 2579298"/>
              <a:gd name="connsiteX39" fmla="*/ 1802921 w 3045125"/>
              <a:gd name="connsiteY39" fmla="*/ 603849 h 2579298"/>
              <a:gd name="connsiteX40" fmla="*/ 1708030 w 3045125"/>
              <a:gd name="connsiteY40" fmla="*/ 500332 h 2579298"/>
              <a:gd name="connsiteX41" fmla="*/ 1682151 w 3045125"/>
              <a:gd name="connsiteY41" fmla="*/ 474452 h 2579298"/>
              <a:gd name="connsiteX42" fmla="*/ 1664898 w 3045125"/>
              <a:gd name="connsiteY42" fmla="*/ 448573 h 2579298"/>
              <a:gd name="connsiteX43" fmla="*/ 1613140 w 3045125"/>
              <a:gd name="connsiteY43" fmla="*/ 405441 h 2579298"/>
              <a:gd name="connsiteX44" fmla="*/ 1595887 w 3045125"/>
              <a:gd name="connsiteY44" fmla="*/ 379562 h 2579298"/>
              <a:gd name="connsiteX45" fmla="*/ 1518249 w 3045125"/>
              <a:gd name="connsiteY45" fmla="*/ 310551 h 2579298"/>
              <a:gd name="connsiteX46" fmla="*/ 1457864 w 3045125"/>
              <a:gd name="connsiteY46" fmla="*/ 241539 h 2579298"/>
              <a:gd name="connsiteX47" fmla="*/ 1414732 w 3045125"/>
              <a:gd name="connsiteY47" fmla="*/ 198407 h 2579298"/>
              <a:gd name="connsiteX48" fmla="*/ 1371600 w 3045125"/>
              <a:gd name="connsiteY48" fmla="*/ 155275 h 2579298"/>
              <a:gd name="connsiteX49" fmla="*/ 1302589 w 3045125"/>
              <a:gd name="connsiteY49" fmla="*/ 77637 h 2579298"/>
              <a:gd name="connsiteX50" fmla="*/ 1276710 w 3045125"/>
              <a:gd name="connsiteY50" fmla="*/ 51758 h 2579298"/>
              <a:gd name="connsiteX51" fmla="*/ 1259457 w 3045125"/>
              <a:gd name="connsiteY51" fmla="*/ 25879 h 2579298"/>
              <a:gd name="connsiteX52" fmla="*/ 1207698 w 3045125"/>
              <a:gd name="connsiteY52" fmla="*/ 0 h 2579298"/>
              <a:gd name="connsiteX53" fmla="*/ 1104181 w 3045125"/>
              <a:gd name="connsiteY53" fmla="*/ 17252 h 2579298"/>
              <a:gd name="connsiteX54" fmla="*/ 1017917 w 3045125"/>
              <a:gd name="connsiteY54" fmla="*/ 34505 h 2579298"/>
              <a:gd name="connsiteX55" fmla="*/ 785004 w 3045125"/>
              <a:gd name="connsiteY55" fmla="*/ 43132 h 2579298"/>
              <a:gd name="connsiteX56" fmla="*/ 310551 w 3045125"/>
              <a:gd name="connsiteY56" fmla="*/ 51758 h 2579298"/>
              <a:gd name="connsiteX57" fmla="*/ 138023 w 3045125"/>
              <a:gd name="connsiteY57" fmla="*/ 60385 h 2579298"/>
              <a:gd name="connsiteX58" fmla="*/ 60385 w 3045125"/>
              <a:gd name="connsiteY58" fmla="*/ 103517 h 2579298"/>
              <a:gd name="connsiteX59" fmla="*/ 0 w 3045125"/>
              <a:gd name="connsiteY59" fmla="*/ 129396 h 2579298"/>
              <a:gd name="connsiteX60" fmla="*/ 8627 w 3045125"/>
              <a:gd name="connsiteY60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51494 w 3045125"/>
              <a:gd name="connsiteY28" fmla="*/ 1285336 h 2579298"/>
              <a:gd name="connsiteX29" fmla="*/ 2225615 w 3045125"/>
              <a:gd name="connsiteY29" fmla="*/ 1250830 h 2579298"/>
              <a:gd name="connsiteX30" fmla="*/ 2208362 w 3045125"/>
              <a:gd name="connsiteY30" fmla="*/ 1216324 h 2579298"/>
              <a:gd name="connsiteX31" fmla="*/ 2182483 w 3045125"/>
              <a:gd name="connsiteY31" fmla="*/ 1181819 h 2579298"/>
              <a:gd name="connsiteX32" fmla="*/ 2156604 w 3045125"/>
              <a:gd name="connsiteY32" fmla="*/ 1138686 h 2579298"/>
              <a:gd name="connsiteX33" fmla="*/ 2122098 w 3045125"/>
              <a:gd name="connsiteY33" fmla="*/ 1086928 h 2579298"/>
              <a:gd name="connsiteX34" fmla="*/ 2078966 w 3045125"/>
              <a:gd name="connsiteY34" fmla="*/ 992037 h 2579298"/>
              <a:gd name="connsiteX35" fmla="*/ 2035834 w 3045125"/>
              <a:gd name="connsiteY35" fmla="*/ 931652 h 2579298"/>
              <a:gd name="connsiteX36" fmla="*/ 1932317 w 3045125"/>
              <a:gd name="connsiteY36" fmla="*/ 767751 h 2579298"/>
              <a:gd name="connsiteX37" fmla="*/ 1906438 w 3045125"/>
              <a:gd name="connsiteY37" fmla="*/ 741871 h 2579298"/>
              <a:gd name="connsiteX38" fmla="*/ 1863306 w 3045125"/>
              <a:gd name="connsiteY38" fmla="*/ 681486 h 2579298"/>
              <a:gd name="connsiteX39" fmla="*/ 1802921 w 3045125"/>
              <a:gd name="connsiteY39" fmla="*/ 603849 h 2579298"/>
              <a:gd name="connsiteX40" fmla="*/ 1708030 w 3045125"/>
              <a:gd name="connsiteY40" fmla="*/ 500332 h 2579298"/>
              <a:gd name="connsiteX41" fmla="*/ 1682151 w 3045125"/>
              <a:gd name="connsiteY41" fmla="*/ 474452 h 2579298"/>
              <a:gd name="connsiteX42" fmla="*/ 1664898 w 3045125"/>
              <a:gd name="connsiteY42" fmla="*/ 448573 h 2579298"/>
              <a:gd name="connsiteX43" fmla="*/ 1613140 w 3045125"/>
              <a:gd name="connsiteY43" fmla="*/ 405441 h 2579298"/>
              <a:gd name="connsiteX44" fmla="*/ 1595887 w 3045125"/>
              <a:gd name="connsiteY44" fmla="*/ 379562 h 2579298"/>
              <a:gd name="connsiteX45" fmla="*/ 1518249 w 3045125"/>
              <a:gd name="connsiteY45" fmla="*/ 310551 h 2579298"/>
              <a:gd name="connsiteX46" fmla="*/ 1457864 w 3045125"/>
              <a:gd name="connsiteY46" fmla="*/ 241539 h 2579298"/>
              <a:gd name="connsiteX47" fmla="*/ 1414732 w 3045125"/>
              <a:gd name="connsiteY47" fmla="*/ 198407 h 2579298"/>
              <a:gd name="connsiteX48" fmla="*/ 1371600 w 3045125"/>
              <a:gd name="connsiteY48" fmla="*/ 155275 h 2579298"/>
              <a:gd name="connsiteX49" fmla="*/ 1302589 w 3045125"/>
              <a:gd name="connsiteY49" fmla="*/ 77637 h 2579298"/>
              <a:gd name="connsiteX50" fmla="*/ 1276710 w 3045125"/>
              <a:gd name="connsiteY50" fmla="*/ 51758 h 2579298"/>
              <a:gd name="connsiteX51" fmla="*/ 1259457 w 3045125"/>
              <a:gd name="connsiteY51" fmla="*/ 25879 h 2579298"/>
              <a:gd name="connsiteX52" fmla="*/ 1207698 w 3045125"/>
              <a:gd name="connsiteY52" fmla="*/ 0 h 2579298"/>
              <a:gd name="connsiteX53" fmla="*/ 1104181 w 3045125"/>
              <a:gd name="connsiteY53" fmla="*/ 17252 h 2579298"/>
              <a:gd name="connsiteX54" fmla="*/ 1017917 w 3045125"/>
              <a:gd name="connsiteY54" fmla="*/ 34505 h 2579298"/>
              <a:gd name="connsiteX55" fmla="*/ 785004 w 3045125"/>
              <a:gd name="connsiteY55" fmla="*/ 43132 h 2579298"/>
              <a:gd name="connsiteX56" fmla="*/ 310551 w 3045125"/>
              <a:gd name="connsiteY56" fmla="*/ 51758 h 2579298"/>
              <a:gd name="connsiteX57" fmla="*/ 138023 w 3045125"/>
              <a:gd name="connsiteY57" fmla="*/ 60385 h 2579298"/>
              <a:gd name="connsiteX58" fmla="*/ 60385 w 3045125"/>
              <a:gd name="connsiteY58" fmla="*/ 103517 h 2579298"/>
              <a:gd name="connsiteX59" fmla="*/ 0 w 3045125"/>
              <a:gd name="connsiteY59" fmla="*/ 129396 h 2579298"/>
              <a:gd name="connsiteX60" fmla="*/ 8627 w 3045125"/>
              <a:gd name="connsiteY60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51494 w 3045125"/>
              <a:gd name="connsiteY28" fmla="*/ 1285336 h 2579298"/>
              <a:gd name="connsiteX29" fmla="*/ 2208362 w 3045125"/>
              <a:gd name="connsiteY29" fmla="*/ 1216324 h 2579298"/>
              <a:gd name="connsiteX30" fmla="*/ 2182483 w 3045125"/>
              <a:gd name="connsiteY30" fmla="*/ 1181819 h 2579298"/>
              <a:gd name="connsiteX31" fmla="*/ 2156604 w 3045125"/>
              <a:gd name="connsiteY31" fmla="*/ 1138686 h 2579298"/>
              <a:gd name="connsiteX32" fmla="*/ 2122098 w 3045125"/>
              <a:gd name="connsiteY32" fmla="*/ 1086928 h 2579298"/>
              <a:gd name="connsiteX33" fmla="*/ 2078966 w 3045125"/>
              <a:gd name="connsiteY33" fmla="*/ 992037 h 2579298"/>
              <a:gd name="connsiteX34" fmla="*/ 2035834 w 3045125"/>
              <a:gd name="connsiteY34" fmla="*/ 931652 h 2579298"/>
              <a:gd name="connsiteX35" fmla="*/ 1932317 w 3045125"/>
              <a:gd name="connsiteY35" fmla="*/ 767751 h 2579298"/>
              <a:gd name="connsiteX36" fmla="*/ 1906438 w 3045125"/>
              <a:gd name="connsiteY36" fmla="*/ 741871 h 2579298"/>
              <a:gd name="connsiteX37" fmla="*/ 1863306 w 3045125"/>
              <a:gd name="connsiteY37" fmla="*/ 681486 h 2579298"/>
              <a:gd name="connsiteX38" fmla="*/ 1802921 w 3045125"/>
              <a:gd name="connsiteY38" fmla="*/ 603849 h 2579298"/>
              <a:gd name="connsiteX39" fmla="*/ 1708030 w 3045125"/>
              <a:gd name="connsiteY39" fmla="*/ 500332 h 2579298"/>
              <a:gd name="connsiteX40" fmla="*/ 1682151 w 3045125"/>
              <a:gd name="connsiteY40" fmla="*/ 474452 h 2579298"/>
              <a:gd name="connsiteX41" fmla="*/ 1664898 w 3045125"/>
              <a:gd name="connsiteY41" fmla="*/ 448573 h 2579298"/>
              <a:gd name="connsiteX42" fmla="*/ 1613140 w 3045125"/>
              <a:gd name="connsiteY42" fmla="*/ 405441 h 2579298"/>
              <a:gd name="connsiteX43" fmla="*/ 1595887 w 3045125"/>
              <a:gd name="connsiteY43" fmla="*/ 379562 h 2579298"/>
              <a:gd name="connsiteX44" fmla="*/ 1518249 w 3045125"/>
              <a:gd name="connsiteY44" fmla="*/ 310551 h 2579298"/>
              <a:gd name="connsiteX45" fmla="*/ 1457864 w 3045125"/>
              <a:gd name="connsiteY45" fmla="*/ 241539 h 2579298"/>
              <a:gd name="connsiteX46" fmla="*/ 1414732 w 3045125"/>
              <a:gd name="connsiteY46" fmla="*/ 198407 h 2579298"/>
              <a:gd name="connsiteX47" fmla="*/ 1371600 w 3045125"/>
              <a:gd name="connsiteY47" fmla="*/ 155275 h 2579298"/>
              <a:gd name="connsiteX48" fmla="*/ 1302589 w 3045125"/>
              <a:gd name="connsiteY48" fmla="*/ 77637 h 2579298"/>
              <a:gd name="connsiteX49" fmla="*/ 1276710 w 3045125"/>
              <a:gd name="connsiteY49" fmla="*/ 51758 h 2579298"/>
              <a:gd name="connsiteX50" fmla="*/ 1259457 w 3045125"/>
              <a:gd name="connsiteY50" fmla="*/ 25879 h 2579298"/>
              <a:gd name="connsiteX51" fmla="*/ 1207698 w 3045125"/>
              <a:gd name="connsiteY51" fmla="*/ 0 h 2579298"/>
              <a:gd name="connsiteX52" fmla="*/ 1104181 w 3045125"/>
              <a:gd name="connsiteY52" fmla="*/ 17252 h 2579298"/>
              <a:gd name="connsiteX53" fmla="*/ 1017917 w 3045125"/>
              <a:gd name="connsiteY53" fmla="*/ 34505 h 2579298"/>
              <a:gd name="connsiteX54" fmla="*/ 785004 w 3045125"/>
              <a:gd name="connsiteY54" fmla="*/ 43132 h 2579298"/>
              <a:gd name="connsiteX55" fmla="*/ 310551 w 3045125"/>
              <a:gd name="connsiteY55" fmla="*/ 51758 h 2579298"/>
              <a:gd name="connsiteX56" fmla="*/ 138023 w 3045125"/>
              <a:gd name="connsiteY56" fmla="*/ 60385 h 2579298"/>
              <a:gd name="connsiteX57" fmla="*/ 60385 w 3045125"/>
              <a:gd name="connsiteY57" fmla="*/ 103517 h 2579298"/>
              <a:gd name="connsiteX58" fmla="*/ 0 w 3045125"/>
              <a:gd name="connsiteY58" fmla="*/ 129396 h 2579298"/>
              <a:gd name="connsiteX59" fmla="*/ 8627 w 3045125"/>
              <a:gd name="connsiteY59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08362 w 3045125"/>
              <a:gd name="connsiteY28" fmla="*/ 1216324 h 2579298"/>
              <a:gd name="connsiteX29" fmla="*/ 2182483 w 3045125"/>
              <a:gd name="connsiteY29" fmla="*/ 1181819 h 2579298"/>
              <a:gd name="connsiteX30" fmla="*/ 2156604 w 3045125"/>
              <a:gd name="connsiteY30" fmla="*/ 1138686 h 2579298"/>
              <a:gd name="connsiteX31" fmla="*/ 2122098 w 3045125"/>
              <a:gd name="connsiteY31" fmla="*/ 1086928 h 2579298"/>
              <a:gd name="connsiteX32" fmla="*/ 2078966 w 3045125"/>
              <a:gd name="connsiteY32" fmla="*/ 992037 h 2579298"/>
              <a:gd name="connsiteX33" fmla="*/ 2035834 w 3045125"/>
              <a:gd name="connsiteY33" fmla="*/ 931652 h 2579298"/>
              <a:gd name="connsiteX34" fmla="*/ 1932317 w 3045125"/>
              <a:gd name="connsiteY34" fmla="*/ 767751 h 2579298"/>
              <a:gd name="connsiteX35" fmla="*/ 1906438 w 3045125"/>
              <a:gd name="connsiteY35" fmla="*/ 741871 h 2579298"/>
              <a:gd name="connsiteX36" fmla="*/ 1863306 w 3045125"/>
              <a:gd name="connsiteY36" fmla="*/ 681486 h 2579298"/>
              <a:gd name="connsiteX37" fmla="*/ 1802921 w 3045125"/>
              <a:gd name="connsiteY37" fmla="*/ 603849 h 2579298"/>
              <a:gd name="connsiteX38" fmla="*/ 1708030 w 3045125"/>
              <a:gd name="connsiteY38" fmla="*/ 500332 h 2579298"/>
              <a:gd name="connsiteX39" fmla="*/ 1682151 w 3045125"/>
              <a:gd name="connsiteY39" fmla="*/ 474452 h 2579298"/>
              <a:gd name="connsiteX40" fmla="*/ 1664898 w 3045125"/>
              <a:gd name="connsiteY40" fmla="*/ 448573 h 2579298"/>
              <a:gd name="connsiteX41" fmla="*/ 1613140 w 3045125"/>
              <a:gd name="connsiteY41" fmla="*/ 405441 h 2579298"/>
              <a:gd name="connsiteX42" fmla="*/ 1595887 w 3045125"/>
              <a:gd name="connsiteY42" fmla="*/ 379562 h 2579298"/>
              <a:gd name="connsiteX43" fmla="*/ 1518249 w 3045125"/>
              <a:gd name="connsiteY43" fmla="*/ 310551 h 2579298"/>
              <a:gd name="connsiteX44" fmla="*/ 1457864 w 3045125"/>
              <a:gd name="connsiteY44" fmla="*/ 241539 h 2579298"/>
              <a:gd name="connsiteX45" fmla="*/ 1414732 w 3045125"/>
              <a:gd name="connsiteY45" fmla="*/ 198407 h 2579298"/>
              <a:gd name="connsiteX46" fmla="*/ 1371600 w 3045125"/>
              <a:gd name="connsiteY46" fmla="*/ 155275 h 2579298"/>
              <a:gd name="connsiteX47" fmla="*/ 1302589 w 3045125"/>
              <a:gd name="connsiteY47" fmla="*/ 77637 h 2579298"/>
              <a:gd name="connsiteX48" fmla="*/ 1276710 w 3045125"/>
              <a:gd name="connsiteY48" fmla="*/ 51758 h 2579298"/>
              <a:gd name="connsiteX49" fmla="*/ 1259457 w 3045125"/>
              <a:gd name="connsiteY49" fmla="*/ 25879 h 2579298"/>
              <a:gd name="connsiteX50" fmla="*/ 1207698 w 3045125"/>
              <a:gd name="connsiteY50" fmla="*/ 0 h 2579298"/>
              <a:gd name="connsiteX51" fmla="*/ 1104181 w 3045125"/>
              <a:gd name="connsiteY51" fmla="*/ 17252 h 2579298"/>
              <a:gd name="connsiteX52" fmla="*/ 1017917 w 3045125"/>
              <a:gd name="connsiteY52" fmla="*/ 34505 h 2579298"/>
              <a:gd name="connsiteX53" fmla="*/ 785004 w 3045125"/>
              <a:gd name="connsiteY53" fmla="*/ 43132 h 2579298"/>
              <a:gd name="connsiteX54" fmla="*/ 310551 w 3045125"/>
              <a:gd name="connsiteY54" fmla="*/ 51758 h 2579298"/>
              <a:gd name="connsiteX55" fmla="*/ 138023 w 3045125"/>
              <a:gd name="connsiteY55" fmla="*/ 60385 h 2579298"/>
              <a:gd name="connsiteX56" fmla="*/ 60385 w 3045125"/>
              <a:gd name="connsiteY56" fmla="*/ 103517 h 2579298"/>
              <a:gd name="connsiteX57" fmla="*/ 0 w 3045125"/>
              <a:gd name="connsiteY57" fmla="*/ 129396 h 2579298"/>
              <a:gd name="connsiteX58" fmla="*/ 8627 w 3045125"/>
              <a:gd name="connsiteY58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55011 w 3045125"/>
              <a:gd name="connsiteY25" fmla="*/ 1457864 h 2579298"/>
              <a:gd name="connsiteX26" fmla="*/ 2320506 w 3045125"/>
              <a:gd name="connsiteY26" fmla="*/ 1406105 h 2579298"/>
              <a:gd name="connsiteX27" fmla="*/ 2260121 w 3045125"/>
              <a:gd name="connsiteY27" fmla="*/ 1311215 h 2579298"/>
              <a:gd name="connsiteX28" fmla="*/ 2208362 w 3045125"/>
              <a:gd name="connsiteY28" fmla="*/ 1216324 h 2579298"/>
              <a:gd name="connsiteX29" fmla="*/ 2182483 w 3045125"/>
              <a:gd name="connsiteY29" fmla="*/ 1181819 h 2579298"/>
              <a:gd name="connsiteX30" fmla="*/ 2122098 w 3045125"/>
              <a:gd name="connsiteY30" fmla="*/ 1086928 h 2579298"/>
              <a:gd name="connsiteX31" fmla="*/ 2078966 w 3045125"/>
              <a:gd name="connsiteY31" fmla="*/ 992037 h 2579298"/>
              <a:gd name="connsiteX32" fmla="*/ 2035834 w 3045125"/>
              <a:gd name="connsiteY32" fmla="*/ 931652 h 2579298"/>
              <a:gd name="connsiteX33" fmla="*/ 1932317 w 3045125"/>
              <a:gd name="connsiteY33" fmla="*/ 767751 h 2579298"/>
              <a:gd name="connsiteX34" fmla="*/ 1906438 w 3045125"/>
              <a:gd name="connsiteY34" fmla="*/ 741871 h 2579298"/>
              <a:gd name="connsiteX35" fmla="*/ 1863306 w 3045125"/>
              <a:gd name="connsiteY35" fmla="*/ 681486 h 2579298"/>
              <a:gd name="connsiteX36" fmla="*/ 1802921 w 3045125"/>
              <a:gd name="connsiteY36" fmla="*/ 603849 h 2579298"/>
              <a:gd name="connsiteX37" fmla="*/ 1708030 w 3045125"/>
              <a:gd name="connsiteY37" fmla="*/ 500332 h 2579298"/>
              <a:gd name="connsiteX38" fmla="*/ 1682151 w 3045125"/>
              <a:gd name="connsiteY38" fmla="*/ 474452 h 2579298"/>
              <a:gd name="connsiteX39" fmla="*/ 1664898 w 3045125"/>
              <a:gd name="connsiteY39" fmla="*/ 448573 h 2579298"/>
              <a:gd name="connsiteX40" fmla="*/ 1613140 w 3045125"/>
              <a:gd name="connsiteY40" fmla="*/ 405441 h 2579298"/>
              <a:gd name="connsiteX41" fmla="*/ 1595887 w 3045125"/>
              <a:gd name="connsiteY41" fmla="*/ 379562 h 2579298"/>
              <a:gd name="connsiteX42" fmla="*/ 1518249 w 3045125"/>
              <a:gd name="connsiteY42" fmla="*/ 310551 h 2579298"/>
              <a:gd name="connsiteX43" fmla="*/ 1457864 w 3045125"/>
              <a:gd name="connsiteY43" fmla="*/ 241539 h 2579298"/>
              <a:gd name="connsiteX44" fmla="*/ 1414732 w 3045125"/>
              <a:gd name="connsiteY44" fmla="*/ 198407 h 2579298"/>
              <a:gd name="connsiteX45" fmla="*/ 1371600 w 3045125"/>
              <a:gd name="connsiteY45" fmla="*/ 155275 h 2579298"/>
              <a:gd name="connsiteX46" fmla="*/ 1302589 w 3045125"/>
              <a:gd name="connsiteY46" fmla="*/ 77637 h 2579298"/>
              <a:gd name="connsiteX47" fmla="*/ 1276710 w 3045125"/>
              <a:gd name="connsiteY47" fmla="*/ 51758 h 2579298"/>
              <a:gd name="connsiteX48" fmla="*/ 1259457 w 3045125"/>
              <a:gd name="connsiteY48" fmla="*/ 25879 h 2579298"/>
              <a:gd name="connsiteX49" fmla="*/ 1207698 w 3045125"/>
              <a:gd name="connsiteY49" fmla="*/ 0 h 2579298"/>
              <a:gd name="connsiteX50" fmla="*/ 1104181 w 3045125"/>
              <a:gd name="connsiteY50" fmla="*/ 17252 h 2579298"/>
              <a:gd name="connsiteX51" fmla="*/ 1017917 w 3045125"/>
              <a:gd name="connsiteY51" fmla="*/ 34505 h 2579298"/>
              <a:gd name="connsiteX52" fmla="*/ 785004 w 3045125"/>
              <a:gd name="connsiteY52" fmla="*/ 43132 h 2579298"/>
              <a:gd name="connsiteX53" fmla="*/ 310551 w 3045125"/>
              <a:gd name="connsiteY53" fmla="*/ 51758 h 2579298"/>
              <a:gd name="connsiteX54" fmla="*/ 138023 w 3045125"/>
              <a:gd name="connsiteY54" fmla="*/ 60385 h 2579298"/>
              <a:gd name="connsiteX55" fmla="*/ 60385 w 3045125"/>
              <a:gd name="connsiteY55" fmla="*/ 103517 h 2579298"/>
              <a:gd name="connsiteX56" fmla="*/ 0 w 3045125"/>
              <a:gd name="connsiteY56" fmla="*/ 129396 h 2579298"/>
              <a:gd name="connsiteX57" fmla="*/ 8627 w 3045125"/>
              <a:gd name="connsiteY57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49902 w 3045125"/>
              <a:gd name="connsiteY21" fmla="*/ 1630392 h 2579298"/>
              <a:gd name="connsiteX22" fmla="*/ 2432649 w 3045125"/>
              <a:gd name="connsiteY22" fmla="*/ 1604513 h 2579298"/>
              <a:gd name="connsiteX23" fmla="*/ 2406770 w 3045125"/>
              <a:gd name="connsiteY23" fmla="*/ 1561381 h 2579298"/>
              <a:gd name="connsiteX24" fmla="*/ 2380891 w 3045125"/>
              <a:gd name="connsiteY24" fmla="*/ 1526875 h 2579298"/>
              <a:gd name="connsiteX25" fmla="*/ 2320506 w 3045125"/>
              <a:gd name="connsiteY25" fmla="*/ 1406105 h 2579298"/>
              <a:gd name="connsiteX26" fmla="*/ 2260121 w 3045125"/>
              <a:gd name="connsiteY26" fmla="*/ 1311215 h 2579298"/>
              <a:gd name="connsiteX27" fmla="*/ 2208362 w 3045125"/>
              <a:gd name="connsiteY27" fmla="*/ 1216324 h 2579298"/>
              <a:gd name="connsiteX28" fmla="*/ 2182483 w 3045125"/>
              <a:gd name="connsiteY28" fmla="*/ 1181819 h 2579298"/>
              <a:gd name="connsiteX29" fmla="*/ 2122098 w 3045125"/>
              <a:gd name="connsiteY29" fmla="*/ 1086928 h 2579298"/>
              <a:gd name="connsiteX30" fmla="*/ 2078966 w 3045125"/>
              <a:gd name="connsiteY30" fmla="*/ 992037 h 2579298"/>
              <a:gd name="connsiteX31" fmla="*/ 2035834 w 3045125"/>
              <a:gd name="connsiteY31" fmla="*/ 931652 h 2579298"/>
              <a:gd name="connsiteX32" fmla="*/ 1932317 w 3045125"/>
              <a:gd name="connsiteY32" fmla="*/ 767751 h 2579298"/>
              <a:gd name="connsiteX33" fmla="*/ 1906438 w 3045125"/>
              <a:gd name="connsiteY33" fmla="*/ 741871 h 2579298"/>
              <a:gd name="connsiteX34" fmla="*/ 1863306 w 3045125"/>
              <a:gd name="connsiteY34" fmla="*/ 681486 h 2579298"/>
              <a:gd name="connsiteX35" fmla="*/ 1802921 w 3045125"/>
              <a:gd name="connsiteY35" fmla="*/ 603849 h 2579298"/>
              <a:gd name="connsiteX36" fmla="*/ 1708030 w 3045125"/>
              <a:gd name="connsiteY36" fmla="*/ 500332 h 2579298"/>
              <a:gd name="connsiteX37" fmla="*/ 1682151 w 3045125"/>
              <a:gd name="connsiteY37" fmla="*/ 474452 h 2579298"/>
              <a:gd name="connsiteX38" fmla="*/ 1664898 w 3045125"/>
              <a:gd name="connsiteY38" fmla="*/ 448573 h 2579298"/>
              <a:gd name="connsiteX39" fmla="*/ 1613140 w 3045125"/>
              <a:gd name="connsiteY39" fmla="*/ 405441 h 2579298"/>
              <a:gd name="connsiteX40" fmla="*/ 1595887 w 3045125"/>
              <a:gd name="connsiteY40" fmla="*/ 379562 h 2579298"/>
              <a:gd name="connsiteX41" fmla="*/ 1518249 w 3045125"/>
              <a:gd name="connsiteY41" fmla="*/ 310551 h 2579298"/>
              <a:gd name="connsiteX42" fmla="*/ 1457864 w 3045125"/>
              <a:gd name="connsiteY42" fmla="*/ 241539 h 2579298"/>
              <a:gd name="connsiteX43" fmla="*/ 1414732 w 3045125"/>
              <a:gd name="connsiteY43" fmla="*/ 198407 h 2579298"/>
              <a:gd name="connsiteX44" fmla="*/ 1371600 w 3045125"/>
              <a:gd name="connsiteY44" fmla="*/ 155275 h 2579298"/>
              <a:gd name="connsiteX45" fmla="*/ 1302589 w 3045125"/>
              <a:gd name="connsiteY45" fmla="*/ 77637 h 2579298"/>
              <a:gd name="connsiteX46" fmla="*/ 1276710 w 3045125"/>
              <a:gd name="connsiteY46" fmla="*/ 51758 h 2579298"/>
              <a:gd name="connsiteX47" fmla="*/ 1259457 w 3045125"/>
              <a:gd name="connsiteY47" fmla="*/ 25879 h 2579298"/>
              <a:gd name="connsiteX48" fmla="*/ 1207698 w 3045125"/>
              <a:gd name="connsiteY48" fmla="*/ 0 h 2579298"/>
              <a:gd name="connsiteX49" fmla="*/ 1104181 w 3045125"/>
              <a:gd name="connsiteY49" fmla="*/ 17252 h 2579298"/>
              <a:gd name="connsiteX50" fmla="*/ 1017917 w 3045125"/>
              <a:gd name="connsiteY50" fmla="*/ 34505 h 2579298"/>
              <a:gd name="connsiteX51" fmla="*/ 785004 w 3045125"/>
              <a:gd name="connsiteY51" fmla="*/ 43132 h 2579298"/>
              <a:gd name="connsiteX52" fmla="*/ 310551 w 3045125"/>
              <a:gd name="connsiteY52" fmla="*/ 51758 h 2579298"/>
              <a:gd name="connsiteX53" fmla="*/ 138023 w 3045125"/>
              <a:gd name="connsiteY53" fmla="*/ 60385 h 2579298"/>
              <a:gd name="connsiteX54" fmla="*/ 60385 w 3045125"/>
              <a:gd name="connsiteY54" fmla="*/ 103517 h 2579298"/>
              <a:gd name="connsiteX55" fmla="*/ 0 w 3045125"/>
              <a:gd name="connsiteY55" fmla="*/ 129396 h 2579298"/>
              <a:gd name="connsiteX56" fmla="*/ 8627 w 3045125"/>
              <a:gd name="connsiteY56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87925 w 3045125"/>
              <a:gd name="connsiteY17" fmla="*/ 1837426 h 2579298"/>
              <a:gd name="connsiteX18" fmla="*/ 2544793 w 3045125"/>
              <a:gd name="connsiteY18" fmla="*/ 1777041 h 2579298"/>
              <a:gd name="connsiteX19" fmla="*/ 2510287 w 3045125"/>
              <a:gd name="connsiteY19" fmla="*/ 1725283 h 2579298"/>
              <a:gd name="connsiteX20" fmla="*/ 2458528 w 3045125"/>
              <a:gd name="connsiteY20" fmla="*/ 1656271 h 2579298"/>
              <a:gd name="connsiteX21" fmla="*/ 2432649 w 3045125"/>
              <a:gd name="connsiteY21" fmla="*/ 1604513 h 2579298"/>
              <a:gd name="connsiteX22" fmla="*/ 2406770 w 3045125"/>
              <a:gd name="connsiteY22" fmla="*/ 1561381 h 2579298"/>
              <a:gd name="connsiteX23" fmla="*/ 2380891 w 3045125"/>
              <a:gd name="connsiteY23" fmla="*/ 1526875 h 2579298"/>
              <a:gd name="connsiteX24" fmla="*/ 2320506 w 3045125"/>
              <a:gd name="connsiteY24" fmla="*/ 1406105 h 2579298"/>
              <a:gd name="connsiteX25" fmla="*/ 2260121 w 3045125"/>
              <a:gd name="connsiteY25" fmla="*/ 1311215 h 2579298"/>
              <a:gd name="connsiteX26" fmla="*/ 2208362 w 3045125"/>
              <a:gd name="connsiteY26" fmla="*/ 1216324 h 2579298"/>
              <a:gd name="connsiteX27" fmla="*/ 2182483 w 3045125"/>
              <a:gd name="connsiteY27" fmla="*/ 1181819 h 2579298"/>
              <a:gd name="connsiteX28" fmla="*/ 2122098 w 3045125"/>
              <a:gd name="connsiteY28" fmla="*/ 1086928 h 2579298"/>
              <a:gd name="connsiteX29" fmla="*/ 2078966 w 3045125"/>
              <a:gd name="connsiteY29" fmla="*/ 992037 h 2579298"/>
              <a:gd name="connsiteX30" fmla="*/ 2035834 w 3045125"/>
              <a:gd name="connsiteY30" fmla="*/ 931652 h 2579298"/>
              <a:gd name="connsiteX31" fmla="*/ 1932317 w 3045125"/>
              <a:gd name="connsiteY31" fmla="*/ 767751 h 2579298"/>
              <a:gd name="connsiteX32" fmla="*/ 1906438 w 3045125"/>
              <a:gd name="connsiteY32" fmla="*/ 741871 h 2579298"/>
              <a:gd name="connsiteX33" fmla="*/ 1863306 w 3045125"/>
              <a:gd name="connsiteY33" fmla="*/ 681486 h 2579298"/>
              <a:gd name="connsiteX34" fmla="*/ 1802921 w 3045125"/>
              <a:gd name="connsiteY34" fmla="*/ 603849 h 2579298"/>
              <a:gd name="connsiteX35" fmla="*/ 1708030 w 3045125"/>
              <a:gd name="connsiteY35" fmla="*/ 500332 h 2579298"/>
              <a:gd name="connsiteX36" fmla="*/ 1682151 w 3045125"/>
              <a:gd name="connsiteY36" fmla="*/ 474452 h 2579298"/>
              <a:gd name="connsiteX37" fmla="*/ 1664898 w 3045125"/>
              <a:gd name="connsiteY37" fmla="*/ 448573 h 2579298"/>
              <a:gd name="connsiteX38" fmla="*/ 1613140 w 3045125"/>
              <a:gd name="connsiteY38" fmla="*/ 405441 h 2579298"/>
              <a:gd name="connsiteX39" fmla="*/ 1595887 w 3045125"/>
              <a:gd name="connsiteY39" fmla="*/ 379562 h 2579298"/>
              <a:gd name="connsiteX40" fmla="*/ 1518249 w 3045125"/>
              <a:gd name="connsiteY40" fmla="*/ 310551 h 2579298"/>
              <a:gd name="connsiteX41" fmla="*/ 1457864 w 3045125"/>
              <a:gd name="connsiteY41" fmla="*/ 241539 h 2579298"/>
              <a:gd name="connsiteX42" fmla="*/ 1414732 w 3045125"/>
              <a:gd name="connsiteY42" fmla="*/ 198407 h 2579298"/>
              <a:gd name="connsiteX43" fmla="*/ 1371600 w 3045125"/>
              <a:gd name="connsiteY43" fmla="*/ 155275 h 2579298"/>
              <a:gd name="connsiteX44" fmla="*/ 1302589 w 3045125"/>
              <a:gd name="connsiteY44" fmla="*/ 77637 h 2579298"/>
              <a:gd name="connsiteX45" fmla="*/ 1276710 w 3045125"/>
              <a:gd name="connsiteY45" fmla="*/ 51758 h 2579298"/>
              <a:gd name="connsiteX46" fmla="*/ 1259457 w 3045125"/>
              <a:gd name="connsiteY46" fmla="*/ 25879 h 2579298"/>
              <a:gd name="connsiteX47" fmla="*/ 1207698 w 3045125"/>
              <a:gd name="connsiteY47" fmla="*/ 0 h 2579298"/>
              <a:gd name="connsiteX48" fmla="*/ 1104181 w 3045125"/>
              <a:gd name="connsiteY48" fmla="*/ 17252 h 2579298"/>
              <a:gd name="connsiteX49" fmla="*/ 1017917 w 3045125"/>
              <a:gd name="connsiteY49" fmla="*/ 34505 h 2579298"/>
              <a:gd name="connsiteX50" fmla="*/ 785004 w 3045125"/>
              <a:gd name="connsiteY50" fmla="*/ 43132 h 2579298"/>
              <a:gd name="connsiteX51" fmla="*/ 310551 w 3045125"/>
              <a:gd name="connsiteY51" fmla="*/ 51758 h 2579298"/>
              <a:gd name="connsiteX52" fmla="*/ 138023 w 3045125"/>
              <a:gd name="connsiteY52" fmla="*/ 60385 h 2579298"/>
              <a:gd name="connsiteX53" fmla="*/ 60385 w 3045125"/>
              <a:gd name="connsiteY53" fmla="*/ 103517 h 2579298"/>
              <a:gd name="connsiteX54" fmla="*/ 0 w 3045125"/>
              <a:gd name="connsiteY54" fmla="*/ 129396 h 2579298"/>
              <a:gd name="connsiteX55" fmla="*/ 8627 w 3045125"/>
              <a:gd name="connsiteY55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96551 w 3045125"/>
              <a:gd name="connsiteY16" fmla="*/ 1871932 h 2579298"/>
              <a:gd name="connsiteX17" fmla="*/ 2544793 w 3045125"/>
              <a:gd name="connsiteY17" fmla="*/ 1777041 h 2579298"/>
              <a:gd name="connsiteX18" fmla="*/ 2510287 w 3045125"/>
              <a:gd name="connsiteY18" fmla="*/ 1725283 h 2579298"/>
              <a:gd name="connsiteX19" fmla="*/ 2458528 w 3045125"/>
              <a:gd name="connsiteY19" fmla="*/ 1656271 h 2579298"/>
              <a:gd name="connsiteX20" fmla="*/ 2432649 w 3045125"/>
              <a:gd name="connsiteY20" fmla="*/ 1604513 h 2579298"/>
              <a:gd name="connsiteX21" fmla="*/ 2406770 w 3045125"/>
              <a:gd name="connsiteY21" fmla="*/ 1561381 h 2579298"/>
              <a:gd name="connsiteX22" fmla="*/ 2380891 w 3045125"/>
              <a:gd name="connsiteY22" fmla="*/ 1526875 h 2579298"/>
              <a:gd name="connsiteX23" fmla="*/ 2320506 w 3045125"/>
              <a:gd name="connsiteY23" fmla="*/ 1406105 h 2579298"/>
              <a:gd name="connsiteX24" fmla="*/ 2260121 w 3045125"/>
              <a:gd name="connsiteY24" fmla="*/ 1311215 h 2579298"/>
              <a:gd name="connsiteX25" fmla="*/ 2208362 w 3045125"/>
              <a:gd name="connsiteY25" fmla="*/ 1216324 h 2579298"/>
              <a:gd name="connsiteX26" fmla="*/ 2182483 w 3045125"/>
              <a:gd name="connsiteY26" fmla="*/ 1181819 h 2579298"/>
              <a:gd name="connsiteX27" fmla="*/ 2122098 w 3045125"/>
              <a:gd name="connsiteY27" fmla="*/ 1086928 h 2579298"/>
              <a:gd name="connsiteX28" fmla="*/ 2078966 w 3045125"/>
              <a:gd name="connsiteY28" fmla="*/ 992037 h 2579298"/>
              <a:gd name="connsiteX29" fmla="*/ 2035834 w 3045125"/>
              <a:gd name="connsiteY29" fmla="*/ 931652 h 2579298"/>
              <a:gd name="connsiteX30" fmla="*/ 1932317 w 3045125"/>
              <a:gd name="connsiteY30" fmla="*/ 767751 h 2579298"/>
              <a:gd name="connsiteX31" fmla="*/ 1906438 w 3045125"/>
              <a:gd name="connsiteY31" fmla="*/ 741871 h 2579298"/>
              <a:gd name="connsiteX32" fmla="*/ 1863306 w 3045125"/>
              <a:gd name="connsiteY32" fmla="*/ 681486 h 2579298"/>
              <a:gd name="connsiteX33" fmla="*/ 1802921 w 3045125"/>
              <a:gd name="connsiteY33" fmla="*/ 603849 h 2579298"/>
              <a:gd name="connsiteX34" fmla="*/ 1708030 w 3045125"/>
              <a:gd name="connsiteY34" fmla="*/ 500332 h 2579298"/>
              <a:gd name="connsiteX35" fmla="*/ 1682151 w 3045125"/>
              <a:gd name="connsiteY35" fmla="*/ 474452 h 2579298"/>
              <a:gd name="connsiteX36" fmla="*/ 1664898 w 3045125"/>
              <a:gd name="connsiteY36" fmla="*/ 448573 h 2579298"/>
              <a:gd name="connsiteX37" fmla="*/ 1613140 w 3045125"/>
              <a:gd name="connsiteY37" fmla="*/ 405441 h 2579298"/>
              <a:gd name="connsiteX38" fmla="*/ 1595887 w 3045125"/>
              <a:gd name="connsiteY38" fmla="*/ 379562 h 2579298"/>
              <a:gd name="connsiteX39" fmla="*/ 1518249 w 3045125"/>
              <a:gd name="connsiteY39" fmla="*/ 310551 h 2579298"/>
              <a:gd name="connsiteX40" fmla="*/ 1457864 w 3045125"/>
              <a:gd name="connsiteY40" fmla="*/ 241539 h 2579298"/>
              <a:gd name="connsiteX41" fmla="*/ 1414732 w 3045125"/>
              <a:gd name="connsiteY41" fmla="*/ 198407 h 2579298"/>
              <a:gd name="connsiteX42" fmla="*/ 1371600 w 3045125"/>
              <a:gd name="connsiteY42" fmla="*/ 155275 h 2579298"/>
              <a:gd name="connsiteX43" fmla="*/ 1302589 w 3045125"/>
              <a:gd name="connsiteY43" fmla="*/ 77637 h 2579298"/>
              <a:gd name="connsiteX44" fmla="*/ 1276710 w 3045125"/>
              <a:gd name="connsiteY44" fmla="*/ 51758 h 2579298"/>
              <a:gd name="connsiteX45" fmla="*/ 1259457 w 3045125"/>
              <a:gd name="connsiteY45" fmla="*/ 25879 h 2579298"/>
              <a:gd name="connsiteX46" fmla="*/ 1207698 w 3045125"/>
              <a:gd name="connsiteY46" fmla="*/ 0 h 2579298"/>
              <a:gd name="connsiteX47" fmla="*/ 1104181 w 3045125"/>
              <a:gd name="connsiteY47" fmla="*/ 17252 h 2579298"/>
              <a:gd name="connsiteX48" fmla="*/ 1017917 w 3045125"/>
              <a:gd name="connsiteY48" fmla="*/ 34505 h 2579298"/>
              <a:gd name="connsiteX49" fmla="*/ 785004 w 3045125"/>
              <a:gd name="connsiteY49" fmla="*/ 43132 h 2579298"/>
              <a:gd name="connsiteX50" fmla="*/ 310551 w 3045125"/>
              <a:gd name="connsiteY50" fmla="*/ 51758 h 2579298"/>
              <a:gd name="connsiteX51" fmla="*/ 138023 w 3045125"/>
              <a:gd name="connsiteY51" fmla="*/ 60385 h 2579298"/>
              <a:gd name="connsiteX52" fmla="*/ 60385 w 3045125"/>
              <a:gd name="connsiteY52" fmla="*/ 103517 h 2579298"/>
              <a:gd name="connsiteX53" fmla="*/ 0 w 3045125"/>
              <a:gd name="connsiteY53" fmla="*/ 129396 h 2579298"/>
              <a:gd name="connsiteX54" fmla="*/ 8627 w 3045125"/>
              <a:gd name="connsiteY5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751827 w 3045125"/>
              <a:gd name="connsiteY11" fmla="*/ 2104845 h 2579298"/>
              <a:gd name="connsiteX12" fmla="*/ 2691442 w 3045125"/>
              <a:gd name="connsiteY12" fmla="*/ 2027207 h 2579298"/>
              <a:gd name="connsiteX13" fmla="*/ 2682815 w 3045125"/>
              <a:gd name="connsiteY13" fmla="*/ 2001328 h 2579298"/>
              <a:gd name="connsiteX14" fmla="*/ 2631057 w 3045125"/>
              <a:gd name="connsiteY14" fmla="*/ 1923690 h 2579298"/>
              <a:gd name="connsiteX15" fmla="*/ 2613804 w 3045125"/>
              <a:gd name="connsiteY15" fmla="*/ 1897811 h 2579298"/>
              <a:gd name="connsiteX16" fmla="*/ 2544793 w 3045125"/>
              <a:gd name="connsiteY16" fmla="*/ 1777041 h 2579298"/>
              <a:gd name="connsiteX17" fmla="*/ 2510287 w 3045125"/>
              <a:gd name="connsiteY17" fmla="*/ 1725283 h 2579298"/>
              <a:gd name="connsiteX18" fmla="*/ 2458528 w 3045125"/>
              <a:gd name="connsiteY18" fmla="*/ 1656271 h 2579298"/>
              <a:gd name="connsiteX19" fmla="*/ 2432649 w 3045125"/>
              <a:gd name="connsiteY19" fmla="*/ 1604513 h 2579298"/>
              <a:gd name="connsiteX20" fmla="*/ 2406770 w 3045125"/>
              <a:gd name="connsiteY20" fmla="*/ 1561381 h 2579298"/>
              <a:gd name="connsiteX21" fmla="*/ 2380891 w 3045125"/>
              <a:gd name="connsiteY21" fmla="*/ 1526875 h 2579298"/>
              <a:gd name="connsiteX22" fmla="*/ 2320506 w 3045125"/>
              <a:gd name="connsiteY22" fmla="*/ 1406105 h 2579298"/>
              <a:gd name="connsiteX23" fmla="*/ 2260121 w 3045125"/>
              <a:gd name="connsiteY23" fmla="*/ 1311215 h 2579298"/>
              <a:gd name="connsiteX24" fmla="*/ 2208362 w 3045125"/>
              <a:gd name="connsiteY24" fmla="*/ 1216324 h 2579298"/>
              <a:gd name="connsiteX25" fmla="*/ 2182483 w 3045125"/>
              <a:gd name="connsiteY25" fmla="*/ 1181819 h 2579298"/>
              <a:gd name="connsiteX26" fmla="*/ 2122098 w 3045125"/>
              <a:gd name="connsiteY26" fmla="*/ 1086928 h 2579298"/>
              <a:gd name="connsiteX27" fmla="*/ 2078966 w 3045125"/>
              <a:gd name="connsiteY27" fmla="*/ 992037 h 2579298"/>
              <a:gd name="connsiteX28" fmla="*/ 2035834 w 3045125"/>
              <a:gd name="connsiteY28" fmla="*/ 931652 h 2579298"/>
              <a:gd name="connsiteX29" fmla="*/ 1932317 w 3045125"/>
              <a:gd name="connsiteY29" fmla="*/ 767751 h 2579298"/>
              <a:gd name="connsiteX30" fmla="*/ 1906438 w 3045125"/>
              <a:gd name="connsiteY30" fmla="*/ 741871 h 2579298"/>
              <a:gd name="connsiteX31" fmla="*/ 1863306 w 3045125"/>
              <a:gd name="connsiteY31" fmla="*/ 681486 h 2579298"/>
              <a:gd name="connsiteX32" fmla="*/ 1802921 w 3045125"/>
              <a:gd name="connsiteY32" fmla="*/ 603849 h 2579298"/>
              <a:gd name="connsiteX33" fmla="*/ 1708030 w 3045125"/>
              <a:gd name="connsiteY33" fmla="*/ 500332 h 2579298"/>
              <a:gd name="connsiteX34" fmla="*/ 1682151 w 3045125"/>
              <a:gd name="connsiteY34" fmla="*/ 474452 h 2579298"/>
              <a:gd name="connsiteX35" fmla="*/ 1664898 w 3045125"/>
              <a:gd name="connsiteY35" fmla="*/ 448573 h 2579298"/>
              <a:gd name="connsiteX36" fmla="*/ 1613140 w 3045125"/>
              <a:gd name="connsiteY36" fmla="*/ 405441 h 2579298"/>
              <a:gd name="connsiteX37" fmla="*/ 1595887 w 3045125"/>
              <a:gd name="connsiteY37" fmla="*/ 379562 h 2579298"/>
              <a:gd name="connsiteX38" fmla="*/ 1518249 w 3045125"/>
              <a:gd name="connsiteY38" fmla="*/ 310551 h 2579298"/>
              <a:gd name="connsiteX39" fmla="*/ 1457864 w 3045125"/>
              <a:gd name="connsiteY39" fmla="*/ 241539 h 2579298"/>
              <a:gd name="connsiteX40" fmla="*/ 1414732 w 3045125"/>
              <a:gd name="connsiteY40" fmla="*/ 198407 h 2579298"/>
              <a:gd name="connsiteX41" fmla="*/ 1371600 w 3045125"/>
              <a:gd name="connsiteY41" fmla="*/ 155275 h 2579298"/>
              <a:gd name="connsiteX42" fmla="*/ 1302589 w 3045125"/>
              <a:gd name="connsiteY42" fmla="*/ 77637 h 2579298"/>
              <a:gd name="connsiteX43" fmla="*/ 1276710 w 3045125"/>
              <a:gd name="connsiteY43" fmla="*/ 51758 h 2579298"/>
              <a:gd name="connsiteX44" fmla="*/ 1259457 w 3045125"/>
              <a:gd name="connsiteY44" fmla="*/ 25879 h 2579298"/>
              <a:gd name="connsiteX45" fmla="*/ 1207698 w 3045125"/>
              <a:gd name="connsiteY45" fmla="*/ 0 h 2579298"/>
              <a:gd name="connsiteX46" fmla="*/ 1104181 w 3045125"/>
              <a:gd name="connsiteY46" fmla="*/ 17252 h 2579298"/>
              <a:gd name="connsiteX47" fmla="*/ 1017917 w 3045125"/>
              <a:gd name="connsiteY47" fmla="*/ 34505 h 2579298"/>
              <a:gd name="connsiteX48" fmla="*/ 785004 w 3045125"/>
              <a:gd name="connsiteY48" fmla="*/ 43132 h 2579298"/>
              <a:gd name="connsiteX49" fmla="*/ 310551 w 3045125"/>
              <a:gd name="connsiteY49" fmla="*/ 51758 h 2579298"/>
              <a:gd name="connsiteX50" fmla="*/ 138023 w 3045125"/>
              <a:gd name="connsiteY50" fmla="*/ 60385 h 2579298"/>
              <a:gd name="connsiteX51" fmla="*/ 60385 w 3045125"/>
              <a:gd name="connsiteY51" fmla="*/ 103517 h 2579298"/>
              <a:gd name="connsiteX52" fmla="*/ 0 w 3045125"/>
              <a:gd name="connsiteY52" fmla="*/ 129396 h 2579298"/>
              <a:gd name="connsiteX53" fmla="*/ 8627 w 3045125"/>
              <a:gd name="connsiteY53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29464 w 3045125"/>
              <a:gd name="connsiteY8" fmla="*/ 2234241 h 2579298"/>
              <a:gd name="connsiteX9" fmla="*/ 2803585 w 3045125"/>
              <a:gd name="connsiteY9" fmla="*/ 2208362 h 2579298"/>
              <a:gd name="connsiteX10" fmla="*/ 2777706 w 3045125"/>
              <a:gd name="connsiteY10" fmla="*/ 2156603 h 2579298"/>
              <a:gd name="connsiteX11" fmla="*/ 2691442 w 3045125"/>
              <a:gd name="connsiteY11" fmla="*/ 2027207 h 2579298"/>
              <a:gd name="connsiteX12" fmla="*/ 2682815 w 3045125"/>
              <a:gd name="connsiteY12" fmla="*/ 2001328 h 2579298"/>
              <a:gd name="connsiteX13" fmla="*/ 2631057 w 3045125"/>
              <a:gd name="connsiteY13" fmla="*/ 1923690 h 2579298"/>
              <a:gd name="connsiteX14" fmla="*/ 2613804 w 3045125"/>
              <a:gd name="connsiteY14" fmla="*/ 1897811 h 2579298"/>
              <a:gd name="connsiteX15" fmla="*/ 2544793 w 3045125"/>
              <a:gd name="connsiteY15" fmla="*/ 1777041 h 2579298"/>
              <a:gd name="connsiteX16" fmla="*/ 2510287 w 3045125"/>
              <a:gd name="connsiteY16" fmla="*/ 1725283 h 2579298"/>
              <a:gd name="connsiteX17" fmla="*/ 2458528 w 3045125"/>
              <a:gd name="connsiteY17" fmla="*/ 1656271 h 2579298"/>
              <a:gd name="connsiteX18" fmla="*/ 2432649 w 3045125"/>
              <a:gd name="connsiteY18" fmla="*/ 1604513 h 2579298"/>
              <a:gd name="connsiteX19" fmla="*/ 2406770 w 3045125"/>
              <a:gd name="connsiteY19" fmla="*/ 1561381 h 2579298"/>
              <a:gd name="connsiteX20" fmla="*/ 2380891 w 3045125"/>
              <a:gd name="connsiteY20" fmla="*/ 1526875 h 2579298"/>
              <a:gd name="connsiteX21" fmla="*/ 2320506 w 3045125"/>
              <a:gd name="connsiteY21" fmla="*/ 1406105 h 2579298"/>
              <a:gd name="connsiteX22" fmla="*/ 2260121 w 3045125"/>
              <a:gd name="connsiteY22" fmla="*/ 1311215 h 2579298"/>
              <a:gd name="connsiteX23" fmla="*/ 2208362 w 3045125"/>
              <a:gd name="connsiteY23" fmla="*/ 1216324 h 2579298"/>
              <a:gd name="connsiteX24" fmla="*/ 2182483 w 3045125"/>
              <a:gd name="connsiteY24" fmla="*/ 1181819 h 2579298"/>
              <a:gd name="connsiteX25" fmla="*/ 2122098 w 3045125"/>
              <a:gd name="connsiteY25" fmla="*/ 1086928 h 2579298"/>
              <a:gd name="connsiteX26" fmla="*/ 2078966 w 3045125"/>
              <a:gd name="connsiteY26" fmla="*/ 992037 h 2579298"/>
              <a:gd name="connsiteX27" fmla="*/ 2035834 w 3045125"/>
              <a:gd name="connsiteY27" fmla="*/ 931652 h 2579298"/>
              <a:gd name="connsiteX28" fmla="*/ 1932317 w 3045125"/>
              <a:gd name="connsiteY28" fmla="*/ 767751 h 2579298"/>
              <a:gd name="connsiteX29" fmla="*/ 1906438 w 3045125"/>
              <a:gd name="connsiteY29" fmla="*/ 741871 h 2579298"/>
              <a:gd name="connsiteX30" fmla="*/ 1863306 w 3045125"/>
              <a:gd name="connsiteY30" fmla="*/ 681486 h 2579298"/>
              <a:gd name="connsiteX31" fmla="*/ 1802921 w 3045125"/>
              <a:gd name="connsiteY31" fmla="*/ 603849 h 2579298"/>
              <a:gd name="connsiteX32" fmla="*/ 1708030 w 3045125"/>
              <a:gd name="connsiteY32" fmla="*/ 500332 h 2579298"/>
              <a:gd name="connsiteX33" fmla="*/ 1682151 w 3045125"/>
              <a:gd name="connsiteY33" fmla="*/ 474452 h 2579298"/>
              <a:gd name="connsiteX34" fmla="*/ 1664898 w 3045125"/>
              <a:gd name="connsiteY34" fmla="*/ 448573 h 2579298"/>
              <a:gd name="connsiteX35" fmla="*/ 1613140 w 3045125"/>
              <a:gd name="connsiteY35" fmla="*/ 405441 h 2579298"/>
              <a:gd name="connsiteX36" fmla="*/ 1595887 w 3045125"/>
              <a:gd name="connsiteY36" fmla="*/ 379562 h 2579298"/>
              <a:gd name="connsiteX37" fmla="*/ 1518249 w 3045125"/>
              <a:gd name="connsiteY37" fmla="*/ 310551 h 2579298"/>
              <a:gd name="connsiteX38" fmla="*/ 1457864 w 3045125"/>
              <a:gd name="connsiteY38" fmla="*/ 241539 h 2579298"/>
              <a:gd name="connsiteX39" fmla="*/ 1414732 w 3045125"/>
              <a:gd name="connsiteY39" fmla="*/ 198407 h 2579298"/>
              <a:gd name="connsiteX40" fmla="*/ 1371600 w 3045125"/>
              <a:gd name="connsiteY40" fmla="*/ 155275 h 2579298"/>
              <a:gd name="connsiteX41" fmla="*/ 1302589 w 3045125"/>
              <a:gd name="connsiteY41" fmla="*/ 77637 h 2579298"/>
              <a:gd name="connsiteX42" fmla="*/ 1276710 w 3045125"/>
              <a:gd name="connsiteY42" fmla="*/ 51758 h 2579298"/>
              <a:gd name="connsiteX43" fmla="*/ 1259457 w 3045125"/>
              <a:gd name="connsiteY43" fmla="*/ 25879 h 2579298"/>
              <a:gd name="connsiteX44" fmla="*/ 1207698 w 3045125"/>
              <a:gd name="connsiteY44" fmla="*/ 0 h 2579298"/>
              <a:gd name="connsiteX45" fmla="*/ 1104181 w 3045125"/>
              <a:gd name="connsiteY45" fmla="*/ 17252 h 2579298"/>
              <a:gd name="connsiteX46" fmla="*/ 1017917 w 3045125"/>
              <a:gd name="connsiteY46" fmla="*/ 34505 h 2579298"/>
              <a:gd name="connsiteX47" fmla="*/ 785004 w 3045125"/>
              <a:gd name="connsiteY47" fmla="*/ 43132 h 2579298"/>
              <a:gd name="connsiteX48" fmla="*/ 310551 w 3045125"/>
              <a:gd name="connsiteY48" fmla="*/ 51758 h 2579298"/>
              <a:gd name="connsiteX49" fmla="*/ 138023 w 3045125"/>
              <a:gd name="connsiteY49" fmla="*/ 60385 h 2579298"/>
              <a:gd name="connsiteX50" fmla="*/ 60385 w 3045125"/>
              <a:gd name="connsiteY50" fmla="*/ 103517 h 2579298"/>
              <a:gd name="connsiteX51" fmla="*/ 0 w 3045125"/>
              <a:gd name="connsiteY51" fmla="*/ 129396 h 2579298"/>
              <a:gd name="connsiteX52" fmla="*/ 8627 w 3045125"/>
              <a:gd name="connsiteY52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907102 w 3045125"/>
              <a:gd name="connsiteY5" fmla="*/ 2363637 h 2579298"/>
              <a:gd name="connsiteX6" fmla="*/ 2889849 w 3045125"/>
              <a:gd name="connsiteY6" fmla="*/ 2337758 h 2579298"/>
              <a:gd name="connsiteX7" fmla="*/ 2881223 w 3045125"/>
              <a:gd name="connsiteY7" fmla="*/ 2311879 h 2579298"/>
              <a:gd name="connsiteX8" fmla="*/ 2803585 w 3045125"/>
              <a:gd name="connsiteY8" fmla="*/ 2208362 h 2579298"/>
              <a:gd name="connsiteX9" fmla="*/ 2777706 w 3045125"/>
              <a:gd name="connsiteY9" fmla="*/ 2156603 h 2579298"/>
              <a:gd name="connsiteX10" fmla="*/ 2691442 w 3045125"/>
              <a:gd name="connsiteY10" fmla="*/ 2027207 h 2579298"/>
              <a:gd name="connsiteX11" fmla="*/ 2682815 w 3045125"/>
              <a:gd name="connsiteY11" fmla="*/ 2001328 h 2579298"/>
              <a:gd name="connsiteX12" fmla="*/ 2631057 w 3045125"/>
              <a:gd name="connsiteY12" fmla="*/ 1923690 h 2579298"/>
              <a:gd name="connsiteX13" fmla="*/ 2613804 w 3045125"/>
              <a:gd name="connsiteY13" fmla="*/ 1897811 h 2579298"/>
              <a:gd name="connsiteX14" fmla="*/ 2544793 w 3045125"/>
              <a:gd name="connsiteY14" fmla="*/ 1777041 h 2579298"/>
              <a:gd name="connsiteX15" fmla="*/ 2510287 w 3045125"/>
              <a:gd name="connsiteY15" fmla="*/ 1725283 h 2579298"/>
              <a:gd name="connsiteX16" fmla="*/ 2458528 w 3045125"/>
              <a:gd name="connsiteY16" fmla="*/ 1656271 h 2579298"/>
              <a:gd name="connsiteX17" fmla="*/ 2432649 w 3045125"/>
              <a:gd name="connsiteY17" fmla="*/ 1604513 h 2579298"/>
              <a:gd name="connsiteX18" fmla="*/ 2406770 w 3045125"/>
              <a:gd name="connsiteY18" fmla="*/ 1561381 h 2579298"/>
              <a:gd name="connsiteX19" fmla="*/ 2380891 w 3045125"/>
              <a:gd name="connsiteY19" fmla="*/ 1526875 h 2579298"/>
              <a:gd name="connsiteX20" fmla="*/ 2320506 w 3045125"/>
              <a:gd name="connsiteY20" fmla="*/ 1406105 h 2579298"/>
              <a:gd name="connsiteX21" fmla="*/ 2260121 w 3045125"/>
              <a:gd name="connsiteY21" fmla="*/ 1311215 h 2579298"/>
              <a:gd name="connsiteX22" fmla="*/ 2208362 w 3045125"/>
              <a:gd name="connsiteY22" fmla="*/ 1216324 h 2579298"/>
              <a:gd name="connsiteX23" fmla="*/ 2182483 w 3045125"/>
              <a:gd name="connsiteY23" fmla="*/ 1181819 h 2579298"/>
              <a:gd name="connsiteX24" fmla="*/ 2122098 w 3045125"/>
              <a:gd name="connsiteY24" fmla="*/ 1086928 h 2579298"/>
              <a:gd name="connsiteX25" fmla="*/ 2078966 w 3045125"/>
              <a:gd name="connsiteY25" fmla="*/ 992037 h 2579298"/>
              <a:gd name="connsiteX26" fmla="*/ 2035834 w 3045125"/>
              <a:gd name="connsiteY26" fmla="*/ 931652 h 2579298"/>
              <a:gd name="connsiteX27" fmla="*/ 1932317 w 3045125"/>
              <a:gd name="connsiteY27" fmla="*/ 767751 h 2579298"/>
              <a:gd name="connsiteX28" fmla="*/ 1906438 w 3045125"/>
              <a:gd name="connsiteY28" fmla="*/ 741871 h 2579298"/>
              <a:gd name="connsiteX29" fmla="*/ 1863306 w 3045125"/>
              <a:gd name="connsiteY29" fmla="*/ 681486 h 2579298"/>
              <a:gd name="connsiteX30" fmla="*/ 1802921 w 3045125"/>
              <a:gd name="connsiteY30" fmla="*/ 603849 h 2579298"/>
              <a:gd name="connsiteX31" fmla="*/ 1708030 w 3045125"/>
              <a:gd name="connsiteY31" fmla="*/ 500332 h 2579298"/>
              <a:gd name="connsiteX32" fmla="*/ 1682151 w 3045125"/>
              <a:gd name="connsiteY32" fmla="*/ 474452 h 2579298"/>
              <a:gd name="connsiteX33" fmla="*/ 1664898 w 3045125"/>
              <a:gd name="connsiteY33" fmla="*/ 448573 h 2579298"/>
              <a:gd name="connsiteX34" fmla="*/ 1613140 w 3045125"/>
              <a:gd name="connsiteY34" fmla="*/ 405441 h 2579298"/>
              <a:gd name="connsiteX35" fmla="*/ 1595887 w 3045125"/>
              <a:gd name="connsiteY35" fmla="*/ 379562 h 2579298"/>
              <a:gd name="connsiteX36" fmla="*/ 1518249 w 3045125"/>
              <a:gd name="connsiteY36" fmla="*/ 310551 h 2579298"/>
              <a:gd name="connsiteX37" fmla="*/ 1457864 w 3045125"/>
              <a:gd name="connsiteY37" fmla="*/ 241539 h 2579298"/>
              <a:gd name="connsiteX38" fmla="*/ 1414732 w 3045125"/>
              <a:gd name="connsiteY38" fmla="*/ 198407 h 2579298"/>
              <a:gd name="connsiteX39" fmla="*/ 1371600 w 3045125"/>
              <a:gd name="connsiteY39" fmla="*/ 155275 h 2579298"/>
              <a:gd name="connsiteX40" fmla="*/ 1302589 w 3045125"/>
              <a:gd name="connsiteY40" fmla="*/ 77637 h 2579298"/>
              <a:gd name="connsiteX41" fmla="*/ 1276710 w 3045125"/>
              <a:gd name="connsiteY41" fmla="*/ 51758 h 2579298"/>
              <a:gd name="connsiteX42" fmla="*/ 1259457 w 3045125"/>
              <a:gd name="connsiteY42" fmla="*/ 25879 h 2579298"/>
              <a:gd name="connsiteX43" fmla="*/ 1207698 w 3045125"/>
              <a:gd name="connsiteY43" fmla="*/ 0 h 2579298"/>
              <a:gd name="connsiteX44" fmla="*/ 1104181 w 3045125"/>
              <a:gd name="connsiteY44" fmla="*/ 17252 h 2579298"/>
              <a:gd name="connsiteX45" fmla="*/ 1017917 w 3045125"/>
              <a:gd name="connsiteY45" fmla="*/ 34505 h 2579298"/>
              <a:gd name="connsiteX46" fmla="*/ 785004 w 3045125"/>
              <a:gd name="connsiteY46" fmla="*/ 43132 h 2579298"/>
              <a:gd name="connsiteX47" fmla="*/ 310551 w 3045125"/>
              <a:gd name="connsiteY47" fmla="*/ 51758 h 2579298"/>
              <a:gd name="connsiteX48" fmla="*/ 138023 w 3045125"/>
              <a:gd name="connsiteY48" fmla="*/ 60385 h 2579298"/>
              <a:gd name="connsiteX49" fmla="*/ 60385 w 3045125"/>
              <a:gd name="connsiteY49" fmla="*/ 103517 h 2579298"/>
              <a:gd name="connsiteX50" fmla="*/ 0 w 3045125"/>
              <a:gd name="connsiteY50" fmla="*/ 129396 h 2579298"/>
              <a:gd name="connsiteX51" fmla="*/ 8627 w 3045125"/>
              <a:gd name="connsiteY51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76113 w 3045125"/>
              <a:gd name="connsiteY3" fmla="*/ 2467154 h 2579298"/>
              <a:gd name="connsiteX4" fmla="*/ 2941608 w 3045125"/>
              <a:gd name="connsiteY4" fmla="*/ 2415396 h 2579298"/>
              <a:gd name="connsiteX5" fmla="*/ 2889849 w 3045125"/>
              <a:gd name="connsiteY5" fmla="*/ 2337758 h 2579298"/>
              <a:gd name="connsiteX6" fmla="*/ 2881223 w 3045125"/>
              <a:gd name="connsiteY6" fmla="*/ 2311879 h 2579298"/>
              <a:gd name="connsiteX7" fmla="*/ 2803585 w 3045125"/>
              <a:gd name="connsiteY7" fmla="*/ 2208362 h 2579298"/>
              <a:gd name="connsiteX8" fmla="*/ 2777706 w 3045125"/>
              <a:gd name="connsiteY8" fmla="*/ 2156603 h 2579298"/>
              <a:gd name="connsiteX9" fmla="*/ 2691442 w 3045125"/>
              <a:gd name="connsiteY9" fmla="*/ 2027207 h 2579298"/>
              <a:gd name="connsiteX10" fmla="*/ 2682815 w 3045125"/>
              <a:gd name="connsiteY10" fmla="*/ 2001328 h 2579298"/>
              <a:gd name="connsiteX11" fmla="*/ 2631057 w 3045125"/>
              <a:gd name="connsiteY11" fmla="*/ 1923690 h 2579298"/>
              <a:gd name="connsiteX12" fmla="*/ 2613804 w 3045125"/>
              <a:gd name="connsiteY12" fmla="*/ 1897811 h 2579298"/>
              <a:gd name="connsiteX13" fmla="*/ 2544793 w 3045125"/>
              <a:gd name="connsiteY13" fmla="*/ 1777041 h 2579298"/>
              <a:gd name="connsiteX14" fmla="*/ 2510287 w 3045125"/>
              <a:gd name="connsiteY14" fmla="*/ 1725283 h 2579298"/>
              <a:gd name="connsiteX15" fmla="*/ 2458528 w 3045125"/>
              <a:gd name="connsiteY15" fmla="*/ 1656271 h 2579298"/>
              <a:gd name="connsiteX16" fmla="*/ 2432649 w 3045125"/>
              <a:gd name="connsiteY16" fmla="*/ 1604513 h 2579298"/>
              <a:gd name="connsiteX17" fmla="*/ 2406770 w 3045125"/>
              <a:gd name="connsiteY17" fmla="*/ 1561381 h 2579298"/>
              <a:gd name="connsiteX18" fmla="*/ 2380891 w 3045125"/>
              <a:gd name="connsiteY18" fmla="*/ 1526875 h 2579298"/>
              <a:gd name="connsiteX19" fmla="*/ 2320506 w 3045125"/>
              <a:gd name="connsiteY19" fmla="*/ 1406105 h 2579298"/>
              <a:gd name="connsiteX20" fmla="*/ 2260121 w 3045125"/>
              <a:gd name="connsiteY20" fmla="*/ 1311215 h 2579298"/>
              <a:gd name="connsiteX21" fmla="*/ 2208362 w 3045125"/>
              <a:gd name="connsiteY21" fmla="*/ 1216324 h 2579298"/>
              <a:gd name="connsiteX22" fmla="*/ 2182483 w 3045125"/>
              <a:gd name="connsiteY22" fmla="*/ 1181819 h 2579298"/>
              <a:gd name="connsiteX23" fmla="*/ 2122098 w 3045125"/>
              <a:gd name="connsiteY23" fmla="*/ 1086928 h 2579298"/>
              <a:gd name="connsiteX24" fmla="*/ 2078966 w 3045125"/>
              <a:gd name="connsiteY24" fmla="*/ 992037 h 2579298"/>
              <a:gd name="connsiteX25" fmla="*/ 2035834 w 3045125"/>
              <a:gd name="connsiteY25" fmla="*/ 931652 h 2579298"/>
              <a:gd name="connsiteX26" fmla="*/ 1932317 w 3045125"/>
              <a:gd name="connsiteY26" fmla="*/ 767751 h 2579298"/>
              <a:gd name="connsiteX27" fmla="*/ 1906438 w 3045125"/>
              <a:gd name="connsiteY27" fmla="*/ 741871 h 2579298"/>
              <a:gd name="connsiteX28" fmla="*/ 1863306 w 3045125"/>
              <a:gd name="connsiteY28" fmla="*/ 681486 h 2579298"/>
              <a:gd name="connsiteX29" fmla="*/ 1802921 w 3045125"/>
              <a:gd name="connsiteY29" fmla="*/ 603849 h 2579298"/>
              <a:gd name="connsiteX30" fmla="*/ 1708030 w 3045125"/>
              <a:gd name="connsiteY30" fmla="*/ 500332 h 2579298"/>
              <a:gd name="connsiteX31" fmla="*/ 1682151 w 3045125"/>
              <a:gd name="connsiteY31" fmla="*/ 474452 h 2579298"/>
              <a:gd name="connsiteX32" fmla="*/ 1664898 w 3045125"/>
              <a:gd name="connsiteY32" fmla="*/ 448573 h 2579298"/>
              <a:gd name="connsiteX33" fmla="*/ 1613140 w 3045125"/>
              <a:gd name="connsiteY33" fmla="*/ 405441 h 2579298"/>
              <a:gd name="connsiteX34" fmla="*/ 1595887 w 3045125"/>
              <a:gd name="connsiteY34" fmla="*/ 379562 h 2579298"/>
              <a:gd name="connsiteX35" fmla="*/ 1518249 w 3045125"/>
              <a:gd name="connsiteY35" fmla="*/ 310551 h 2579298"/>
              <a:gd name="connsiteX36" fmla="*/ 1457864 w 3045125"/>
              <a:gd name="connsiteY36" fmla="*/ 241539 h 2579298"/>
              <a:gd name="connsiteX37" fmla="*/ 1414732 w 3045125"/>
              <a:gd name="connsiteY37" fmla="*/ 198407 h 2579298"/>
              <a:gd name="connsiteX38" fmla="*/ 1371600 w 3045125"/>
              <a:gd name="connsiteY38" fmla="*/ 155275 h 2579298"/>
              <a:gd name="connsiteX39" fmla="*/ 1302589 w 3045125"/>
              <a:gd name="connsiteY39" fmla="*/ 77637 h 2579298"/>
              <a:gd name="connsiteX40" fmla="*/ 1276710 w 3045125"/>
              <a:gd name="connsiteY40" fmla="*/ 51758 h 2579298"/>
              <a:gd name="connsiteX41" fmla="*/ 1259457 w 3045125"/>
              <a:gd name="connsiteY41" fmla="*/ 25879 h 2579298"/>
              <a:gd name="connsiteX42" fmla="*/ 1207698 w 3045125"/>
              <a:gd name="connsiteY42" fmla="*/ 0 h 2579298"/>
              <a:gd name="connsiteX43" fmla="*/ 1104181 w 3045125"/>
              <a:gd name="connsiteY43" fmla="*/ 17252 h 2579298"/>
              <a:gd name="connsiteX44" fmla="*/ 1017917 w 3045125"/>
              <a:gd name="connsiteY44" fmla="*/ 34505 h 2579298"/>
              <a:gd name="connsiteX45" fmla="*/ 785004 w 3045125"/>
              <a:gd name="connsiteY45" fmla="*/ 43132 h 2579298"/>
              <a:gd name="connsiteX46" fmla="*/ 310551 w 3045125"/>
              <a:gd name="connsiteY46" fmla="*/ 51758 h 2579298"/>
              <a:gd name="connsiteX47" fmla="*/ 138023 w 3045125"/>
              <a:gd name="connsiteY47" fmla="*/ 60385 h 2579298"/>
              <a:gd name="connsiteX48" fmla="*/ 60385 w 3045125"/>
              <a:gd name="connsiteY48" fmla="*/ 103517 h 2579298"/>
              <a:gd name="connsiteX49" fmla="*/ 0 w 3045125"/>
              <a:gd name="connsiteY49" fmla="*/ 129396 h 2579298"/>
              <a:gd name="connsiteX50" fmla="*/ 8627 w 3045125"/>
              <a:gd name="connsiteY50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82483 w 3045125"/>
              <a:gd name="connsiteY21" fmla="*/ 1181819 h 2579298"/>
              <a:gd name="connsiteX22" fmla="*/ 2122098 w 3045125"/>
              <a:gd name="connsiteY22" fmla="*/ 1086928 h 2579298"/>
              <a:gd name="connsiteX23" fmla="*/ 2078966 w 3045125"/>
              <a:gd name="connsiteY23" fmla="*/ 992037 h 2579298"/>
              <a:gd name="connsiteX24" fmla="*/ 2035834 w 3045125"/>
              <a:gd name="connsiteY24" fmla="*/ 931652 h 2579298"/>
              <a:gd name="connsiteX25" fmla="*/ 1932317 w 3045125"/>
              <a:gd name="connsiteY25" fmla="*/ 767751 h 2579298"/>
              <a:gd name="connsiteX26" fmla="*/ 1906438 w 3045125"/>
              <a:gd name="connsiteY26" fmla="*/ 741871 h 2579298"/>
              <a:gd name="connsiteX27" fmla="*/ 1863306 w 3045125"/>
              <a:gd name="connsiteY27" fmla="*/ 681486 h 2579298"/>
              <a:gd name="connsiteX28" fmla="*/ 1802921 w 3045125"/>
              <a:gd name="connsiteY28" fmla="*/ 603849 h 2579298"/>
              <a:gd name="connsiteX29" fmla="*/ 1708030 w 3045125"/>
              <a:gd name="connsiteY29" fmla="*/ 500332 h 2579298"/>
              <a:gd name="connsiteX30" fmla="*/ 1682151 w 3045125"/>
              <a:gd name="connsiteY30" fmla="*/ 474452 h 2579298"/>
              <a:gd name="connsiteX31" fmla="*/ 1664898 w 3045125"/>
              <a:gd name="connsiteY31" fmla="*/ 448573 h 2579298"/>
              <a:gd name="connsiteX32" fmla="*/ 1613140 w 3045125"/>
              <a:gd name="connsiteY32" fmla="*/ 405441 h 2579298"/>
              <a:gd name="connsiteX33" fmla="*/ 1595887 w 3045125"/>
              <a:gd name="connsiteY33" fmla="*/ 379562 h 2579298"/>
              <a:gd name="connsiteX34" fmla="*/ 1518249 w 3045125"/>
              <a:gd name="connsiteY34" fmla="*/ 310551 h 2579298"/>
              <a:gd name="connsiteX35" fmla="*/ 1457864 w 3045125"/>
              <a:gd name="connsiteY35" fmla="*/ 241539 h 2579298"/>
              <a:gd name="connsiteX36" fmla="*/ 1414732 w 3045125"/>
              <a:gd name="connsiteY36" fmla="*/ 198407 h 2579298"/>
              <a:gd name="connsiteX37" fmla="*/ 1371600 w 3045125"/>
              <a:gd name="connsiteY37" fmla="*/ 155275 h 2579298"/>
              <a:gd name="connsiteX38" fmla="*/ 1302589 w 3045125"/>
              <a:gd name="connsiteY38" fmla="*/ 77637 h 2579298"/>
              <a:gd name="connsiteX39" fmla="*/ 1276710 w 3045125"/>
              <a:gd name="connsiteY39" fmla="*/ 51758 h 2579298"/>
              <a:gd name="connsiteX40" fmla="*/ 1259457 w 3045125"/>
              <a:gd name="connsiteY40" fmla="*/ 25879 h 2579298"/>
              <a:gd name="connsiteX41" fmla="*/ 1207698 w 3045125"/>
              <a:gd name="connsiteY41" fmla="*/ 0 h 2579298"/>
              <a:gd name="connsiteX42" fmla="*/ 1104181 w 3045125"/>
              <a:gd name="connsiteY42" fmla="*/ 17252 h 2579298"/>
              <a:gd name="connsiteX43" fmla="*/ 1017917 w 3045125"/>
              <a:gd name="connsiteY43" fmla="*/ 34505 h 2579298"/>
              <a:gd name="connsiteX44" fmla="*/ 785004 w 3045125"/>
              <a:gd name="connsiteY44" fmla="*/ 43132 h 2579298"/>
              <a:gd name="connsiteX45" fmla="*/ 310551 w 3045125"/>
              <a:gd name="connsiteY45" fmla="*/ 51758 h 2579298"/>
              <a:gd name="connsiteX46" fmla="*/ 138023 w 3045125"/>
              <a:gd name="connsiteY46" fmla="*/ 60385 h 2579298"/>
              <a:gd name="connsiteX47" fmla="*/ 60385 w 3045125"/>
              <a:gd name="connsiteY47" fmla="*/ 103517 h 2579298"/>
              <a:gd name="connsiteX48" fmla="*/ 0 w 3045125"/>
              <a:gd name="connsiteY48" fmla="*/ 129396 h 2579298"/>
              <a:gd name="connsiteX49" fmla="*/ 8627 w 3045125"/>
              <a:gd name="connsiteY49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63306 w 3045125"/>
              <a:gd name="connsiteY26" fmla="*/ 681486 h 2579298"/>
              <a:gd name="connsiteX27" fmla="*/ 1802921 w 3045125"/>
              <a:gd name="connsiteY27" fmla="*/ 603849 h 2579298"/>
              <a:gd name="connsiteX28" fmla="*/ 1708030 w 3045125"/>
              <a:gd name="connsiteY28" fmla="*/ 500332 h 2579298"/>
              <a:gd name="connsiteX29" fmla="*/ 1682151 w 3045125"/>
              <a:gd name="connsiteY29" fmla="*/ 474452 h 2579298"/>
              <a:gd name="connsiteX30" fmla="*/ 1664898 w 3045125"/>
              <a:gd name="connsiteY30" fmla="*/ 448573 h 2579298"/>
              <a:gd name="connsiteX31" fmla="*/ 1613140 w 3045125"/>
              <a:gd name="connsiteY31" fmla="*/ 405441 h 2579298"/>
              <a:gd name="connsiteX32" fmla="*/ 1595887 w 3045125"/>
              <a:gd name="connsiteY32" fmla="*/ 379562 h 2579298"/>
              <a:gd name="connsiteX33" fmla="*/ 1518249 w 3045125"/>
              <a:gd name="connsiteY33" fmla="*/ 310551 h 2579298"/>
              <a:gd name="connsiteX34" fmla="*/ 1457864 w 3045125"/>
              <a:gd name="connsiteY34" fmla="*/ 241539 h 2579298"/>
              <a:gd name="connsiteX35" fmla="*/ 1414732 w 3045125"/>
              <a:gd name="connsiteY35" fmla="*/ 198407 h 2579298"/>
              <a:gd name="connsiteX36" fmla="*/ 1371600 w 3045125"/>
              <a:gd name="connsiteY36" fmla="*/ 155275 h 2579298"/>
              <a:gd name="connsiteX37" fmla="*/ 1302589 w 3045125"/>
              <a:gd name="connsiteY37" fmla="*/ 77637 h 2579298"/>
              <a:gd name="connsiteX38" fmla="*/ 1276710 w 3045125"/>
              <a:gd name="connsiteY38" fmla="*/ 51758 h 2579298"/>
              <a:gd name="connsiteX39" fmla="*/ 1259457 w 3045125"/>
              <a:gd name="connsiteY39" fmla="*/ 25879 h 2579298"/>
              <a:gd name="connsiteX40" fmla="*/ 1207698 w 3045125"/>
              <a:gd name="connsiteY40" fmla="*/ 0 h 2579298"/>
              <a:gd name="connsiteX41" fmla="*/ 1104181 w 3045125"/>
              <a:gd name="connsiteY41" fmla="*/ 17252 h 2579298"/>
              <a:gd name="connsiteX42" fmla="*/ 1017917 w 3045125"/>
              <a:gd name="connsiteY42" fmla="*/ 34505 h 2579298"/>
              <a:gd name="connsiteX43" fmla="*/ 785004 w 3045125"/>
              <a:gd name="connsiteY43" fmla="*/ 43132 h 2579298"/>
              <a:gd name="connsiteX44" fmla="*/ 310551 w 3045125"/>
              <a:gd name="connsiteY44" fmla="*/ 51758 h 2579298"/>
              <a:gd name="connsiteX45" fmla="*/ 138023 w 3045125"/>
              <a:gd name="connsiteY45" fmla="*/ 60385 h 2579298"/>
              <a:gd name="connsiteX46" fmla="*/ 60385 w 3045125"/>
              <a:gd name="connsiteY46" fmla="*/ 103517 h 2579298"/>
              <a:gd name="connsiteX47" fmla="*/ 0 w 3045125"/>
              <a:gd name="connsiteY47" fmla="*/ 129396 h 2579298"/>
              <a:gd name="connsiteX48" fmla="*/ 8627 w 3045125"/>
              <a:gd name="connsiteY48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95887 w 3045125"/>
              <a:gd name="connsiteY31" fmla="*/ 379562 h 2579298"/>
              <a:gd name="connsiteX32" fmla="*/ 1518249 w 3045125"/>
              <a:gd name="connsiteY32" fmla="*/ 310551 h 2579298"/>
              <a:gd name="connsiteX33" fmla="*/ 1457864 w 3045125"/>
              <a:gd name="connsiteY33" fmla="*/ 241539 h 2579298"/>
              <a:gd name="connsiteX34" fmla="*/ 1414732 w 3045125"/>
              <a:gd name="connsiteY34" fmla="*/ 198407 h 2579298"/>
              <a:gd name="connsiteX35" fmla="*/ 1371600 w 3045125"/>
              <a:gd name="connsiteY35" fmla="*/ 155275 h 2579298"/>
              <a:gd name="connsiteX36" fmla="*/ 1302589 w 3045125"/>
              <a:gd name="connsiteY36" fmla="*/ 77637 h 2579298"/>
              <a:gd name="connsiteX37" fmla="*/ 1276710 w 3045125"/>
              <a:gd name="connsiteY37" fmla="*/ 51758 h 2579298"/>
              <a:gd name="connsiteX38" fmla="*/ 1259457 w 3045125"/>
              <a:gd name="connsiteY38" fmla="*/ 25879 h 2579298"/>
              <a:gd name="connsiteX39" fmla="*/ 1207698 w 3045125"/>
              <a:gd name="connsiteY39" fmla="*/ 0 h 2579298"/>
              <a:gd name="connsiteX40" fmla="*/ 1104181 w 3045125"/>
              <a:gd name="connsiteY40" fmla="*/ 17252 h 2579298"/>
              <a:gd name="connsiteX41" fmla="*/ 1017917 w 3045125"/>
              <a:gd name="connsiteY41" fmla="*/ 34505 h 2579298"/>
              <a:gd name="connsiteX42" fmla="*/ 785004 w 3045125"/>
              <a:gd name="connsiteY42" fmla="*/ 43132 h 2579298"/>
              <a:gd name="connsiteX43" fmla="*/ 310551 w 3045125"/>
              <a:gd name="connsiteY43" fmla="*/ 51758 h 2579298"/>
              <a:gd name="connsiteX44" fmla="*/ 138023 w 3045125"/>
              <a:gd name="connsiteY44" fmla="*/ 60385 h 2579298"/>
              <a:gd name="connsiteX45" fmla="*/ 60385 w 3045125"/>
              <a:gd name="connsiteY45" fmla="*/ 103517 h 2579298"/>
              <a:gd name="connsiteX46" fmla="*/ 0 w 3045125"/>
              <a:gd name="connsiteY46" fmla="*/ 129396 h 2579298"/>
              <a:gd name="connsiteX47" fmla="*/ 8627 w 3045125"/>
              <a:gd name="connsiteY47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57864 w 3045125"/>
              <a:gd name="connsiteY32" fmla="*/ 241539 h 2579298"/>
              <a:gd name="connsiteX33" fmla="*/ 1414732 w 3045125"/>
              <a:gd name="connsiteY33" fmla="*/ 198407 h 2579298"/>
              <a:gd name="connsiteX34" fmla="*/ 1371600 w 3045125"/>
              <a:gd name="connsiteY34" fmla="*/ 155275 h 2579298"/>
              <a:gd name="connsiteX35" fmla="*/ 1302589 w 3045125"/>
              <a:gd name="connsiteY35" fmla="*/ 77637 h 2579298"/>
              <a:gd name="connsiteX36" fmla="*/ 1276710 w 3045125"/>
              <a:gd name="connsiteY36" fmla="*/ 51758 h 2579298"/>
              <a:gd name="connsiteX37" fmla="*/ 1259457 w 3045125"/>
              <a:gd name="connsiteY37" fmla="*/ 25879 h 2579298"/>
              <a:gd name="connsiteX38" fmla="*/ 1207698 w 3045125"/>
              <a:gd name="connsiteY38" fmla="*/ 0 h 2579298"/>
              <a:gd name="connsiteX39" fmla="*/ 1104181 w 3045125"/>
              <a:gd name="connsiteY39" fmla="*/ 17252 h 2579298"/>
              <a:gd name="connsiteX40" fmla="*/ 1017917 w 3045125"/>
              <a:gd name="connsiteY40" fmla="*/ 34505 h 2579298"/>
              <a:gd name="connsiteX41" fmla="*/ 785004 w 3045125"/>
              <a:gd name="connsiteY41" fmla="*/ 43132 h 2579298"/>
              <a:gd name="connsiteX42" fmla="*/ 310551 w 3045125"/>
              <a:gd name="connsiteY42" fmla="*/ 51758 h 2579298"/>
              <a:gd name="connsiteX43" fmla="*/ 138023 w 3045125"/>
              <a:gd name="connsiteY43" fmla="*/ 60385 h 2579298"/>
              <a:gd name="connsiteX44" fmla="*/ 60385 w 3045125"/>
              <a:gd name="connsiteY44" fmla="*/ 103517 h 2579298"/>
              <a:gd name="connsiteX45" fmla="*/ 0 w 3045125"/>
              <a:gd name="connsiteY45" fmla="*/ 129396 h 2579298"/>
              <a:gd name="connsiteX46" fmla="*/ 8627 w 3045125"/>
              <a:gd name="connsiteY46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57864 w 3045125"/>
              <a:gd name="connsiteY32" fmla="*/ 241539 h 2579298"/>
              <a:gd name="connsiteX33" fmla="*/ 1414732 w 3045125"/>
              <a:gd name="connsiteY33" fmla="*/ 198407 h 2579298"/>
              <a:gd name="connsiteX34" fmla="*/ 1302589 w 3045125"/>
              <a:gd name="connsiteY34" fmla="*/ 77637 h 2579298"/>
              <a:gd name="connsiteX35" fmla="*/ 1276710 w 3045125"/>
              <a:gd name="connsiteY35" fmla="*/ 51758 h 2579298"/>
              <a:gd name="connsiteX36" fmla="*/ 1259457 w 3045125"/>
              <a:gd name="connsiteY36" fmla="*/ 25879 h 2579298"/>
              <a:gd name="connsiteX37" fmla="*/ 1207698 w 3045125"/>
              <a:gd name="connsiteY37" fmla="*/ 0 h 2579298"/>
              <a:gd name="connsiteX38" fmla="*/ 1104181 w 3045125"/>
              <a:gd name="connsiteY38" fmla="*/ 17252 h 2579298"/>
              <a:gd name="connsiteX39" fmla="*/ 1017917 w 3045125"/>
              <a:gd name="connsiteY39" fmla="*/ 34505 h 2579298"/>
              <a:gd name="connsiteX40" fmla="*/ 785004 w 3045125"/>
              <a:gd name="connsiteY40" fmla="*/ 43132 h 2579298"/>
              <a:gd name="connsiteX41" fmla="*/ 310551 w 3045125"/>
              <a:gd name="connsiteY41" fmla="*/ 51758 h 2579298"/>
              <a:gd name="connsiteX42" fmla="*/ 138023 w 3045125"/>
              <a:gd name="connsiteY42" fmla="*/ 60385 h 2579298"/>
              <a:gd name="connsiteX43" fmla="*/ 60385 w 3045125"/>
              <a:gd name="connsiteY43" fmla="*/ 103517 h 2579298"/>
              <a:gd name="connsiteX44" fmla="*/ 0 w 3045125"/>
              <a:gd name="connsiteY44" fmla="*/ 129396 h 2579298"/>
              <a:gd name="connsiteX45" fmla="*/ 8627 w 3045125"/>
              <a:gd name="connsiteY45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14732 w 3045125"/>
              <a:gd name="connsiteY32" fmla="*/ 198407 h 2579298"/>
              <a:gd name="connsiteX33" fmla="*/ 1302589 w 3045125"/>
              <a:gd name="connsiteY33" fmla="*/ 77637 h 2579298"/>
              <a:gd name="connsiteX34" fmla="*/ 1276710 w 3045125"/>
              <a:gd name="connsiteY34" fmla="*/ 51758 h 2579298"/>
              <a:gd name="connsiteX35" fmla="*/ 1259457 w 3045125"/>
              <a:gd name="connsiteY35" fmla="*/ 25879 h 2579298"/>
              <a:gd name="connsiteX36" fmla="*/ 1207698 w 3045125"/>
              <a:gd name="connsiteY36" fmla="*/ 0 h 2579298"/>
              <a:gd name="connsiteX37" fmla="*/ 1104181 w 3045125"/>
              <a:gd name="connsiteY37" fmla="*/ 17252 h 2579298"/>
              <a:gd name="connsiteX38" fmla="*/ 1017917 w 3045125"/>
              <a:gd name="connsiteY38" fmla="*/ 34505 h 2579298"/>
              <a:gd name="connsiteX39" fmla="*/ 785004 w 3045125"/>
              <a:gd name="connsiteY39" fmla="*/ 43132 h 2579298"/>
              <a:gd name="connsiteX40" fmla="*/ 310551 w 3045125"/>
              <a:gd name="connsiteY40" fmla="*/ 51758 h 2579298"/>
              <a:gd name="connsiteX41" fmla="*/ 138023 w 3045125"/>
              <a:gd name="connsiteY41" fmla="*/ 60385 h 2579298"/>
              <a:gd name="connsiteX42" fmla="*/ 60385 w 3045125"/>
              <a:gd name="connsiteY42" fmla="*/ 103517 h 2579298"/>
              <a:gd name="connsiteX43" fmla="*/ 0 w 3045125"/>
              <a:gd name="connsiteY43" fmla="*/ 129396 h 2579298"/>
              <a:gd name="connsiteX44" fmla="*/ 8627 w 3045125"/>
              <a:gd name="connsiteY44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14732 w 3045125"/>
              <a:gd name="connsiteY32" fmla="*/ 198407 h 2579298"/>
              <a:gd name="connsiteX33" fmla="*/ 1302589 w 3045125"/>
              <a:gd name="connsiteY33" fmla="*/ 77637 h 2579298"/>
              <a:gd name="connsiteX34" fmla="*/ 1276710 w 3045125"/>
              <a:gd name="connsiteY34" fmla="*/ 51758 h 2579298"/>
              <a:gd name="connsiteX35" fmla="*/ 1207698 w 3045125"/>
              <a:gd name="connsiteY35" fmla="*/ 0 h 2579298"/>
              <a:gd name="connsiteX36" fmla="*/ 1104181 w 3045125"/>
              <a:gd name="connsiteY36" fmla="*/ 17252 h 2579298"/>
              <a:gd name="connsiteX37" fmla="*/ 1017917 w 3045125"/>
              <a:gd name="connsiteY37" fmla="*/ 34505 h 2579298"/>
              <a:gd name="connsiteX38" fmla="*/ 785004 w 3045125"/>
              <a:gd name="connsiteY38" fmla="*/ 43132 h 2579298"/>
              <a:gd name="connsiteX39" fmla="*/ 310551 w 3045125"/>
              <a:gd name="connsiteY39" fmla="*/ 51758 h 2579298"/>
              <a:gd name="connsiteX40" fmla="*/ 138023 w 3045125"/>
              <a:gd name="connsiteY40" fmla="*/ 60385 h 2579298"/>
              <a:gd name="connsiteX41" fmla="*/ 60385 w 3045125"/>
              <a:gd name="connsiteY41" fmla="*/ 103517 h 2579298"/>
              <a:gd name="connsiteX42" fmla="*/ 0 w 3045125"/>
              <a:gd name="connsiteY42" fmla="*/ 129396 h 2579298"/>
              <a:gd name="connsiteX43" fmla="*/ 8627 w 3045125"/>
              <a:gd name="connsiteY43" fmla="*/ 163902 h 2579298"/>
              <a:gd name="connsiteX0" fmla="*/ 3045125 w 3045125"/>
              <a:gd name="connsiteY0" fmla="*/ 2579298 h 2579298"/>
              <a:gd name="connsiteX1" fmla="*/ 3019245 w 3045125"/>
              <a:gd name="connsiteY1" fmla="*/ 2527539 h 2579298"/>
              <a:gd name="connsiteX2" fmla="*/ 2993366 w 3045125"/>
              <a:gd name="connsiteY2" fmla="*/ 2501660 h 2579298"/>
              <a:gd name="connsiteX3" fmla="*/ 2941608 w 3045125"/>
              <a:gd name="connsiteY3" fmla="*/ 2415396 h 2579298"/>
              <a:gd name="connsiteX4" fmla="*/ 2889849 w 3045125"/>
              <a:gd name="connsiteY4" fmla="*/ 2337758 h 2579298"/>
              <a:gd name="connsiteX5" fmla="*/ 2881223 w 3045125"/>
              <a:gd name="connsiteY5" fmla="*/ 2311879 h 2579298"/>
              <a:gd name="connsiteX6" fmla="*/ 2803585 w 3045125"/>
              <a:gd name="connsiteY6" fmla="*/ 2208362 h 2579298"/>
              <a:gd name="connsiteX7" fmla="*/ 2777706 w 3045125"/>
              <a:gd name="connsiteY7" fmla="*/ 2156603 h 2579298"/>
              <a:gd name="connsiteX8" fmla="*/ 2691442 w 3045125"/>
              <a:gd name="connsiteY8" fmla="*/ 2027207 h 2579298"/>
              <a:gd name="connsiteX9" fmla="*/ 2682815 w 3045125"/>
              <a:gd name="connsiteY9" fmla="*/ 2001328 h 2579298"/>
              <a:gd name="connsiteX10" fmla="*/ 2631057 w 3045125"/>
              <a:gd name="connsiteY10" fmla="*/ 1923690 h 2579298"/>
              <a:gd name="connsiteX11" fmla="*/ 2613804 w 3045125"/>
              <a:gd name="connsiteY11" fmla="*/ 1897811 h 2579298"/>
              <a:gd name="connsiteX12" fmla="*/ 2544793 w 3045125"/>
              <a:gd name="connsiteY12" fmla="*/ 1777041 h 2579298"/>
              <a:gd name="connsiteX13" fmla="*/ 2510287 w 3045125"/>
              <a:gd name="connsiteY13" fmla="*/ 1725283 h 2579298"/>
              <a:gd name="connsiteX14" fmla="*/ 2458528 w 3045125"/>
              <a:gd name="connsiteY14" fmla="*/ 1656271 h 2579298"/>
              <a:gd name="connsiteX15" fmla="*/ 2432649 w 3045125"/>
              <a:gd name="connsiteY15" fmla="*/ 1604513 h 2579298"/>
              <a:gd name="connsiteX16" fmla="*/ 2406770 w 3045125"/>
              <a:gd name="connsiteY16" fmla="*/ 1561381 h 2579298"/>
              <a:gd name="connsiteX17" fmla="*/ 2380891 w 3045125"/>
              <a:gd name="connsiteY17" fmla="*/ 1526875 h 2579298"/>
              <a:gd name="connsiteX18" fmla="*/ 2320506 w 3045125"/>
              <a:gd name="connsiteY18" fmla="*/ 1406105 h 2579298"/>
              <a:gd name="connsiteX19" fmla="*/ 2260121 w 3045125"/>
              <a:gd name="connsiteY19" fmla="*/ 1311215 h 2579298"/>
              <a:gd name="connsiteX20" fmla="*/ 2208362 w 3045125"/>
              <a:gd name="connsiteY20" fmla="*/ 1216324 h 2579298"/>
              <a:gd name="connsiteX21" fmla="*/ 2122098 w 3045125"/>
              <a:gd name="connsiteY21" fmla="*/ 1086928 h 2579298"/>
              <a:gd name="connsiteX22" fmla="*/ 2078966 w 3045125"/>
              <a:gd name="connsiteY22" fmla="*/ 992037 h 2579298"/>
              <a:gd name="connsiteX23" fmla="*/ 2035834 w 3045125"/>
              <a:gd name="connsiteY23" fmla="*/ 931652 h 2579298"/>
              <a:gd name="connsiteX24" fmla="*/ 1932317 w 3045125"/>
              <a:gd name="connsiteY24" fmla="*/ 767751 h 2579298"/>
              <a:gd name="connsiteX25" fmla="*/ 1906438 w 3045125"/>
              <a:gd name="connsiteY25" fmla="*/ 741871 h 2579298"/>
              <a:gd name="connsiteX26" fmla="*/ 1802921 w 3045125"/>
              <a:gd name="connsiteY26" fmla="*/ 603849 h 2579298"/>
              <a:gd name="connsiteX27" fmla="*/ 1708030 w 3045125"/>
              <a:gd name="connsiteY27" fmla="*/ 500332 h 2579298"/>
              <a:gd name="connsiteX28" fmla="*/ 1682151 w 3045125"/>
              <a:gd name="connsiteY28" fmla="*/ 474452 h 2579298"/>
              <a:gd name="connsiteX29" fmla="*/ 1664898 w 3045125"/>
              <a:gd name="connsiteY29" fmla="*/ 448573 h 2579298"/>
              <a:gd name="connsiteX30" fmla="*/ 1613140 w 3045125"/>
              <a:gd name="connsiteY30" fmla="*/ 405441 h 2579298"/>
              <a:gd name="connsiteX31" fmla="*/ 1518249 w 3045125"/>
              <a:gd name="connsiteY31" fmla="*/ 310551 h 2579298"/>
              <a:gd name="connsiteX32" fmla="*/ 1414732 w 3045125"/>
              <a:gd name="connsiteY32" fmla="*/ 198407 h 2579298"/>
              <a:gd name="connsiteX33" fmla="*/ 1302589 w 3045125"/>
              <a:gd name="connsiteY33" fmla="*/ 77637 h 2579298"/>
              <a:gd name="connsiteX34" fmla="*/ 1276710 w 3045125"/>
              <a:gd name="connsiteY34" fmla="*/ 51758 h 2579298"/>
              <a:gd name="connsiteX35" fmla="*/ 1207698 w 3045125"/>
              <a:gd name="connsiteY35" fmla="*/ 0 h 2579298"/>
              <a:gd name="connsiteX36" fmla="*/ 1104181 w 3045125"/>
              <a:gd name="connsiteY36" fmla="*/ 17252 h 2579298"/>
              <a:gd name="connsiteX37" fmla="*/ 1017917 w 3045125"/>
              <a:gd name="connsiteY37" fmla="*/ 34505 h 2579298"/>
              <a:gd name="connsiteX38" fmla="*/ 785004 w 3045125"/>
              <a:gd name="connsiteY38" fmla="*/ 43132 h 2579298"/>
              <a:gd name="connsiteX39" fmla="*/ 310551 w 3045125"/>
              <a:gd name="connsiteY39" fmla="*/ 51758 h 2579298"/>
              <a:gd name="connsiteX40" fmla="*/ 60385 w 3045125"/>
              <a:gd name="connsiteY40" fmla="*/ 103517 h 2579298"/>
              <a:gd name="connsiteX41" fmla="*/ 0 w 3045125"/>
              <a:gd name="connsiteY41" fmla="*/ 129396 h 2579298"/>
              <a:gd name="connsiteX42" fmla="*/ 8627 w 3045125"/>
              <a:gd name="connsiteY42" fmla="*/ 163902 h 2579298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32649 w 3045125"/>
              <a:gd name="connsiteY15" fmla="*/ 1607389 h 2582174"/>
              <a:gd name="connsiteX16" fmla="*/ 2406770 w 3045125"/>
              <a:gd name="connsiteY16" fmla="*/ 1564257 h 2582174"/>
              <a:gd name="connsiteX17" fmla="*/ 2380891 w 3045125"/>
              <a:gd name="connsiteY17" fmla="*/ 1529751 h 2582174"/>
              <a:gd name="connsiteX18" fmla="*/ 2320506 w 3045125"/>
              <a:gd name="connsiteY18" fmla="*/ 1408981 h 2582174"/>
              <a:gd name="connsiteX19" fmla="*/ 2260121 w 3045125"/>
              <a:gd name="connsiteY19" fmla="*/ 1314091 h 2582174"/>
              <a:gd name="connsiteX20" fmla="*/ 2208362 w 3045125"/>
              <a:gd name="connsiteY20" fmla="*/ 1219200 h 2582174"/>
              <a:gd name="connsiteX21" fmla="*/ 2122098 w 3045125"/>
              <a:gd name="connsiteY21" fmla="*/ 1089804 h 2582174"/>
              <a:gd name="connsiteX22" fmla="*/ 2078966 w 3045125"/>
              <a:gd name="connsiteY22" fmla="*/ 994913 h 2582174"/>
              <a:gd name="connsiteX23" fmla="*/ 2035834 w 3045125"/>
              <a:gd name="connsiteY23" fmla="*/ 934528 h 2582174"/>
              <a:gd name="connsiteX24" fmla="*/ 1932317 w 3045125"/>
              <a:gd name="connsiteY24" fmla="*/ 770627 h 2582174"/>
              <a:gd name="connsiteX25" fmla="*/ 1906438 w 3045125"/>
              <a:gd name="connsiteY25" fmla="*/ 744747 h 2582174"/>
              <a:gd name="connsiteX26" fmla="*/ 1802921 w 3045125"/>
              <a:gd name="connsiteY26" fmla="*/ 606725 h 2582174"/>
              <a:gd name="connsiteX27" fmla="*/ 1708030 w 3045125"/>
              <a:gd name="connsiteY27" fmla="*/ 503208 h 2582174"/>
              <a:gd name="connsiteX28" fmla="*/ 1682151 w 3045125"/>
              <a:gd name="connsiteY28" fmla="*/ 477328 h 2582174"/>
              <a:gd name="connsiteX29" fmla="*/ 1664898 w 3045125"/>
              <a:gd name="connsiteY29" fmla="*/ 451449 h 2582174"/>
              <a:gd name="connsiteX30" fmla="*/ 1613140 w 3045125"/>
              <a:gd name="connsiteY30" fmla="*/ 408317 h 2582174"/>
              <a:gd name="connsiteX31" fmla="*/ 1518249 w 3045125"/>
              <a:gd name="connsiteY31" fmla="*/ 313427 h 2582174"/>
              <a:gd name="connsiteX32" fmla="*/ 1414732 w 3045125"/>
              <a:gd name="connsiteY32" fmla="*/ 201283 h 2582174"/>
              <a:gd name="connsiteX33" fmla="*/ 1302589 w 3045125"/>
              <a:gd name="connsiteY33" fmla="*/ 80513 h 2582174"/>
              <a:gd name="connsiteX34" fmla="*/ 1276710 w 3045125"/>
              <a:gd name="connsiteY34" fmla="*/ 54634 h 2582174"/>
              <a:gd name="connsiteX35" fmla="*/ 1207698 w 3045125"/>
              <a:gd name="connsiteY35" fmla="*/ 2876 h 2582174"/>
              <a:gd name="connsiteX36" fmla="*/ 1017917 w 3045125"/>
              <a:gd name="connsiteY36" fmla="*/ 37381 h 2582174"/>
              <a:gd name="connsiteX37" fmla="*/ 785004 w 3045125"/>
              <a:gd name="connsiteY37" fmla="*/ 46008 h 2582174"/>
              <a:gd name="connsiteX38" fmla="*/ 310551 w 3045125"/>
              <a:gd name="connsiteY38" fmla="*/ 54634 h 2582174"/>
              <a:gd name="connsiteX39" fmla="*/ 60385 w 3045125"/>
              <a:gd name="connsiteY39" fmla="*/ 106393 h 2582174"/>
              <a:gd name="connsiteX40" fmla="*/ 0 w 3045125"/>
              <a:gd name="connsiteY40" fmla="*/ 132272 h 2582174"/>
              <a:gd name="connsiteX41" fmla="*/ 8627 w 3045125"/>
              <a:gd name="connsiteY41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32649 w 3045125"/>
              <a:gd name="connsiteY15" fmla="*/ 1607389 h 2582174"/>
              <a:gd name="connsiteX16" fmla="*/ 2406770 w 3045125"/>
              <a:gd name="connsiteY16" fmla="*/ 1564257 h 2582174"/>
              <a:gd name="connsiteX17" fmla="*/ 2380891 w 3045125"/>
              <a:gd name="connsiteY17" fmla="*/ 1529751 h 2582174"/>
              <a:gd name="connsiteX18" fmla="*/ 2320506 w 3045125"/>
              <a:gd name="connsiteY18" fmla="*/ 1408981 h 2582174"/>
              <a:gd name="connsiteX19" fmla="*/ 2260121 w 3045125"/>
              <a:gd name="connsiteY19" fmla="*/ 1314091 h 2582174"/>
              <a:gd name="connsiteX20" fmla="*/ 2208362 w 3045125"/>
              <a:gd name="connsiteY20" fmla="*/ 1219200 h 2582174"/>
              <a:gd name="connsiteX21" fmla="*/ 2122098 w 3045125"/>
              <a:gd name="connsiteY21" fmla="*/ 1089804 h 2582174"/>
              <a:gd name="connsiteX22" fmla="*/ 2078966 w 3045125"/>
              <a:gd name="connsiteY22" fmla="*/ 994913 h 2582174"/>
              <a:gd name="connsiteX23" fmla="*/ 2035834 w 3045125"/>
              <a:gd name="connsiteY23" fmla="*/ 934528 h 2582174"/>
              <a:gd name="connsiteX24" fmla="*/ 1932317 w 3045125"/>
              <a:gd name="connsiteY24" fmla="*/ 770627 h 2582174"/>
              <a:gd name="connsiteX25" fmla="*/ 1906438 w 3045125"/>
              <a:gd name="connsiteY25" fmla="*/ 744747 h 2582174"/>
              <a:gd name="connsiteX26" fmla="*/ 1802921 w 3045125"/>
              <a:gd name="connsiteY26" fmla="*/ 606725 h 2582174"/>
              <a:gd name="connsiteX27" fmla="*/ 1708030 w 3045125"/>
              <a:gd name="connsiteY27" fmla="*/ 503208 h 2582174"/>
              <a:gd name="connsiteX28" fmla="*/ 1682151 w 3045125"/>
              <a:gd name="connsiteY28" fmla="*/ 477328 h 2582174"/>
              <a:gd name="connsiteX29" fmla="*/ 1613140 w 3045125"/>
              <a:gd name="connsiteY29" fmla="*/ 408317 h 2582174"/>
              <a:gd name="connsiteX30" fmla="*/ 1518249 w 3045125"/>
              <a:gd name="connsiteY30" fmla="*/ 313427 h 2582174"/>
              <a:gd name="connsiteX31" fmla="*/ 1414732 w 3045125"/>
              <a:gd name="connsiteY31" fmla="*/ 201283 h 2582174"/>
              <a:gd name="connsiteX32" fmla="*/ 1302589 w 3045125"/>
              <a:gd name="connsiteY32" fmla="*/ 80513 h 2582174"/>
              <a:gd name="connsiteX33" fmla="*/ 1276710 w 3045125"/>
              <a:gd name="connsiteY33" fmla="*/ 54634 h 2582174"/>
              <a:gd name="connsiteX34" fmla="*/ 1207698 w 3045125"/>
              <a:gd name="connsiteY34" fmla="*/ 2876 h 2582174"/>
              <a:gd name="connsiteX35" fmla="*/ 1017917 w 3045125"/>
              <a:gd name="connsiteY35" fmla="*/ 37381 h 2582174"/>
              <a:gd name="connsiteX36" fmla="*/ 785004 w 3045125"/>
              <a:gd name="connsiteY36" fmla="*/ 46008 h 2582174"/>
              <a:gd name="connsiteX37" fmla="*/ 310551 w 3045125"/>
              <a:gd name="connsiteY37" fmla="*/ 54634 h 2582174"/>
              <a:gd name="connsiteX38" fmla="*/ 60385 w 3045125"/>
              <a:gd name="connsiteY38" fmla="*/ 106393 h 2582174"/>
              <a:gd name="connsiteX39" fmla="*/ 0 w 3045125"/>
              <a:gd name="connsiteY39" fmla="*/ 132272 h 2582174"/>
              <a:gd name="connsiteX40" fmla="*/ 8627 w 3045125"/>
              <a:gd name="connsiteY40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32649 w 3045125"/>
              <a:gd name="connsiteY15" fmla="*/ 1607389 h 2582174"/>
              <a:gd name="connsiteX16" fmla="*/ 2406770 w 3045125"/>
              <a:gd name="connsiteY16" fmla="*/ 1564257 h 2582174"/>
              <a:gd name="connsiteX17" fmla="*/ 2380891 w 3045125"/>
              <a:gd name="connsiteY17" fmla="*/ 1529751 h 2582174"/>
              <a:gd name="connsiteX18" fmla="*/ 2320506 w 3045125"/>
              <a:gd name="connsiteY18" fmla="*/ 1408981 h 2582174"/>
              <a:gd name="connsiteX19" fmla="*/ 2260121 w 3045125"/>
              <a:gd name="connsiteY19" fmla="*/ 1314091 h 2582174"/>
              <a:gd name="connsiteX20" fmla="*/ 2208362 w 3045125"/>
              <a:gd name="connsiteY20" fmla="*/ 1219200 h 2582174"/>
              <a:gd name="connsiteX21" fmla="*/ 2122098 w 3045125"/>
              <a:gd name="connsiteY21" fmla="*/ 1089804 h 2582174"/>
              <a:gd name="connsiteX22" fmla="*/ 2078966 w 3045125"/>
              <a:gd name="connsiteY22" fmla="*/ 994913 h 2582174"/>
              <a:gd name="connsiteX23" fmla="*/ 2035834 w 3045125"/>
              <a:gd name="connsiteY23" fmla="*/ 934528 h 2582174"/>
              <a:gd name="connsiteX24" fmla="*/ 1932317 w 3045125"/>
              <a:gd name="connsiteY24" fmla="*/ 770627 h 2582174"/>
              <a:gd name="connsiteX25" fmla="*/ 1906438 w 3045125"/>
              <a:gd name="connsiteY25" fmla="*/ 744747 h 2582174"/>
              <a:gd name="connsiteX26" fmla="*/ 1802921 w 3045125"/>
              <a:gd name="connsiteY26" fmla="*/ 606725 h 2582174"/>
              <a:gd name="connsiteX27" fmla="*/ 1708030 w 3045125"/>
              <a:gd name="connsiteY27" fmla="*/ 503208 h 2582174"/>
              <a:gd name="connsiteX28" fmla="*/ 1613140 w 3045125"/>
              <a:gd name="connsiteY28" fmla="*/ 408317 h 2582174"/>
              <a:gd name="connsiteX29" fmla="*/ 1518249 w 3045125"/>
              <a:gd name="connsiteY29" fmla="*/ 313427 h 2582174"/>
              <a:gd name="connsiteX30" fmla="*/ 1414732 w 3045125"/>
              <a:gd name="connsiteY30" fmla="*/ 201283 h 2582174"/>
              <a:gd name="connsiteX31" fmla="*/ 1302589 w 3045125"/>
              <a:gd name="connsiteY31" fmla="*/ 80513 h 2582174"/>
              <a:gd name="connsiteX32" fmla="*/ 1276710 w 3045125"/>
              <a:gd name="connsiteY32" fmla="*/ 54634 h 2582174"/>
              <a:gd name="connsiteX33" fmla="*/ 1207698 w 3045125"/>
              <a:gd name="connsiteY33" fmla="*/ 2876 h 2582174"/>
              <a:gd name="connsiteX34" fmla="*/ 1017917 w 3045125"/>
              <a:gd name="connsiteY34" fmla="*/ 37381 h 2582174"/>
              <a:gd name="connsiteX35" fmla="*/ 785004 w 3045125"/>
              <a:gd name="connsiteY35" fmla="*/ 46008 h 2582174"/>
              <a:gd name="connsiteX36" fmla="*/ 310551 w 3045125"/>
              <a:gd name="connsiteY36" fmla="*/ 54634 h 2582174"/>
              <a:gd name="connsiteX37" fmla="*/ 60385 w 3045125"/>
              <a:gd name="connsiteY37" fmla="*/ 106393 h 2582174"/>
              <a:gd name="connsiteX38" fmla="*/ 0 w 3045125"/>
              <a:gd name="connsiteY38" fmla="*/ 132272 h 2582174"/>
              <a:gd name="connsiteX39" fmla="*/ 8627 w 3045125"/>
              <a:gd name="connsiteY39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06770 w 3045125"/>
              <a:gd name="connsiteY15" fmla="*/ 1564257 h 2582174"/>
              <a:gd name="connsiteX16" fmla="*/ 2380891 w 3045125"/>
              <a:gd name="connsiteY16" fmla="*/ 1529751 h 2582174"/>
              <a:gd name="connsiteX17" fmla="*/ 2320506 w 3045125"/>
              <a:gd name="connsiteY17" fmla="*/ 1408981 h 2582174"/>
              <a:gd name="connsiteX18" fmla="*/ 2260121 w 3045125"/>
              <a:gd name="connsiteY18" fmla="*/ 1314091 h 2582174"/>
              <a:gd name="connsiteX19" fmla="*/ 2208362 w 3045125"/>
              <a:gd name="connsiteY19" fmla="*/ 1219200 h 2582174"/>
              <a:gd name="connsiteX20" fmla="*/ 2122098 w 3045125"/>
              <a:gd name="connsiteY20" fmla="*/ 1089804 h 2582174"/>
              <a:gd name="connsiteX21" fmla="*/ 2078966 w 3045125"/>
              <a:gd name="connsiteY21" fmla="*/ 994913 h 2582174"/>
              <a:gd name="connsiteX22" fmla="*/ 2035834 w 3045125"/>
              <a:gd name="connsiteY22" fmla="*/ 934528 h 2582174"/>
              <a:gd name="connsiteX23" fmla="*/ 1932317 w 3045125"/>
              <a:gd name="connsiteY23" fmla="*/ 770627 h 2582174"/>
              <a:gd name="connsiteX24" fmla="*/ 1906438 w 3045125"/>
              <a:gd name="connsiteY24" fmla="*/ 744747 h 2582174"/>
              <a:gd name="connsiteX25" fmla="*/ 1802921 w 3045125"/>
              <a:gd name="connsiteY25" fmla="*/ 606725 h 2582174"/>
              <a:gd name="connsiteX26" fmla="*/ 1708030 w 3045125"/>
              <a:gd name="connsiteY26" fmla="*/ 503208 h 2582174"/>
              <a:gd name="connsiteX27" fmla="*/ 1613140 w 3045125"/>
              <a:gd name="connsiteY27" fmla="*/ 408317 h 2582174"/>
              <a:gd name="connsiteX28" fmla="*/ 1518249 w 3045125"/>
              <a:gd name="connsiteY28" fmla="*/ 313427 h 2582174"/>
              <a:gd name="connsiteX29" fmla="*/ 1414732 w 3045125"/>
              <a:gd name="connsiteY29" fmla="*/ 201283 h 2582174"/>
              <a:gd name="connsiteX30" fmla="*/ 1302589 w 3045125"/>
              <a:gd name="connsiteY30" fmla="*/ 80513 h 2582174"/>
              <a:gd name="connsiteX31" fmla="*/ 1276710 w 3045125"/>
              <a:gd name="connsiteY31" fmla="*/ 54634 h 2582174"/>
              <a:gd name="connsiteX32" fmla="*/ 1207698 w 3045125"/>
              <a:gd name="connsiteY32" fmla="*/ 2876 h 2582174"/>
              <a:gd name="connsiteX33" fmla="*/ 1017917 w 3045125"/>
              <a:gd name="connsiteY33" fmla="*/ 37381 h 2582174"/>
              <a:gd name="connsiteX34" fmla="*/ 785004 w 3045125"/>
              <a:gd name="connsiteY34" fmla="*/ 46008 h 2582174"/>
              <a:gd name="connsiteX35" fmla="*/ 310551 w 3045125"/>
              <a:gd name="connsiteY35" fmla="*/ 54634 h 2582174"/>
              <a:gd name="connsiteX36" fmla="*/ 60385 w 3045125"/>
              <a:gd name="connsiteY36" fmla="*/ 106393 h 2582174"/>
              <a:gd name="connsiteX37" fmla="*/ 0 w 3045125"/>
              <a:gd name="connsiteY37" fmla="*/ 132272 h 2582174"/>
              <a:gd name="connsiteX38" fmla="*/ 8627 w 3045125"/>
              <a:gd name="connsiteY38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06770 w 3045125"/>
              <a:gd name="connsiteY15" fmla="*/ 1564257 h 2582174"/>
              <a:gd name="connsiteX16" fmla="*/ 2380891 w 3045125"/>
              <a:gd name="connsiteY16" fmla="*/ 1529751 h 2582174"/>
              <a:gd name="connsiteX17" fmla="*/ 2260121 w 3045125"/>
              <a:gd name="connsiteY17" fmla="*/ 1314091 h 2582174"/>
              <a:gd name="connsiteX18" fmla="*/ 2208362 w 3045125"/>
              <a:gd name="connsiteY18" fmla="*/ 1219200 h 2582174"/>
              <a:gd name="connsiteX19" fmla="*/ 2122098 w 3045125"/>
              <a:gd name="connsiteY19" fmla="*/ 1089804 h 2582174"/>
              <a:gd name="connsiteX20" fmla="*/ 2078966 w 3045125"/>
              <a:gd name="connsiteY20" fmla="*/ 994913 h 2582174"/>
              <a:gd name="connsiteX21" fmla="*/ 2035834 w 3045125"/>
              <a:gd name="connsiteY21" fmla="*/ 934528 h 2582174"/>
              <a:gd name="connsiteX22" fmla="*/ 1932317 w 3045125"/>
              <a:gd name="connsiteY22" fmla="*/ 770627 h 2582174"/>
              <a:gd name="connsiteX23" fmla="*/ 1906438 w 3045125"/>
              <a:gd name="connsiteY23" fmla="*/ 744747 h 2582174"/>
              <a:gd name="connsiteX24" fmla="*/ 1802921 w 3045125"/>
              <a:gd name="connsiteY24" fmla="*/ 606725 h 2582174"/>
              <a:gd name="connsiteX25" fmla="*/ 1708030 w 3045125"/>
              <a:gd name="connsiteY25" fmla="*/ 503208 h 2582174"/>
              <a:gd name="connsiteX26" fmla="*/ 1613140 w 3045125"/>
              <a:gd name="connsiteY26" fmla="*/ 408317 h 2582174"/>
              <a:gd name="connsiteX27" fmla="*/ 1518249 w 3045125"/>
              <a:gd name="connsiteY27" fmla="*/ 313427 h 2582174"/>
              <a:gd name="connsiteX28" fmla="*/ 1414732 w 3045125"/>
              <a:gd name="connsiteY28" fmla="*/ 201283 h 2582174"/>
              <a:gd name="connsiteX29" fmla="*/ 1302589 w 3045125"/>
              <a:gd name="connsiteY29" fmla="*/ 80513 h 2582174"/>
              <a:gd name="connsiteX30" fmla="*/ 1276710 w 3045125"/>
              <a:gd name="connsiteY30" fmla="*/ 54634 h 2582174"/>
              <a:gd name="connsiteX31" fmla="*/ 1207698 w 3045125"/>
              <a:gd name="connsiteY31" fmla="*/ 2876 h 2582174"/>
              <a:gd name="connsiteX32" fmla="*/ 1017917 w 3045125"/>
              <a:gd name="connsiteY32" fmla="*/ 37381 h 2582174"/>
              <a:gd name="connsiteX33" fmla="*/ 785004 w 3045125"/>
              <a:gd name="connsiteY33" fmla="*/ 46008 h 2582174"/>
              <a:gd name="connsiteX34" fmla="*/ 310551 w 3045125"/>
              <a:gd name="connsiteY34" fmla="*/ 54634 h 2582174"/>
              <a:gd name="connsiteX35" fmla="*/ 60385 w 3045125"/>
              <a:gd name="connsiteY35" fmla="*/ 106393 h 2582174"/>
              <a:gd name="connsiteX36" fmla="*/ 0 w 3045125"/>
              <a:gd name="connsiteY36" fmla="*/ 132272 h 2582174"/>
              <a:gd name="connsiteX37" fmla="*/ 8627 w 3045125"/>
              <a:gd name="connsiteY37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613804 w 3045125"/>
              <a:gd name="connsiteY11" fmla="*/ 1900687 h 2582174"/>
              <a:gd name="connsiteX12" fmla="*/ 2544793 w 3045125"/>
              <a:gd name="connsiteY12" fmla="*/ 1779917 h 2582174"/>
              <a:gd name="connsiteX13" fmla="*/ 2510287 w 3045125"/>
              <a:gd name="connsiteY13" fmla="*/ 1728159 h 2582174"/>
              <a:gd name="connsiteX14" fmla="*/ 2458528 w 3045125"/>
              <a:gd name="connsiteY14" fmla="*/ 1659147 h 2582174"/>
              <a:gd name="connsiteX15" fmla="*/ 2406770 w 3045125"/>
              <a:gd name="connsiteY15" fmla="*/ 1564257 h 2582174"/>
              <a:gd name="connsiteX16" fmla="*/ 2260121 w 3045125"/>
              <a:gd name="connsiteY16" fmla="*/ 1314091 h 2582174"/>
              <a:gd name="connsiteX17" fmla="*/ 2208362 w 3045125"/>
              <a:gd name="connsiteY17" fmla="*/ 1219200 h 2582174"/>
              <a:gd name="connsiteX18" fmla="*/ 2122098 w 3045125"/>
              <a:gd name="connsiteY18" fmla="*/ 1089804 h 2582174"/>
              <a:gd name="connsiteX19" fmla="*/ 2078966 w 3045125"/>
              <a:gd name="connsiteY19" fmla="*/ 994913 h 2582174"/>
              <a:gd name="connsiteX20" fmla="*/ 2035834 w 3045125"/>
              <a:gd name="connsiteY20" fmla="*/ 934528 h 2582174"/>
              <a:gd name="connsiteX21" fmla="*/ 1932317 w 3045125"/>
              <a:gd name="connsiteY21" fmla="*/ 770627 h 2582174"/>
              <a:gd name="connsiteX22" fmla="*/ 1906438 w 3045125"/>
              <a:gd name="connsiteY22" fmla="*/ 744747 h 2582174"/>
              <a:gd name="connsiteX23" fmla="*/ 1802921 w 3045125"/>
              <a:gd name="connsiteY23" fmla="*/ 606725 h 2582174"/>
              <a:gd name="connsiteX24" fmla="*/ 1708030 w 3045125"/>
              <a:gd name="connsiteY24" fmla="*/ 503208 h 2582174"/>
              <a:gd name="connsiteX25" fmla="*/ 1613140 w 3045125"/>
              <a:gd name="connsiteY25" fmla="*/ 408317 h 2582174"/>
              <a:gd name="connsiteX26" fmla="*/ 1518249 w 3045125"/>
              <a:gd name="connsiteY26" fmla="*/ 313427 h 2582174"/>
              <a:gd name="connsiteX27" fmla="*/ 1414732 w 3045125"/>
              <a:gd name="connsiteY27" fmla="*/ 201283 h 2582174"/>
              <a:gd name="connsiteX28" fmla="*/ 1302589 w 3045125"/>
              <a:gd name="connsiteY28" fmla="*/ 80513 h 2582174"/>
              <a:gd name="connsiteX29" fmla="*/ 1276710 w 3045125"/>
              <a:gd name="connsiteY29" fmla="*/ 54634 h 2582174"/>
              <a:gd name="connsiteX30" fmla="*/ 1207698 w 3045125"/>
              <a:gd name="connsiteY30" fmla="*/ 2876 h 2582174"/>
              <a:gd name="connsiteX31" fmla="*/ 1017917 w 3045125"/>
              <a:gd name="connsiteY31" fmla="*/ 37381 h 2582174"/>
              <a:gd name="connsiteX32" fmla="*/ 785004 w 3045125"/>
              <a:gd name="connsiteY32" fmla="*/ 46008 h 2582174"/>
              <a:gd name="connsiteX33" fmla="*/ 310551 w 3045125"/>
              <a:gd name="connsiteY33" fmla="*/ 54634 h 2582174"/>
              <a:gd name="connsiteX34" fmla="*/ 60385 w 3045125"/>
              <a:gd name="connsiteY34" fmla="*/ 106393 h 2582174"/>
              <a:gd name="connsiteX35" fmla="*/ 0 w 3045125"/>
              <a:gd name="connsiteY35" fmla="*/ 132272 h 2582174"/>
              <a:gd name="connsiteX36" fmla="*/ 8627 w 3045125"/>
              <a:gd name="connsiteY36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91442 w 3045125"/>
              <a:gd name="connsiteY8" fmla="*/ 2030083 h 2582174"/>
              <a:gd name="connsiteX9" fmla="*/ 2682815 w 3045125"/>
              <a:gd name="connsiteY9" fmla="*/ 2004204 h 2582174"/>
              <a:gd name="connsiteX10" fmla="*/ 2631057 w 3045125"/>
              <a:gd name="connsiteY10" fmla="*/ 1926566 h 2582174"/>
              <a:gd name="connsiteX11" fmla="*/ 2544793 w 3045125"/>
              <a:gd name="connsiteY11" fmla="*/ 1779917 h 2582174"/>
              <a:gd name="connsiteX12" fmla="*/ 2510287 w 3045125"/>
              <a:gd name="connsiteY12" fmla="*/ 1728159 h 2582174"/>
              <a:gd name="connsiteX13" fmla="*/ 2458528 w 3045125"/>
              <a:gd name="connsiteY13" fmla="*/ 1659147 h 2582174"/>
              <a:gd name="connsiteX14" fmla="*/ 2406770 w 3045125"/>
              <a:gd name="connsiteY14" fmla="*/ 1564257 h 2582174"/>
              <a:gd name="connsiteX15" fmla="*/ 2260121 w 3045125"/>
              <a:gd name="connsiteY15" fmla="*/ 1314091 h 2582174"/>
              <a:gd name="connsiteX16" fmla="*/ 2208362 w 3045125"/>
              <a:gd name="connsiteY16" fmla="*/ 1219200 h 2582174"/>
              <a:gd name="connsiteX17" fmla="*/ 2122098 w 3045125"/>
              <a:gd name="connsiteY17" fmla="*/ 1089804 h 2582174"/>
              <a:gd name="connsiteX18" fmla="*/ 2078966 w 3045125"/>
              <a:gd name="connsiteY18" fmla="*/ 994913 h 2582174"/>
              <a:gd name="connsiteX19" fmla="*/ 2035834 w 3045125"/>
              <a:gd name="connsiteY19" fmla="*/ 934528 h 2582174"/>
              <a:gd name="connsiteX20" fmla="*/ 1932317 w 3045125"/>
              <a:gd name="connsiteY20" fmla="*/ 770627 h 2582174"/>
              <a:gd name="connsiteX21" fmla="*/ 1906438 w 3045125"/>
              <a:gd name="connsiteY21" fmla="*/ 744747 h 2582174"/>
              <a:gd name="connsiteX22" fmla="*/ 1802921 w 3045125"/>
              <a:gd name="connsiteY22" fmla="*/ 606725 h 2582174"/>
              <a:gd name="connsiteX23" fmla="*/ 1708030 w 3045125"/>
              <a:gd name="connsiteY23" fmla="*/ 503208 h 2582174"/>
              <a:gd name="connsiteX24" fmla="*/ 1613140 w 3045125"/>
              <a:gd name="connsiteY24" fmla="*/ 408317 h 2582174"/>
              <a:gd name="connsiteX25" fmla="*/ 1518249 w 3045125"/>
              <a:gd name="connsiteY25" fmla="*/ 313427 h 2582174"/>
              <a:gd name="connsiteX26" fmla="*/ 1414732 w 3045125"/>
              <a:gd name="connsiteY26" fmla="*/ 201283 h 2582174"/>
              <a:gd name="connsiteX27" fmla="*/ 1302589 w 3045125"/>
              <a:gd name="connsiteY27" fmla="*/ 80513 h 2582174"/>
              <a:gd name="connsiteX28" fmla="*/ 1276710 w 3045125"/>
              <a:gd name="connsiteY28" fmla="*/ 54634 h 2582174"/>
              <a:gd name="connsiteX29" fmla="*/ 1207698 w 3045125"/>
              <a:gd name="connsiteY29" fmla="*/ 2876 h 2582174"/>
              <a:gd name="connsiteX30" fmla="*/ 1017917 w 3045125"/>
              <a:gd name="connsiteY30" fmla="*/ 37381 h 2582174"/>
              <a:gd name="connsiteX31" fmla="*/ 785004 w 3045125"/>
              <a:gd name="connsiteY31" fmla="*/ 46008 h 2582174"/>
              <a:gd name="connsiteX32" fmla="*/ 310551 w 3045125"/>
              <a:gd name="connsiteY32" fmla="*/ 54634 h 2582174"/>
              <a:gd name="connsiteX33" fmla="*/ 60385 w 3045125"/>
              <a:gd name="connsiteY33" fmla="*/ 106393 h 2582174"/>
              <a:gd name="connsiteX34" fmla="*/ 0 w 3045125"/>
              <a:gd name="connsiteY34" fmla="*/ 132272 h 2582174"/>
              <a:gd name="connsiteX35" fmla="*/ 8627 w 3045125"/>
              <a:gd name="connsiteY35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803585 w 3045125"/>
              <a:gd name="connsiteY6" fmla="*/ 2211238 h 2582174"/>
              <a:gd name="connsiteX7" fmla="*/ 2777706 w 3045125"/>
              <a:gd name="connsiteY7" fmla="*/ 2159479 h 2582174"/>
              <a:gd name="connsiteX8" fmla="*/ 2682815 w 3045125"/>
              <a:gd name="connsiteY8" fmla="*/ 2004204 h 2582174"/>
              <a:gd name="connsiteX9" fmla="*/ 2631057 w 3045125"/>
              <a:gd name="connsiteY9" fmla="*/ 1926566 h 2582174"/>
              <a:gd name="connsiteX10" fmla="*/ 2544793 w 3045125"/>
              <a:gd name="connsiteY10" fmla="*/ 1779917 h 2582174"/>
              <a:gd name="connsiteX11" fmla="*/ 2510287 w 3045125"/>
              <a:gd name="connsiteY11" fmla="*/ 1728159 h 2582174"/>
              <a:gd name="connsiteX12" fmla="*/ 2458528 w 3045125"/>
              <a:gd name="connsiteY12" fmla="*/ 1659147 h 2582174"/>
              <a:gd name="connsiteX13" fmla="*/ 2406770 w 3045125"/>
              <a:gd name="connsiteY13" fmla="*/ 1564257 h 2582174"/>
              <a:gd name="connsiteX14" fmla="*/ 2260121 w 3045125"/>
              <a:gd name="connsiteY14" fmla="*/ 1314091 h 2582174"/>
              <a:gd name="connsiteX15" fmla="*/ 2208362 w 3045125"/>
              <a:gd name="connsiteY15" fmla="*/ 1219200 h 2582174"/>
              <a:gd name="connsiteX16" fmla="*/ 2122098 w 3045125"/>
              <a:gd name="connsiteY16" fmla="*/ 1089804 h 2582174"/>
              <a:gd name="connsiteX17" fmla="*/ 2078966 w 3045125"/>
              <a:gd name="connsiteY17" fmla="*/ 994913 h 2582174"/>
              <a:gd name="connsiteX18" fmla="*/ 2035834 w 3045125"/>
              <a:gd name="connsiteY18" fmla="*/ 934528 h 2582174"/>
              <a:gd name="connsiteX19" fmla="*/ 1932317 w 3045125"/>
              <a:gd name="connsiteY19" fmla="*/ 770627 h 2582174"/>
              <a:gd name="connsiteX20" fmla="*/ 1906438 w 3045125"/>
              <a:gd name="connsiteY20" fmla="*/ 744747 h 2582174"/>
              <a:gd name="connsiteX21" fmla="*/ 1802921 w 3045125"/>
              <a:gd name="connsiteY21" fmla="*/ 606725 h 2582174"/>
              <a:gd name="connsiteX22" fmla="*/ 1708030 w 3045125"/>
              <a:gd name="connsiteY22" fmla="*/ 503208 h 2582174"/>
              <a:gd name="connsiteX23" fmla="*/ 1613140 w 3045125"/>
              <a:gd name="connsiteY23" fmla="*/ 408317 h 2582174"/>
              <a:gd name="connsiteX24" fmla="*/ 1518249 w 3045125"/>
              <a:gd name="connsiteY24" fmla="*/ 313427 h 2582174"/>
              <a:gd name="connsiteX25" fmla="*/ 1414732 w 3045125"/>
              <a:gd name="connsiteY25" fmla="*/ 201283 h 2582174"/>
              <a:gd name="connsiteX26" fmla="*/ 1302589 w 3045125"/>
              <a:gd name="connsiteY26" fmla="*/ 80513 h 2582174"/>
              <a:gd name="connsiteX27" fmla="*/ 1276710 w 3045125"/>
              <a:gd name="connsiteY27" fmla="*/ 54634 h 2582174"/>
              <a:gd name="connsiteX28" fmla="*/ 1207698 w 3045125"/>
              <a:gd name="connsiteY28" fmla="*/ 2876 h 2582174"/>
              <a:gd name="connsiteX29" fmla="*/ 1017917 w 3045125"/>
              <a:gd name="connsiteY29" fmla="*/ 37381 h 2582174"/>
              <a:gd name="connsiteX30" fmla="*/ 785004 w 3045125"/>
              <a:gd name="connsiteY30" fmla="*/ 46008 h 2582174"/>
              <a:gd name="connsiteX31" fmla="*/ 310551 w 3045125"/>
              <a:gd name="connsiteY31" fmla="*/ 54634 h 2582174"/>
              <a:gd name="connsiteX32" fmla="*/ 60385 w 3045125"/>
              <a:gd name="connsiteY32" fmla="*/ 106393 h 2582174"/>
              <a:gd name="connsiteX33" fmla="*/ 0 w 3045125"/>
              <a:gd name="connsiteY33" fmla="*/ 132272 h 2582174"/>
              <a:gd name="connsiteX34" fmla="*/ 8627 w 3045125"/>
              <a:gd name="connsiteY34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9849 w 3045125"/>
              <a:gd name="connsiteY4" fmla="*/ 2340634 h 2582174"/>
              <a:gd name="connsiteX5" fmla="*/ 2881223 w 3045125"/>
              <a:gd name="connsiteY5" fmla="*/ 2314755 h 2582174"/>
              <a:gd name="connsiteX6" fmla="*/ 2777706 w 3045125"/>
              <a:gd name="connsiteY6" fmla="*/ 2159479 h 2582174"/>
              <a:gd name="connsiteX7" fmla="*/ 2682815 w 3045125"/>
              <a:gd name="connsiteY7" fmla="*/ 2004204 h 2582174"/>
              <a:gd name="connsiteX8" fmla="*/ 2631057 w 3045125"/>
              <a:gd name="connsiteY8" fmla="*/ 1926566 h 2582174"/>
              <a:gd name="connsiteX9" fmla="*/ 2544793 w 3045125"/>
              <a:gd name="connsiteY9" fmla="*/ 1779917 h 2582174"/>
              <a:gd name="connsiteX10" fmla="*/ 2510287 w 3045125"/>
              <a:gd name="connsiteY10" fmla="*/ 1728159 h 2582174"/>
              <a:gd name="connsiteX11" fmla="*/ 2458528 w 3045125"/>
              <a:gd name="connsiteY11" fmla="*/ 1659147 h 2582174"/>
              <a:gd name="connsiteX12" fmla="*/ 2406770 w 3045125"/>
              <a:gd name="connsiteY12" fmla="*/ 1564257 h 2582174"/>
              <a:gd name="connsiteX13" fmla="*/ 2260121 w 3045125"/>
              <a:gd name="connsiteY13" fmla="*/ 1314091 h 2582174"/>
              <a:gd name="connsiteX14" fmla="*/ 2208362 w 3045125"/>
              <a:gd name="connsiteY14" fmla="*/ 1219200 h 2582174"/>
              <a:gd name="connsiteX15" fmla="*/ 2122098 w 3045125"/>
              <a:gd name="connsiteY15" fmla="*/ 1089804 h 2582174"/>
              <a:gd name="connsiteX16" fmla="*/ 2078966 w 3045125"/>
              <a:gd name="connsiteY16" fmla="*/ 994913 h 2582174"/>
              <a:gd name="connsiteX17" fmla="*/ 2035834 w 3045125"/>
              <a:gd name="connsiteY17" fmla="*/ 934528 h 2582174"/>
              <a:gd name="connsiteX18" fmla="*/ 1932317 w 3045125"/>
              <a:gd name="connsiteY18" fmla="*/ 770627 h 2582174"/>
              <a:gd name="connsiteX19" fmla="*/ 1906438 w 3045125"/>
              <a:gd name="connsiteY19" fmla="*/ 744747 h 2582174"/>
              <a:gd name="connsiteX20" fmla="*/ 1802921 w 3045125"/>
              <a:gd name="connsiteY20" fmla="*/ 606725 h 2582174"/>
              <a:gd name="connsiteX21" fmla="*/ 1708030 w 3045125"/>
              <a:gd name="connsiteY21" fmla="*/ 503208 h 2582174"/>
              <a:gd name="connsiteX22" fmla="*/ 1613140 w 3045125"/>
              <a:gd name="connsiteY22" fmla="*/ 408317 h 2582174"/>
              <a:gd name="connsiteX23" fmla="*/ 1518249 w 3045125"/>
              <a:gd name="connsiteY23" fmla="*/ 313427 h 2582174"/>
              <a:gd name="connsiteX24" fmla="*/ 1414732 w 3045125"/>
              <a:gd name="connsiteY24" fmla="*/ 201283 h 2582174"/>
              <a:gd name="connsiteX25" fmla="*/ 1302589 w 3045125"/>
              <a:gd name="connsiteY25" fmla="*/ 80513 h 2582174"/>
              <a:gd name="connsiteX26" fmla="*/ 1276710 w 3045125"/>
              <a:gd name="connsiteY26" fmla="*/ 54634 h 2582174"/>
              <a:gd name="connsiteX27" fmla="*/ 1207698 w 3045125"/>
              <a:gd name="connsiteY27" fmla="*/ 2876 h 2582174"/>
              <a:gd name="connsiteX28" fmla="*/ 1017917 w 3045125"/>
              <a:gd name="connsiteY28" fmla="*/ 37381 h 2582174"/>
              <a:gd name="connsiteX29" fmla="*/ 785004 w 3045125"/>
              <a:gd name="connsiteY29" fmla="*/ 46008 h 2582174"/>
              <a:gd name="connsiteX30" fmla="*/ 310551 w 3045125"/>
              <a:gd name="connsiteY30" fmla="*/ 54634 h 2582174"/>
              <a:gd name="connsiteX31" fmla="*/ 60385 w 3045125"/>
              <a:gd name="connsiteY31" fmla="*/ 106393 h 2582174"/>
              <a:gd name="connsiteX32" fmla="*/ 0 w 3045125"/>
              <a:gd name="connsiteY32" fmla="*/ 132272 h 2582174"/>
              <a:gd name="connsiteX33" fmla="*/ 8627 w 3045125"/>
              <a:gd name="connsiteY33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93366 w 3045125"/>
              <a:gd name="connsiteY2" fmla="*/ 2504536 h 2582174"/>
              <a:gd name="connsiteX3" fmla="*/ 2941608 w 3045125"/>
              <a:gd name="connsiteY3" fmla="*/ 2418272 h 2582174"/>
              <a:gd name="connsiteX4" fmla="*/ 2881223 w 3045125"/>
              <a:gd name="connsiteY4" fmla="*/ 2314755 h 2582174"/>
              <a:gd name="connsiteX5" fmla="*/ 2777706 w 3045125"/>
              <a:gd name="connsiteY5" fmla="*/ 2159479 h 2582174"/>
              <a:gd name="connsiteX6" fmla="*/ 2682815 w 3045125"/>
              <a:gd name="connsiteY6" fmla="*/ 2004204 h 2582174"/>
              <a:gd name="connsiteX7" fmla="*/ 2631057 w 3045125"/>
              <a:gd name="connsiteY7" fmla="*/ 1926566 h 2582174"/>
              <a:gd name="connsiteX8" fmla="*/ 2544793 w 3045125"/>
              <a:gd name="connsiteY8" fmla="*/ 1779917 h 2582174"/>
              <a:gd name="connsiteX9" fmla="*/ 2510287 w 3045125"/>
              <a:gd name="connsiteY9" fmla="*/ 1728159 h 2582174"/>
              <a:gd name="connsiteX10" fmla="*/ 2458528 w 3045125"/>
              <a:gd name="connsiteY10" fmla="*/ 1659147 h 2582174"/>
              <a:gd name="connsiteX11" fmla="*/ 2406770 w 3045125"/>
              <a:gd name="connsiteY11" fmla="*/ 1564257 h 2582174"/>
              <a:gd name="connsiteX12" fmla="*/ 2260121 w 3045125"/>
              <a:gd name="connsiteY12" fmla="*/ 1314091 h 2582174"/>
              <a:gd name="connsiteX13" fmla="*/ 2208362 w 3045125"/>
              <a:gd name="connsiteY13" fmla="*/ 1219200 h 2582174"/>
              <a:gd name="connsiteX14" fmla="*/ 2122098 w 3045125"/>
              <a:gd name="connsiteY14" fmla="*/ 1089804 h 2582174"/>
              <a:gd name="connsiteX15" fmla="*/ 2078966 w 3045125"/>
              <a:gd name="connsiteY15" fmla="*/ 994913 h 2582174"/>
              <a:gd name="connsiteX16" fmla="*/ 2035834 w 3045125"/>
              <a:gd name="connsiteY16" fmla="*/ 934528 h 2582174"/>
              <a:gd name="connsiteX17" fmla="*/ 1932317 w 3045125"/>
              <a:gd name="connsiteY17" fmla="*/ 770627 h 2582174"/>
              <a:gd name="connsiteX18" fmla="*/ 1906438 w 3045125"/>
              <a:gd name="connsiteY18" fmla="*/ 744747 h 2582174"/>
              <a:gd name="connsiteX19" fmla="*/ 1802921 w 3045125"/>
              <a:gd name="connsiteY19" fmla="*/ 606725 h 2582174"/>
              <a:gd name="connsiteX20" fmla="*/ 1708030 w 3045125"/>
              <a:gd name="connsiteY20" fmla="*/ 503208 h 2582174"/>
              <a:gd name="connsiteX21" fmla="*/ 1613140 w 3045125"/>
              <a:gd name="connsiteY21" fmla="*/ 408317 h 2582174"/>
              <a:gd name="connsiteX22" fmla="*/ 1518249 w 3045125"/>
              <a:gd name="connsiteY22" fmla="*/ 313427 h 2582174"/>
              <a:gd name="connsiteX23" fmla="*/ 1414732 w 3045125"/>
              <a:gd name="connsiteY23" fmla="*/ 201283 h 2582174"/>
              <a:gd name="connsiteX24" fmla="*/ 1302589 w 3045125"/>
              <a:gd name="connsiteY24" fmla="*/ 80513 h 2582174"/>
              <a:gd name="connsiteX25" fmla="*/ 1276710 w 3045125"/>
              <a:gd name="connsiteY25" fmla="*/ 54634 h 2582174"/>
              <a:gd name="connsiteX26" fmla="*/ 1207698 w 3045125"/>
              <a:gd name="connsiteY26" fmla="*/ 2876 h 2582174"/>
              <a:gd name="connsiteX27" fmla="*/ 1017917 w 3045125"/>
              <a:gd name="connsiteY27" fmla="*/ 37381 h 2582174"/>
              <a:gd name="connsiteX28" fmla="*/ 785004 w 3045125"/>
              <a:gd name="connsiteY28" fmla="*/ 46008 h 2582174"/>
              <a:gd name="connsiteX29" fmla="*/ 310551 w 3045125"/>
              <a:gd name="connsiteY29" fmla="*/ 54634 h 2582174"/>
              <a:gd name="connsiteX30" fmla="*/ 60385 w 3045125"/>
              <a:gd name="connsiteY30" fmla="*/ 106393 h 2582174"/>
              <a:gd name="connsiteX31" fmla="*/ 0 w 3045125"/>
              <a:gd name="connsiteY31" fmla="*/ 132272 h 2582174"/>
              <a:gd name="connsiteX32" fmla="*/ 8627 w 3045125"/>
              <a:gd name="connsiteY32" fmla="*/ 166778 h 2582174"/>
              <a:gd name="connsiteX0" fmla="*/ 3045125 w 3045125"/>
              <a:gd name="connsiteY0" fmla="*/ 2582174 h 2582174"/>
              <a:gd name="connsiteX1" fmla="*/ 3019245 w 3045125"/>
              <a:gd name="connsiteY1" fmla="*/ 2530415 h 2582174"/>
              <a:gd name="connsiteX2" fmla="*/ 2941608 w 3045125"/>
              <a:gd name="connsiteY2" fmla="*/ 2418272 h 2582174"/>
              <a:gd name="connsiteX3" fmla="*/ 2881223 w 3045125"/>
              <a:gd name="connsiteY3" fmla="*/ 2314755 h 2582174"/>
              <a:gd name="connsiteX4" fmla="*/ 2777706 w 3045125"/>
              <a:gd name="connsiteY4" fmla="*/ 2159479 h 2582174"/>
              <a:gd name="connsiteX5" fmla="*/ 2682815 w 3045125"/>
              <a:gd name="connsiteY5" fmla="*/ 2004204 h 2582174"/>
              <a:gd name="connsiteX6" fmla="*/ 2631057 w 3045125"/>
              <a:gd name="connsiteY6" fmla="*/ 1926566 h 2582174"/>
              <a:gd name="connsiteX7" fmla="*/ 2544793 w 3045125"/>
              <a:gd name="connsiteY7" fmla="*/ 1779917 h 2582174"/>
              <a:gd name="connsiteX8" fmla="*/ 2510287 w 3045125"/>
              <a:gd name="connsiteY8" fmla="*/ 1728159 h 2582174"/>
              <a:gd name="connsiteX9" fmla="*/ 2458528 w 3045125"/>
              <a:gd name="connsiteY9" fmla="*/ 1659147 h 2582174"/>
              <a:gd name="connsiteX10" fmla="*/ 2406770 w 3045125"/>
              <a:gd name="connsiteY10" fmla="*/ 1564257 h 2582174"/>
              <a:gd name="connsiteX11" fmla="*/ 2260121 w 3045125"/>
              <a:gd name="connsiteY11" fmla="*/ 1314091 h 2582174"/>
              <a:gd name="connsiteX12" fmla="*/ 2208362 w 3045125"/>
              <a:gd name="connsiteY12" fmla="*/ 1219200 h 2582174"/>
              <a:gd name="connsiteX13" fmla="*/ 2122098 w 3045125"/>
              <a:gd name="connsiteY13" fmla="*/ 1089804 h 2582174"/>
              <a:gd name="connsiteX14" fmla="*/ 2078966 w 3045125"/>
              <a:gd name="connsiteY14" fmla="*/ 994913 h 2582174"/>
              <a:gd name="connsiteX15" fmla="*/ 2035834 w 3045125"/>
              <a:gd name="connsiteY15" fmla="*/ 934528 h 2582174"/>
              <a:gd name="connsiteX16" fmla="*/ 1932317 w 3045125"/>
              <a:gd name="connsiteY16" fmla="*/ 770627 h 2582174"/>
              <a:gd name="connsiteX17" fmla="*/ 1906438 w 3045125"/>
              <a:gd name="connsiteY17" fmla="*/ 744747 h 2582174"/>
              <a:gd name="connsiteX18" fmla="*/ 1802921 w 3045125"/>
              <a:gd name="connsiteY18" fmla="*/ 606725 h 2582174"/>
              <a:gd name="connsiteX19" fmla="*/ 1708030 w 3045125"/>
              <a:gd name="connsiteY19" fmla="*/ 503208 h 2582174"/>
              <a:gd name="connsiteX20" fmla="*/ 1613140 w 3045125"/>
              <a:gd name="connsiteY20" fmla="*/ 408317 h 2582174"/>
              <a:gd name="connsiteX21" fmla="*/ 1518249 w 3045125"/>
              <a:gd name="connsiteY21" fmla="*/ 313427 h 2582174"/>
              <a:gd name="connsiteX22" fmla="*/ 1414732 w 3045125"/>
              <a:gd name="connsiteY22" fmla="*/ 201283 h 2582174"/>
              <a:gd name="connsiteX23" fmla="*/ 1302589 w 3045125"/>
              <a:gd name="connsiteY23" fmla="*/ 80513 h 2582174"/>
              <a:gd name="connsiteX24" fmla="*/ 1276710 w 3045125"/>
              <a:gd name="connsiteY24" fmla="*/ 54634 h 2582174"/>
              <a:gd name="connsiteX25" fmla="*/ 1207698 w 3045125"/>
              <a:gd name="connsiteY25" fmla="*/ 2876 h 2582174"/>
              <a:gd name="connsiteX26" fmla="*/ 1017917 w 3045125"/>
              <a:gd name="connsiteY26" fmla="*/ 37381 h 2582174"/>
              <a:gd name="connsiteX27" fmla="*/ 785004 w 3045125"/>
              <a:gd name="connsiteY27" fmla="*/ 46008 h 2582174"/>
              <a:gd name="connsiteX28" fmla="*/ 310551 w 3045125"/>
              <a:gd name="connsiteY28" fmla="*/ 54634 h 2582174"/>
              <a:gd name="connsiteX29" fmla="*/ 60385 w 3045125"/>
              <a:gd name="connsiteY29" fmla="*/ 106393 h 2582174"/>
              <a:gd name="connsiteX30" fmla="*/ 0 w 3045125"/>
              <a:gd name="connsiteY30" fmla="*/ 132272 h 2582174"/>
              <a:gd name="connsiteX31" fmla="*/ 8627 w 3045125"/>
              <a:gd name="connsiteY31" fmla="*/ 166778 h 2582174"/>
              <a:gd name="connsiteX0" fmla="*/ 3045125 w 3045125"/>
              <a:gd name="connsiteY0" fmla="*/ 2582174 h 2582174"/>
              <a:gd name="connsiteX1" fmla="*/ 2941608 w 3045125"/>
              <a:gd name="connsiteY1" fmla="*/ 2418272 h 2582174"/>
              <a:gd name="connsiteX2" fmla="*/ 2881223 w 3045125"/>
              <a:gd name="connsiteY2" fmla="*/ 2314755 h 2582174"/>
              <a:gd name="connsiteX3" fmla="*/ 2777706 w 3045125"/>
              <a:gd name="connsiteY3" fmla="*/ 2159479 h 2582174"/>
              <a:gd name="connsiteX4" fmla="*/ 2682815 w 3045125"/>
              <a:gd name="connsiteY4" fmla="*/ 2004204 h 2582174"/>
              <a:gd name="connsiteX5" fmla="*/ 2631057 w 3045125"/>
              <a:gd name="connsiteY5" fmla="*/ 1926566 h 2582174"/>
              <a:gd name="connsiteX6" fmla="*/ 2544793 w 3045125"/>
              <a:gd name="connsiteY6" fmla="*/ 1779917 h 2582174"/>
              <a:gd name="connsiteX7" fmla="*/ 2510287 w 3045125"/>
              <a:gd name="connsiteY7" fmla="*/ 1728159 h 2582174"/>
              <a:gd name="connsiteX8" fmla="*/ 2458528 w 3045125"/>
              <a:gd name="connsiteY8" fmla="*/ 1659147 h 2582174"/>
              <a:gd name="connsiteX9" fmla="*/ 2406770 w 3045125"/>
              <a:gd name="connsiteY9" fmla="*/ 1564257 h 2582174"/>
              <a:gd name="connsiteX10" fmla="*/ 2260121 w 3045125"/>
              <a:gd name="connsiteY10" fmla="*/ 1314091 h 2582174"/>
              <a:gd name="connsiteX11" fmla="*/ 2208362 w 3045125"/>
              <a:gd name="connsiteY11" fmla="*/ 1219200 h 2582174"/>
              <a:gd name="connsiteX12" fmla="*/ 2122098 w 3045125"/>
              <a:gd name="connsiteY12" fmla="*/ 1089804 h 2582174"/>
              <a:gd name="connsiteX13" fmla="*/ 2078966 w 3045125"/>
              <a:gd name="connsiteY13" fmla="*/ 994913 h 2582174"/>
              <a:gd name="connsiteX14" fmla="*/ 2035834 w 3045125"/>
              <a:gd name="connsiteY14" fmla="*/ 934528 h 2582174"/>
              <a:gd name="connsiteX15" fmla="*/ 1932317 w 3045125"/>
              <a:gd name="connsiteY15" fmla="*/ 770627 h 2582174"/>
              <a:gd name="connsiteX16" fmla="*/ 1906438 w 3045125"/>
              <a:gd name="connsiteY16" fmla="*/ 744747 h 2582174"/>
              <a:gd name="connsiteX17" fmla="*/ 1802921 w 3045125"/>
              <a:gd name="connsiteY17" fmla="*/ 606725 h 2582174"/>
              <a:gd name="connsiteX18" fmla="*/ 1708030 w 3045125"/>
              <a:gd name="connsiteY18" fmla="*/ 503208 h 2582174"/>
              <a:gd name="connsiteX19" fmla="*/ 1613140 w 3045125"/>
              <a:gd name="connsiteY19" fmla="*/ 408317 h 2582174"/>
              <a:gd name="connsiteX20" fmla="*/ 1518249 w 3045125"/>
              <a:gd name="connsiteY20" fmla="*/ 313427 h 2582174"/>
              <a:gd name="connsiteX21" fmla="*/ 1414732 w 3045125"/>
              <a:gd name="connsiteY21" fmla="*/ 201283 h 2582174"/>
              <a:gd name="connsiteX22" fmla="*/ 1302589 w 3045125"/>
              <a:gd name="connsiteY22" fmla="*/ 80513 h 2582174"/>
              <a:gd name="connsiteX23" fmla="*/ 1276710 w 3045125"/>
              <a:gd name="connsiteY23" fmla="*/ 54634 h 2582174"/>
              <a:gd name="connsiteX24" fmla="*/ 1207698 w 3045125"/>
              <a:gd name="connsiteY24" fmla="*/ 2876 h 2582174"/>
              <a:gd name="connsiteX25" fmla="*/ 1017917 w 3045125"/>
              <a:gd name="connsiteY25" fmla="*/ 37381 h 2582174"/>
              <a:gd name="connsiteX26" fmla="*/ 785004 w 3045125"/>
              <a:gd name="connsiteY26" fmla="*/ 46008 h 2582174"/>
              <a:gd name="connsiteX27" fmla="*/ 310551 w 3045125"/>
              <a:gd name="connsiteY27" fmla="*/ 54634 h 2582174"/>
              <a:gd name="connsiteX28" fmla="*/ 60385 w 3045125"/>
              <a:gd name="connsiteY28" fmla="*/ 106393 h 2582174"/>
              <a:gd name="connsiteX29" fmla="*/ 0 w 3045125"/>
              <a:gd name="connsiteY29" fmla="*/ 132272 h 2582174"/>
              <a:gd name="connsiteX30" fmla="*/ 8627 w 3045125"/>
              <a:gd name="connsiteY30" fmla="*/ 166778 h 2582174"/>
              <a:gd name="connsiteX0" fmla="*/ 3045125 w 3045125"/>
              <a:gd name="connsiteY0" fmla="*/ 2582174 h 2582174"/>
              <a:gd name="connsiteX1" fmla="*/ 2941608 w 3045125"/>
              <a:gd name="connsiteY1" fmla="*/ 2418272 h 2582174"/>
              <a:gd name="connsiteX2" fmla="*/ 2881223 w 3045125"/>
              <a:gd name="connsiteY2" fmla="*/ 2314755 h 2582174"/>
              <a:gd name="connsiteX3" fmla="*/ 2777706 w 3045125"/>
              <a:gd name="connsiteY3" fmla="*/ 2159479 h 2582174"/>
              <a:gd name="connsiteX4" fmla="*/ 2682815 w 3045125"/>
              <a:gd name="connsiteY4" fmla="*/ 2004204 h 2582174"/>
              <a:gd name="connsiteX5" fmla="*/ 2631057 w 3045125"/>
              <a:gd name="connsiteY5" fmla="*/ 1926566 h 2582174"/>
              <a:gd name="connsiteX6" fmla="*/ 2544793 w 3045125"/>
              <a:gd name="connsiteY6" fmla="*/ 1779917 h 2582174"/>
              <a:gd name="connsiteX7" fmla="*/ 2510287 w 3045125"/>
              <a:gd name="connsiteY7" fmla="*/ 1728159 h 2582174"/>
              <a:gd name="connsiteX8" fmla="*/ 2458528 w 3045125"/>
              <a:gd name="connsiteY8" fmla="*/ 1659147 h 2582174"/>
              <a:gd name="connsiteX9" fmla="*/ 2406770 w 3045125"/>
              <a:gd name="connsiteY9" fmla="*/ 1564257 h 2582174"/>
              <a:gd name="connsiteX10" fmla="*/ 2260121 w 3045125"/>
              <a:gd name="connsiteY10" fmla="*/ 1314091 h 2582174"/>
              <a:gd name="connsiteX11" fmla="*/ 2208362 w 3045125"/>
              <a:gd name="connsiteY11" fmla="*/ 1219200 h 2582174"/>
              <a:gd name="connsiteX12" fmla="*/ 2122098 w 3045125"/>
              <a:gd name="connsiteY12" fmla="*/ 1089804 h 2582174"/>
              <a:gd name="connsiteX13" fmla="*/ 2078966 w 3045125"/>
              <a:gd name="connsiteY13" fmla="*/ 994913 h 2582174"/>
              <a:gd name="connsiteX14" fmla="*/ 2035834 w 3045125"/>
              <a:gd name="connsiteY14" fmla="*/ 934528 h 2582174"/>
              <a:gd name="connsiteX15" fmla="*/ 1932317 w 3045125"/>
              <a:gd name="connsiteY15" fmla="*/ 770627 h 2582174"/>
              <a:gd name="connsiteX16" fmla="*/ 1802921 w 3045125"/>
              <a:gd name="connsiteY16" fmla="*/ 606725 h 2582174"/>
              <a:gd name="connsiteX17" fmla="*/ 1708030 w 3045125"/>
              <a:gd name="connsiteY17" fmla="*/ 503208 h 2582174"/>
              <a:gd name="connsiteX18" fmla="*/ 1613140 w 3045125"/>
              <a:gd name="connsiteY18" fmla="*/ 408317 h 2582174"/>
              <a:gd name="connsiteX19" fmla="*/ 1518249 w 3045125"/>
              <a:gd name="connsiteY19" fmla="*/ 313427 h 2582174"/>
              <a:gd name="connsiteX20" fmla="*/ 1414732 w 3045125"/>
              <a:gd name="connsiteY20" fmla="*/ 201283 h 2582174"/>
              <a:gd name="connsiteX21" fmla="*/ 1302589 w 3045125"/>
              <a:gd name="connsiteY21" fmla="*/ 80513 h 2582174"/>
              <a:gd name="connsiteX22" fmla="*/ 1276710 w 3045125"/>
              <a:gd name="connsiteY22" fmla="*/ 54634 h 2582174"/>
              <a:gd name="connsiteX23" fmla="*/ 1207698 w 3045125"/>
              <a:gd name="connsiteY23" fmla="*/ 2876 h 2582174"/>
              <a:gd name="connsiteX24" fmla="*/ 1017917 w 3045125"/>
              <a:gd name="connsiteY24" fmla="*/ 37381 h 2582174"/>
              <a:gd name="connsiteX25" fmla="*/ 785004 w 3045125"/>
              <a:gd name="connsiteY25" fmla="*/ 46008 h 2582174"/>
              <a:gd name="connsiteX26" fmla="*/ 310551 w 3045125"/>
              <a:gd name="connsiteY26" fmla="*/ 54634 h 2582174"/>
              <a:gd name="connsiteX27" fmla="*/ 60385 w 3045125"/>
              <a:gd name="connsiteY27" fmla="*/ 106393 h 2582174"/>
              <a:gd name="connsiteX28" fmla="*/ 0 w 3045125"/>
              <a:gd name="connsiteY28" fmla="*/ 132272 h 2582174"/>
              <a:gd name="connsiteX29" fmla="*/ 8627 w 3045125"/>
              <a:gd name="connsiteY29" fmla="*/ 166778 h 2582174"/>
              <a:gd name="connsiteX0" fmla="*/ 3045125 w 3045125"/>
              <a:gd name="connsiteY0" fmla="*/ 2582174 h 2582174"/>
              <a:gd name="connsiteX1" fmla="*/ 2941608 w 3045125"/>
              <a:gd name="connsiteY1" fmla="*/ 2418272 h 2582174"/>
              <a:gd name="connsiteX2" fmla="*/ 2881223 w 3045125"/>
              <a:gd name="connsiteY2" fmla="*/ 2314755 h 2582174"/>
              <a:gd name="connsiteX3" fmla="*/ 2777706 w 3045125"/>
              <a:gd name="connsiteY3" fmla="*/ 2159479 h 2582174"/>
              <a:gd name="connsiteX4" fmla="*/ 2682815 w 3045125"/>
              <a:gd name="connsiteY4" fmla="*/ 2004204 h 2582174"/>
              <a:gd name="connsiteX5" fmla="*/ 2631057 w 3045125"/>
              <a:gd name="connsiteY5" fmla="*/ 1926566 h 2582174"/>
              <a:gd name="connsiteX6" fmla="*/ 2544793 w 3045125"/>
              <a:gd name="connsiteY6" fmla="*/ 1779917 h 2582174"/>
              <a:gd name="connsiteX7" fmla="*/ 2510287 w 3045125"/>
              <a:gd name="connsiteY7" fmla="*/ 1728159 h 2582174"/>
              <a:gd name="connsiteX8" fmla="*/ 2458528 w 3045125"/>
              <a:gd name="connsiteY8" fmla="*/ 1659147 h 2582174"/>
              <a:gd name="connsiteX9" fmla="*/ 2406770 w 3045125"/>
              <a:gd name="connsiteY9" fmla="*/ 1564257 h 2582174"/>
              <a:gd name="connsiteX10" fmla="*/ 2260121 w 3045125"/>
              <a:gd name="connsiteY10" fmla="*/ 1314091 h 2582174"/>
              <a:gd name="connsiteX11" fmla="*/ 2208362 w 3045125"/>
              <a:gd name="connsiteY11" fmla="*/ 1219200 h 2582174"/>
              <a:gd name="connsiteX12" fmla="*/ 2122098 w 3045125"/>
              <a:gd name="connsiteY12" fmla="*/ 1089804 h 2582174"/>
              <a:gd name="connsiteX13" fmla="*/ 2078966 w 3045125"/>
              <a:gd name="connsiteY13" fmla="*/ 994913 h 2582174"/>
              <a:gd name="connsiteX14" fmla="*/ 2035834 w 3045125"/>
              <a:gd name="connsiteY14" fmla="*/ 934528 h 2582174"/>
              <a:gd name="connsiteX15" fmla="*/ 1932317 w 3045125"/>
              <a:gd name="connsiteY15" fmla="*/ 770627 h 2582174"/>
              <a:gd name="connsiteX16" fmla="*/ 1802921 w 3045125"/>
              <a:gd name="connsiteY16" fmla="*/ 606725 h 2582174"/>
              <a:gd name="connsiteX17" fmla="*/ 1708030 w 3045125"/>
              <a:gd name="connsiteY17" fmla="*/ 503208 h 2582174"/>
              <a:gd name="connsiteX18" fmla="*/ 1613140 w 3045125"/>
              <a:gd name="connsiteY18" fmla="*/ 408317 h 2582174"/>
              <a:gd name="connsiteX19" fmla="*/ 1518249 w 3045125"/>
              <a:gd name="connsiteY19" fmla="*/ 313427 h 2582174"/>
              <a:gd name="connsiteX20" fmla="*/ 1414732 w 3045125"/>
              <a:gd name="connsiteY20" fmla="*/ 201283 h 2582174"/>
              <a:gd name="connsiteX21" fmla="*/ 1302589 w 3045125"/>
              <a:gd name="connsiteY21" fmla="*/ 80513 h 2582174"/>
              <a:gd name="connsiteX22" fmla="*/ 1207698 w 3045125"/>
              <a:gd name="connsiteY22" fmla="*/ 2876 h 2582174"/>
              <a:gd name="connsiteX23" fmla="*/ 1017917 w 3045125"/>
              <a:gd name="connsiteY23" fmla="*/ 37381 h 2582174"/>
              <a:gd name="connsiteX24" fmla="*/ 785004 w 3045125"/>
              <a:gd name="connsiteY24" fmla="*/ 46008 h 2582174"/>
              <a:gd name="connsiteX25" fmla="*/ 310551 w 3045125"/>
              <a:gd name="connsiteY25" fmla="*/ 54634 h 2582174"/>
              <a:gd name="connsiteX26" fmla="*/ 60385 w 3045125"/>
              <a:gd name="connsiteY26" fmla="*/ 106393 h 2582174"/>
              <a:gd name="connsiteX27" fmla="*/ 0 w 3045125"/>
              <a:gd name="connsiteY27" fmla="*/ 132272 h 2582174"/>
              <a:gd name="connsiteX28" fmla="*/ 8627 w 3045125"/>
              <a:gd name="connsiteY28" fmla="*/ 166778 h 2582174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631057 w 3045125"/>
              <a:gd name="connsiteY5" fmla="*/ 1929441 h 2585049"/>
              <a:gd name="connsiteX6" fmla="*/ 2544793 w 3045125"/>
              <a:gd name="connsiteY6" fmla="*/ 1782792 h 2585049"/>
              <a:gd name="connsiteX7" fmla="*/ 2510287 w 3045125"/>
              <a:gd name="connsiteY7" fmla="*/ 1731034 h 2585049"/>
              <a:gd name="connsiteX8" fmla="*/ 2458528 w 3045125"/>
              <a:gd name="connsiteY8" fmla="*/ 1662022 h 2585049"/>
              <a:gd name="connsiteX9" fmla="*/ 2406770 w 3045125"/>
              <a:gd name="connsiteY9" fmla="*/ 1567132 h 2585049"/>
              <a:gd name="connsiteX10" fmla="*/ 2260121 w 3045125"/>
              <a:gd name="connsiteY10" fmla="*/ 1316966 h 2585049"/>
              <a:gd name="connsiteX11" fmla="*/ 2208362 w 3045125"/>
              <a:gd name="connsiteY11" fmla="*/ 1222075 h 2585049"/>
              <a:gd name="connsiteX12" fmla="*/ 2122098 w 3045125"/>
              <a:gd name="connsiteY12" fmla="*/ 1092679 h 2585049"/>
              <a:gd name="connsiteX13" fmla="*/ 2078966 w 3045125"/>
              <a:gd name="connsiteY13" fmla="*/ 997788 h 2585049"/>
              <a:gd name="connsiteX14" fmla="*/ 2035834 w 3045125"/>
              <a:gd name="connsiteY14" fmla="*/ 937403 h 2585049"/>
              <a:gd name="connsiteX15" fmla="*/ 1932317 w 3045125"/>
              <a:gd name="connsiteY15" fmla="*/ 773502 h 2585049"/>
              <a:gd name="connsiteX16" fmla="*/ 1802921 w 3045125"/>
              <a:gd name="connsiteY16" fmla="*/ 609600 h 2585049"/>
              <a:gd name="connsiteX17" fmla="*/ 1708030 w 3045125"/>
              <a:gd name="connsiteY17" fmla="*/ 506083 h 2585049"/>
              <a:gd name="connsiteX18" fmla="*/ 1613140 w 3045125"/>
              <a:gd name="connsiteY18" fmla="*/ 411192 h 2585049"/>
              <a:gd name="connsiteX19" fmla="*/ 1518249 w 3045125"/>
              <a:gd name="connsiteY19" fmla="*/ 316302 h 2585049"/>
              <a:gd name="connsiteX20" fmla="*/ 1414732 w 3045125"/>
              <a:gd name="connsiteY20" fmla="*/ 204158 h 2585049"/>
              <a:gd name="connsiteX21" fmla="*/ 1302589 w 3045125"/>
              <a:gd name="connsiteY21" fmla="*/ 83388 h 2585049"/>
              <a:gd name="connsiteX22" fmla="*/ 1207698 w 3045125"/>
              <a:gd name="connsiteY22" fmla="*/ 5751 h 2585049"/>
              <a:gd name="connsiteX23" fmla="*/ 785004 w 3045125"/>
              <a:gd name="connsiteY23" fmla="*/ 48883 h 2585049"/>
              <a:gd name="connsiteX24" fmla="*/ 310551 w 3045125"/>
              <a:gd name="connsiteY24" fmla="*/ 57509 h 2585049"/>
              <a:gd name="connsiteX25" fmla="*/ 60385 w 3045125"/>
              <a:gd name="connsiteY25" fmla="*/ 109268 h 2585049"/>
              <a:gd name="connsiteX26" fmla="*/ 0 w 3045125"/>
              <a:gd name="connsiteY26" fmla="*/ 135147 h 2585049"/>
              <a:gd name="connsiteX27" fmla="*/ 8627 w 3045125"/>
              <a:gd name="connsiteY27" fmla="*/ 169653 h 2585049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631057 w 3045125"/>
              <a:gd name="connsiteY5" fmla="*/ 1929441 h 2585049"/>
              <a:gd name="connsiteX6" fmla="*/ 2544793 w 3045125"/>
              <a:gd name="connsiteY6" fmla="*/ 1782792 h 2585049"/>
              <a:gd name="connsiteX7" fmla="*/ 2510287 w 3045125"/>
              <a:gd name="connsiteY7" fmla="*/ 1731034 h 2585049"/>
              <a:gd name="connsiteX8" fmla="*/ 2406770 w 3045125"/>
              <a:gd name="connsiteY8" fmla="*/ 1567132 h 2585049"/>
              <a:gd name="connsiteX9" fmla="*/ 2260121 w 3045125"/>
              <a:gd name="connsiteY9" fmla="*/ 1316966 h 2585049"/>
              <a:gd name="connsiteX10" fmla="*/ 2208362 w 3045125"/>
              <a:gd name="connsiteY10" fmla="*/ 1222075 h 2585049"/>
              <a:gd name="connsiteX11" fmla="*/ 2122098 w 3045125"/>
              <a:gd name="connsiteY11" fmla="*/ 1092679 h 2585049"/>
              <a:gd name="connsiteX12" fmla="*/ 2078966 w 3045125"/>
              <a:gd name="connsiteY12" fmla="*/ 997788 h 2585049"/>
              <a:gd name="connsiteX13" fmla="*/ 2035834 w 3045125"/>
              <a:gd name="connsiteY13" fmla="*/ 937403 h 2585049"/>
              <a:gd name="connsiteX14" fmla="*/ 1932317 w 3045125"/>
              <a:gd name="connsiteY14" fmla="*/ 773502 h 2585049"/>
              <a:gd name="connsiteX15" fmla="*/ 1802921 w 3045125"/>
              <a:gd name="connsiteY15" fmla="*/ 609600 h 2585049"/>
              <a:gd name="connsiteX16" fmla="*/ 1708030 w 3045125"/>
              <a:gd name="connsiteY16" fmla="*/ 506083 h 2585049"/>
              <a:gd name="connsiteX17" fmla="*/ 1613140 w 3045125"/>
              <a:gd name="connsiteY17" fmla="*/ 411192 h 2585049"/>
              <a:gd name="connsiteX18" fmla="*/ 1518249 w 3045125"/>
              <a:gd name="connsiteY18" fmla="*/ 316302 h 2585049"/>
              <a:gd name="connsiteX19" fmla="*/ 1414732 w 3045125"/>
              <a:gd name="connsiteY19" fmla="*/ 204158 h 2585049"/>
              <a:gd name="connsiteX20" fmla="*/ 1302589 w 3045125"/>
              <a:gd name="connsiteY20" fmla="*/ 83388 h 2585049"/>
              <a:gd name="connsiteX21" fmla="*/ 1207698 w 3045125"/>
              <a:gd name="connsiteY21" fmla="*/ 5751 h 2585049"/>
              <a:gd name="connsiteX22" fmla="*/ 785004 w 3045125"/>
              <a:gd name="connsiteY22" fmla="*/ 48883 h 2585049"/>
              <a:gd name="connsiteX23" fmla="*/ 310551 w 3045125"/>
              <a:gd name="connsiteY23" fmla="*/ 57509 h 2585049"/>
              <a:gd name="connsiteX24" fmla="*/ 60385 w 3045125"/>
              <a:gd name="connsiteY24" fmla="*/ 109268 h 2585049"/>
              <a:gd name="connsiteX25" fmla="*/ 0 w 3045125"/>
              <a:gd name="connsiteY25" fmla="*/ 135147 h 2585049"/>
              <a:gd name="connsiteX26" fmla="*/ 8627 w 3045125"/>
              <a:gd name="connsiteY26" fmla="*/ 169653 h 2585049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631057 w 3045125"/>
              <a:gd name="connsiteY5" fmla="*/ 1929441 h 2585049"/>
              <a:gd name="connsiteX6" fmla="*/ 2544793 w 3045125"/>
              <a:gd name="connsiteY6" fmla="*/ 1782792 h 2585049"/>
              <a:gd name="connsiteX7" fmla="*/ 2406770 w 3045125"/>
              <a:gd name="connsiteY7" fmla="*/ 1567132 h 2585049"/>
              <a:gd name="connsiteX8" fmla="*/ 2260121 w 3045125"/>
              <a:gd name="connsiteY8" fmla="*/ 1316966 h 2585049"/>
              <a:gd name="connsiteX9" fmla="*/ 2208362 w 3045125"/>
              <a:gd name="connsiteY9" fmla="*/ 1222075 h 2585049"/>
              <a:gd name="connsiteX10" fmla="*/ 2122098 w 3045125"/>
              <a:gd name="connsiteY10" fmla="*/ 1092679 h 2585049"/>
              <a:gd name="connsiteX11" fmla="*/ 2078966 w 3045125"/>
              <a:gd name="connsiteY11" fmla="*/ 997788 h 2585049"/>
              <a:gd name="connsiteX12" fmla="*/ 2035834 w 3045125"/>
              <a:gd name="connsiteY12" fmla="*/ 937403 h 2585049"/>
              <a:gd name="connsiteX13" fmla="*/ 1932317 w 3045125"/>
              <a:gd name="connsiteY13" fmla="*/ 773502 h 2585049"/>
              <a:gd name="connsiteX14" fmla="*/ 1802921 w 3045125"/>
              <a:gd name="connsiteY14" fmla="*/ 609600 h 2585049"/>
              <a:gd name="connsiteX15" fmla="*/ 1708030 w 3045125"/>
              <a:gd name="connsiteY15" fmla="*/ 506083 h 2585049"/>
              <a:gd name="connsiteX16" fmla="*/ 1613140 w 3045125"/>
              <a:gd name="connsiteY16" fmla="*/ 411192 h 2585049"/>
              <a:gd name="connsiteX17" fmla="*/ 1518249 w 3045125"/>
              <a:gd name="connsiteY17" fmla="*/ 316302 h 2585049"/>
              <a:gd name="connsiteX18" fmla="*/ 1414732 w 3045125"/>
              <a:gd name="connsiteY18" fmla="*/ 204158 h 2585049"/>
              <a:gd name="connsiteX19" fmla="*/ 1302589 w 3045125"/>
              <a:gd name="connsiteY19" fmla="*/ 83388 h 2585049"/>
              <a:gd name="connsiteX20" fmla="*/ 1207698 w 3045125"/>
              <a:gd name="connsiteY20" fmla="*/ 5751 h 2585049"/>
              <a:gd name="connsiteX21" fmla="*/ 785004 w 3045125"/>
              <a:gd name="connsiteY21" fmla="*/ 48883 h 2585049"/>
              <a:gd name="connsiteX22" fmla="*/ 310551 w 3045125"/>
              <a:gd name="connsiteY22" fmla="*/ 57509 h 2585049"/>
              <a:gd name="connsiteX23" fmla="*/ 60385 w 3045125"/>
              <a:gd name="connsiteY23" fmla="*/ 109268 h 2585049"/>
              <a:gd name="connsiteX24" fmla="*/ 0 w 3045125"/>
              <a:gd name="connsiteY24" fmla="*/ 135147 h 2585049"/>
              <a:gd name="connsiteX25" fmla="*/ 8627 w 3045125"/>
              <a:gd name="connsiteY25" fmla="*/ 169653 h 2585049"/>
              <a:gd name="connsiteX0" fmla="*/ 3045125 w 3045125"/>
              <a:gd name="connsiteY0" fmla="*/ 2585049 h 2585049"/>
              <a:gd name="connsiteX1" fmla="*/ 2941608 w 3045125"/>
              <a:gd name="connsiteY1" fmla="*/ 2421147 h 2585049"/>
              <a:gd name="connsiteX2" fmla="*/ 2881223 w 3045125"/>
              <a:gd name="connsiteY2" fmla="*/ 2317630 h 2585049"/>
              <a:gd name="connsiteX3" fmla="*/ 2777706 w 3045125"/>
              <a:gd name="connsiteY3" fmla="*/ 2162354 h 2585049"/>
              <a:gd name="connsiteX4" fmla="*/ 2682815 w 3045125"/>
              <a:gd name="connsiteY4" fmla="*/ 2007079 h 2585049"/>
              <a:gd name="connsiteX5" fmla="*/ 2544793 w 3045125"/>
              <a:gd name="connsiteY5" fmla="*/ 1782792 h 2585049"/>
              <a:gd name="connsiteX6" fmla="*/ 2406770 w 3045125"/>
              <a:gd name="connsiteY6" fmla="*/ 1567132 h 2585049"/>
              <a:gd name="connsiteX7" fmla="*/ 2260121 w 3045125"/>
              <a:gd name="connsiteY7" fmla="*/ 1316966 h 2585049"/>
              <a:gd name="connsiteX8" fmla="*/ 2208362 w 3045125"/>
              <a:gd name="connsiteY8" fmla="*/ 1222075 h 2585049"/>
              <a:gd name="connsiteX9" fmla="*/ 2122098 w 3045125"/>
              <a:gd name="connsiteY9" fmla="*/ 1092679 h 2585049"/>
              <a:gd name="connsiteX10" fmla="*/ 2078966 w 3045125"/>
              <a:gd name="connsiteY10" fmla="*/ 997788 h 2585049"/>
              <a:gd name="connsiteX11" fmla="*/ 2035834 w 3045125"/>
              <a:gd name="connsiteY11" fmla="*/ 937403 h 2585049"/>
              <a:gd name="connsiteX12" fmla="*/ 1932317 w 3045125"/>
              <a:gd name="connsiteY12" fmla="*/ 773502 h 2585049"/>
              <a:gd name="connsiteX13" fmla="*/ 1802921 w 3045125"/>
              <a:gd name="connsiteY13" fmla="*/ 609600 h 2585049"/>
              <a:gd name="connsiteX14" fmla="*/ 1708030 w 3045125"/>
              <a:gd name="connsiteY14" fmla="*/ 506083 h 2585049"/>
              <a:gd name="connsiteX15" fmla="*/ 1613140 w 3045125"/>
              <a:gd name="connsiteY15" fmla="*/ 411192 h 2585049"/>
              <a:gd name="connsiteX16" fmla="*/ 1518249 w 3045125"/>
              <a:gd name="connsiteY16" fmla="*/ 316302 h 2585049"/>
              <a:gd name="connsiteX17" fmla="*/ 1414732 w 3045125"/>
              <a:gd name="connsiteY17" fmla="*/ 204158 h 2585049"/>
              <a:gd name="connsiteX18" fmla="*/ 1302589 w 3045125"/>
              <a:gd name="connsiteY18" fmla="*/ 83388 h 2585049"/>
              <a:gd name="connsiteX19" fmla="*/ 1207698 w 3045125"/>
              <a:gd name="connsiteY19" fmla="*/ 5751 h 2585049"/>
              <a:gd name="connsiteX20" fmla="*/ 785004 w 3045125"/>
              <a:gd name="connsiteY20" fmla="*/ 48883 h 2585049"/>
              <a:gd name="connsiteX21" fmla="*/ 310551 w 3045125"/>
              <a:gd name="connsiteY21" fmla="*/ 57509 h 2585049"/>
              <a:gd name="connsiteX22" fmla="*/ 60385 w 3045125"/>
              <a:gd name="connsiteY22" fmla="*/ 109268 h 2585049"/>
              <a:gd name="connsiteX23" fmla="*/ 0 w 3045125"/>
              <a:gd name="connsiteY23" fmla="*/ 135147 h 2585049"/>
              <a:gd name="connsiteX24" fmla="*/ 8627 w 3045125"/>
              <a:gd name="connsiteY24" fmla="*/ 169653 h 2585049"/>
              <a:gd name="connsiteX0" fmla="*/ 3199884 w 3199884"/>
              <a:gd name="connsiteY0" fmla="*/ 2557300 h 2557300"/>
              <a:gd name="connsiteX1" fmla="*/ 2941608 w 3199884"/>
              <a:gd name="connsiteY1" fmla="*/ 2421147 h 2557300"/>
              <a:gd name="connsiteX2" fmla="*/ 2881223 w 3199884"/>
              <a:gd name="connsiteY2" fmla="*/ 2317630 h 2557300"/>
              <a:gd name="connsiteX3" fmla="*/ 2777706 w 3199884"/>
              <a:gd name="connsiteY3" fmla="*/ 2162354 h 2557300"/>
              <a:gd name="connsiteX4" fmla="*/ 2682815 w 3199884"/>
              <a:gd name="connsiteY4" fmla="*/ 2007079 h 2557300"/>
              <a:gd name="connsiteX5" fmla="*/ 2544793 w 3199884"/>
              <a:gd name="connsiteY5" fmla="*/ 1782792 h 2557300"/>
              <a:gd name="connsiteX6" fmla="*/ 2406770 w 3199884"/>
              <a:gd name="connsiteY6" fmla="*/ 1567132 h 2557300"/>
              <a:gd name="connsiteX7" fmla="*/ 2260121 w 3199884"/>
              <a:gd name="connsiteY7" fmla="*/ 1316966 h 2557300"/>
              <a:gd name="connsiteX8" fmla="*/ 2208362 w 3199884"/>
              <a:gd name="connsiteY8" fmla="*/ 1222075 h 2557300"/>
              <a:gd name="connsiteX9" fmla="*/ 2122098 w 3199884"/>
              <a:gd name="connsiteY9" fmla="*/ 1092679 h 2557300"/>
              <a:gd name="connsiteX10" fmla="*/ 2078966 w 3199884"/>
              <a:gd name="connsiteY10" fmla="*/ 997788 h 2557300"/>
              <a:gd name="connsiteX11" fmla="*/ 2035834 w 3199884"/>
              <a:gd name="connsiteY11" fmla="*/ 937403 h 2557300"/>
              <a:gd name="connsiteX12" fmla="*/ 1932317 w 3199884"/>
              <a:gd name="connsiteY12" fmla="*/ 773502 h 2557300"/>
              <a:gd name="connsiteX13" fmla="*/ 1802921 w 3199884"/>
              <a:gd name="connsiteY13" fmla="*/ 609600 h 2557300"/>
              <a:gd name="connsiteX14" fmla="*/ 1708030 w 3199884"/>
              <a:gd name="connsiteY14" fmla="*/ 506083 h 2557300"/>
              <a:gd name="connsiteX15" fmla="*/ 1613140 w 3199884"/>
              <a:gd name="connsiteY15" fmla="*/ 411192 h 2557300"/>
              <a:gd name="connsiteX16" fmla="*/ 1518249 w 3199884"/>
              <a:gd name="connsiteY16" fmla="*/ 316302 h 2557300"/>
              <a:gd name="connsiteX17" fmla="*/ 1414732 w 3199884"/>
              <a:gd name="connsiteY17" fmla="*/ 204158 h 2557300"/>
              <a:gd name="connsiteX18" fmla="*/ 1302589 w 3199884"/>
              <a:gd name="connsiteY18" fmla="*/ 83388 h 2557300"/>
              <a:gd name="connsiteX19" fmla="*/ 1207698 w 3199884"/>
              <a:gd name="connsiteY19" fmla="*/ 5751 h 2557300"/>
              <a:gd name="connsiteX20" fmla="*/ 785004 w 3199884"/>
              <a:gd name="connsiteY20" fmla="*/ 48883 h 2557300"/>
              <a:gd name="connsiteX21" fmla="*/ 310551 w 3199884"/>
              <a:gd name="connsiteY21" fmla="*/ 57509 h 2557300"/>
              <a:gd name="connsiteX22" fmla="*/ 60385 w 3199884"/>
              <a:gd name="connsiteY22" fmla="*/ 109268 h 2557300"/>
              <a:gd name="connsiteX23" fmla="*/ 0 w 3199884"/>
              <a:gd name="connsiteY23" fmla="*/ 135147 h 2557300"/>
              <a:gd name="connsiteX24" fmla="*/ 8627 w 3199884"/>
              <a:gd name="connsiteY24" fmla="*/ 169653 h 2557300"/>
              <a:gd name="connsiteX0" fmla="*/ 3199884 w 3199884"/>
              <a:gd name="connsiteY0" fmla="*/ 2557300 h 2557300"/>
              <a:gd name="connsiteX1" fmla="*/ 2881223 w 3199884"/>
              <a:gd name="connsiteY1" fmla="*/ 2317630 h 2557300"/>
              <a:gd name="connsiteX2" fmla="*/ 2777706 w 3199884"/>
              <a:gd name="connsiteY2" fmla="*/ 2162354 h 2557300"/>
              <a:gd name="connsiteX3" fmla="*/ 2682815 w 3199884"/>
              <a:gd name="connsiteY3" fmla="*/ 2007079 h 2557300"/>
              <a:gd name="connsiteX4" fmla="*/ 2544793 w 3199884"/>
              <a:gd name="connsiteY4" fmla="*/ 1782792 h 2557300"/>
              <a:gd name="connsiteX5" fmla="*/ 2406770 w 3199884"/>
              <a:gd name="connsiteY5" fmla="*/ 1567132 h 2557300"/>
              <a:gd name="connsiteX6" fmla="*/ 2260121 w 3199884"/>
              <a:gd name="connsiteY6" fmla="*/ 1316966 h 2557300"/>
              <a:gd name="connsiteX7" fmla="*/ 2208362 w 3199884"/>
              <a:gd name="connsiteY7" fmla="*/ 1222075 h 2557300"/>
              <a:gd name="connsiteX8" fmla="*/ 2122098 w 3199884"/>
              <a:gd name="connsiteY8" fmla="*/ 1092679 h 2557300"/>
              <a:gd name="connsiteX9" fmla="*/ 2078966 w 3199884"/>
              <a:gd name="connsiteY9" fmla="*/ 997788 h 2557300"/>
              <a:gd name="connsiteX10" fmla="*/ 2035834 w 3199884"/>
              <a:gd name="connsiteY10" fmla="*/ 937403 h 2557300"/>
              <a:gd name="connsiteX11" fmla="*/ 1932317 w 3199884"/>
              <a:gd name="connsiteY11" fmla="*/ 773502 h 2557300"/>
              <a:gd name="connsiteX12" fmla="*/ 1802921 w 3199884"/>
              <a:gd name="connsiteY12" fmla="*/ 609600 h 2557300"/>
              <a:gd name="connsiteX13" fmla="*/ 1708030 w 3199884"/>
              <a:gd name="connsiteY13" fmla="*/ 506083 h 2557300"/>
              <a:gd name="connsiteX14" fmla="*/ 1613140 w 3199884"/>
              <a:gd name="connsiteY14" fmla="*/ 411192 h 2557300"/>
              <a:gd name="connsiteX15" fmla="*/ 1518249 w 3199884"/>
              <a:gd name="connsiteY15" fmla="*/ 316302 h 2557300"/>
              <a:gd name="connsiteX16" fmla="*/ 1414732 w 3199884"/>
              <a:gd name="connsiteY16" fmla="*/ 204158 h 2557300"/>
              <a:gd name="connsiteX17" fmla="*/ 1302589 w 3199884"/>
              <a:gd name="connsiteY17" fmla="*/ 83388 h 2557300"/>
              <a:gd name="connsiteX18" fmla="*/ 1207698 w 3199884"/>
              <a:gd name="connsiteY18" fmla="*/ 5751 h 2557300"/>
              <a:gd name="connsiteX19" fmla="*/ 785004 w 3199884"/>
              <a:gd name="connsiteY19" fmla="*/ 48883 h 2557300"/>
              <a:gd name="connsiteX20" fmla="*/ 310551 w 3199884"/>
              <a:gd name="connsiteY20" fmla="*/ 57509 h 2557300"/>
              <a:gd name="connsiteX21" fmla="*/ 60385 w 3199884"/>
              <a:gd name="connsiteY21" fmla="*/ 109268 h 2557300"/>
              <a:gd name="connsiteX22" fmla="*/ 0 w 3199884"/>
              <a:gd name="connsiteY22" fmla="*/ 135147 h 2557300"/>
              <a:gd name="connsiteX23" fmla="*/ 8627 w 3199884"/>
              <a:gd name="connsiteY23" fmla="*/ 169653 h 2557300"/>
              <a:gd name="connsiteX0" fmla="*/ 3199884 w 3199884"/>
              <a:gd name="connsiteY0" fmla="*/ 2557300 h 2557300"/>
              <a:gd name="connsiteX1" fmla="*/ 2777706 w 3199884"/>
              <a:gd name="connsiteY1" fmla="*/ 2162354 h 2557300"/>
              <a:gd name="connsiteX2" fmla="*/ 2682815 w 3199884"/>
              <a:gd name="connsiteY2" fmla="*/ 2007079 h 2557300"/>
              <a:gd name="connsiteX3" fmla="*/ 2544793 w 3199884"/>
              <a:gd name="connsiteY3" fmla="*/ 1782792 h 2557300"/>
              <a:gd name="connsiteX4" fmla="*/ 2406770 w 3199884"/>
              <a:gd name="connsiteY4" fmla="*/ 1567132 h 2557300"/>
              <a:gd name="connsiteX5" fmla="*/ 2260121 w 3199884"/>
              <a:gd name="connsiteY5" fmla="*/ 1316966 h 2557300"/>
              <a:gd name="connsiteX6" fmla="*/ 2208362 w 3199884"/>
              <a:gd name="connsiteY6" fmla="*/ 1222075 h 2557300"/>
              <a:gd name="connsiteX7" fmla="*/ 2122098 w 3199884"/>
              <a:gd name="connsiteY7" fmla="*/ 1092679 h 2557300"/>
              <a:gd name="connsiteX8" fmla="*/ 2078966 w 3199884"/>
              <a:gd name="connsiteY8" fmla="*/ 997788 h 2557300"/>
              <a:gd name="connsiteX9" fmla="*/ 2035834 w 3199884"/>
              <a:gd name="connsiteY9" fmla="*/ 937403 h 2557300"/>
              <a:gd name="connsiteX10" fmla="*/ 1932317 w 3199884"/>
              <a:gd name="connsiteY10" fmla="*/ 773502 h 2557300"/>
              <a:gd name="connsiteX11" fmla="*/ 1802921 w 3199884"/>
              <a:gd name="connsiteY11" fmla="*/ 609600 h 2557300"/>
              <a:gd name="connsiteX12" fmla="*/ 1708030 w 3199884"/>
              <a:gd name="connsiteY12" fmla="*/ 506083 h 2557300"/>
              <a:gd name="connsiteX13" fmla="*/ 1613140 w 3199884"/>
              <a:gd name="connsiteY13" fmla="*/ 411192 h 2557300"/>
              <a:gd name="connsiteX14" fmla="*/ 1518249 w 3199884"/>
              <a:gd name="connsiteY14" fmla="*/ 316302 h 2557300"/>
              <a:gd name="connsiteX15" fmla="*/ 1414732 w 3199884"/>
              <a:gd name="connsiteY15" fmla="*/ 204158 h 2557300"/>
              <a:gd name="connsiteX16" fmla="*/ 1302589 w 3199884"/>
              <a:gd name="connsiteY16" fmla="*/ 83388 h 2557300"/>
              <a:gd name="connsiteX17" fmla="*/ 1207698 w 3199884"/>
              <a:gd name="connsiteY17" fmla="*/ 5751 h 2557300"/>
              <a:gd name="connsiteX18" fmla="*/ 785004 w 3199884"/>
              <a:gd name="connsiteY18" fmla="*/ 48883 h 2557300"/>
              <a:gd name="connsiteX19" fmla="*/ 310551 w 3199884"/>
              <a:gd name="connsiteY19" fmla="*/ 57509 h 2557300"/>
              <a:gd name="connsiteX20" fmla="*/ 60385 w 3199884"/>
              <a:gd name="connsiteY20" fmla="*/ 109268 h 2557300"/>
              <a:gd name="connsiteX21" fmla="*/ 0 w 3199884"/>
              <a:gd name="connsiteY21" fmla="*/ 135147 h 2557300"/>
              <a:gd name="connsiteX22" fmla="*/ 8627 w 3199884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682815 w 3128445"/>
              <a:gd name="connsiteY2" fmla="*/ 2007079 h 2557300"/>
              <a:gd name="connsiteX3" fmla="*/ 2544793 w 3128445"/>
              <a:gd name="connsiteY3" fmla="*/ 1782792 h 2557300"/>
              <a:gd name="connsiteX4" fmla="*/ 2406770 w 3128445"/>
              <a:gd name="connsiteY4" fmla="*/ 1567132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556942 w 3128445"/>
              <a:gd name="connsiteY2" fmla="*/ 1985796 h 2557300"/>
              <a:gd name="connsiteX3" fmla="*/ 2544793 w 3128445"/>
              <a:gd name="connsiteY3" fmla="*/ 1782792 h 2557300"/>
              <a:gd name="connsiteX4" fmla="*/ 2406770 w 3128445"/>
              <a:gd name="connsiteY4" fmla="*/ 1567132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556942 w 3128445"/>
              <a:gd name="connsiteY2" fmla="*/ 1985796 h 2557300"/>
              <a:gd name="connsiteX3" fmla="*/ 2414066 w 3128445"/>
              <a:gd name="connsiteY3" fmla="*/ 1842920 h 2557300"/>
              <a:gd name="connsiteX4" fmla="*/ 2406770 w 3128445"/>
              <a:gd name="connsiteY4" fmla="*/ 1567132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777706 w 3128445"/>
              <a:gd name="connsiteY1" fmla="*/ 2162354 h 2557300"/>
              <a:gd name="connsiteX2" fmla="*/ 2556942 w 3128445"/>
              <a:gd name="connsiteY2" fmla="*/ 1985796 h 2557300"/>
              <a:gd name="connsiteX3" fmla="*/ 2414066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556942 w 3128445"/>
              <a:gd name="connsiteY2" fmla="*/ 1985796 h 2557300"/>
              <a:gd name="connsiteX3" fmla="*/ 2414066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414066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271190 w 3128445"/>
              <a:gd name="connsiteY3" fmla="*/ 1842920 h 2557300"/>
              <a:gd name="connsiteX4" fmla="*/ 2342628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271190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2035834 w 3128445"/>
              <a:gd name="connsiteY9" fmla="*/ 937403 h 2557300"/>
              <a:gd name="connsiteX10" fmla="*/ 1932317 w 3128445"/>
              <a:gd name="connsiteY10" fmla="*/ 773502 h 2557300"/>
              <a:gd name="connsiteX11" fmla="*/ 1802921 w 3128445"/>
              <a:gd name="connsiteY11" fmla="*/ 609600 h 2557300"/>
              <a:gd name="connsiteX12" fmla="*/ 1708030 w 3128445"/>
              <a:gd name="connsiteY12" fmla="*/ 506083 h 2557300"/>
              <a:gd name="connsiteX13" fmla="*/ 1613140 w 3128445"/>
              <a:gd name="connsiteY13" fmla="*/ 411192 h 2557300"/>
              <a:gd name="connsiteX14" fmla="*/ 1518249 w 3128445"/>
              <a:gd name="connsiteY14" fmla="*/ 316302 h 2557300"/>
              <a:gd name="connsiteX15" fmla="*/ 1414732 w 3128445"/>
              <a:gd name="connsiteY15" fmla="*/ 204158 h 2557300"/>
              <a:gd name="connsiteX16" fmla="*/ 1302589 w 3128445"/>
              <a:gd name="connsiteY16" fmla="*/ 83388 h 2557300"/>
              <a:gd name="connsiteX17" fmla="*/ 1207698 w 3128445"/>
              <a:gd name="connsiteY17" fmla="*/ 5751 h 2557300"/>
              <a:gd name="connsiteX18" fmla="*/ 785004 w 3128445"/>
              <a:gd name="connsiteY18" fmla="*/ 48883 h 2557300"/>
              <a:gd name="connsiteX19" fmla="*/ 310551 w 3128445"/>
              <a:gd name="connsiteY19" fmla="*/ 57509 h 2557300"/>
              <a:gd name="connsiteX20" fmla="*/ 60385 w 3128445"/>
              <a:gd name="connsiteY20" fmla="*/ 109268 h 2557300"/>
              <a:gd name="connsiteX21" fmla="*/ 0 w 3128445"/>
              <a:gd name="connsiteY21" fmla="*/ 135147 h 2557300"/>
              <a:gd name="connsiteX22" fmla="*/ 8627 w 3128445"/>
              <a:gd name="connsiteY2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2078966 w 3128445"/>
              <a:gd name="connsiteY8" fmla="*/ 997788 h 2557300"/>
              <a:gd name="connsiteX9" fmla="*/ 1932317 w 3128445"/>
              <a:gd name="connsiteY9" fmla="*/ 773502 h 2557300"/>
              <a:gd name="connsiteX10" fmla="*/ 1802921 w 3128445"/>
              <a:gd name="connsiteY10" fmla="*/ 609600 h 2557300"/>
              <a:gd name="connsiteX11" fmla="*/ 1708030 w 3128445"/>
              <a:gd name="connsiteY11" fmla="*/ 506083 h 2557300"/>
              <a:gd name="connsiteX12" fmla="*/ 1613140 w 3128445"/>
              <a:gd name="connsiteY12" fmla="*/ 411192 h 2557300"/>
              <a:gd name="connsiteX13" fmla="*/ 1518249 w 3128445"/>
              <a:gd name="connsiteY13" fmla="*/ 316302 h 2557300"/>
              <a:gd name="connsiteX14" fmla="*/ 1414732 w 3128445"/>
              <a:gd name="connsiteY14" fmla="*/ 204158 h 2557300"/>
              <a:gd name="connsiteX15" fmla="*/ 1302589 w 3128445"/>
              <a:gd name="connsiteY15" fmla="*/ 83388 h 2557300"/>
              <a:gd name="connsiteX16" fmla="*/ 1207698 w 3128445"/>
              <a:gd name="connsiteY16" fmla="*/ 5751 h 2557300"/>
              <a:gd name="connsiteX17" fmla="*/ 785004 w 3128445"/>
              <a:gd name="connsiteY17" fmla="*/ 48883 h 2557300"/>
              <a:gd name="connsiteX18" fmla="*/ 310551 w 3128445"/>
              <a:gd name="connsiteY18" fmla="*/ 57509 h 2557300"/>
              <a:gd name="connsiteX19" fmla="*/ 60385 w 3128445"/>
              <a:gd name="connsiteY19" fmla="*/ 109268 h 2557300"/>
              <a:gd name="connsiteX20" fmla="*/ 0 w 3128445"/>
              <a:gd name="connsiteY20" fmla="*/ 135147 h 2557300"/>
              <a:gd name="connsiteX21" fmla="*/ 8627 w 3128445"/>
              <a:gd name="connsiteY2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2122098 w 3128445"/>
              <a:gd name="connsiteY7" fmla="*/ 1092679 h 2557300"/>
              <a:gd name="connsiteX8" fmla="*/ 1932317 w 3128445"/>
              <a:gd name="connsiteY8" fmla="*/ 773502 h 2557300"/>
              <a:gd name="connsiteX9" fmla="*/ 1802921 w 3128445"/>
              <a:gd name="connsiteY9" fmla="*/ 609600 h 2557300"/>
              <a:gd name="connsiteX10" fmla="*/ 1708030 w 3128445"/>
              <a:gd name="connsiteY10" fmla="*/ 506083 h 2557300"/>
              <a:gd name="connsiteX11" fmla="*/ 1613140 w 3128445"/>
              <a:gd name="connsiteY11" fmla="*/ 411192 h 2557300"/>
              <a:gd name="connsiteX12" fmla="*/ 1518249 w 3128445"/>
              <a:gd name="connsiteY12" fmla="*/ 316302 h 2557300"/>
              <a:gd name="connsiteX13" fmla="*/ 1414732 w 3128445"/>
              <a:gd name="connsiteY13" fmla="*/ 204158 h 2557300"/>
              <a:gd name="connsiteX14" fmla="*/ 1302589 w 3128445"/>
              <a:gd name="connsiteY14" fmla="*/ 83388 h 2557300"/>
              <a:gd name="connsiteX15" fmla="*/ 1207698 w 3128445"/>
              <a:gd name="connsiteY15" fmla="*/ 5751 h 2557300"/>
              <a:gd name="connsiteX16" fmla="*/ 785004 w 3128445"/>
              <a:gd name="connsiteY16" fmla="*/ 48883 h 2557300"/>
              <a:gd name="connsiteX17" fmla="*/ 310551 w 3128445"/>
              <a:gd name="connsiteY17" fmla="*/ 57509 h 2557300"/>
              <a:gd name="connsiteX18" fmla="*/ 60385 w 3128445"/>
              <a:gd name="connsiteY18" fmla="*/ 109268 h 2557300"/>
              <a:gd name="connsiteX19" fmla="*/ 0 w 3128445"/>
              <a:gd name="connsiteY19" fmla="*/ 135147 h 2557300"/>
              <a:gd name="connsiteX20" fmla="*/ 8627 w 3128445"/>
              <a:gd name="connsiteY20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2208362 w 3128445"/>
              <a:gd name="connsiteY6" fmla="*/ 1222075 h 2557300"/>
              <a:gd name="connsiteX7" fmla="*/ 1932317 w 3128445"/>
              <a:gd name="connsiteY7" fmla="*/ 773502 h 2557300"/>
              <a:gd name="connsiteX8" fmla="*/ 1802921 w 3128445"/>
              <a:gd name="connsiteY8" fmla="*/ 609600 h 2557300"/>
              <a:gd name="connsiteX9" fmla="*/ 1708030 w 3128445"/>
              <a:gd name="connsiteY9" fmla="*/ 506083 h 2557300"/>
              <a:gd name="connsiteX10" fmla="*/ 1613140 w 3128445"/>
              <a:gd name="connsiteY10" fmla="*/ 411192 h 2557300"/>
              <a:gd name="connsiteX11" fmla="*/ 1518249 w 3128445"/>
              <a:gd name="connsiteY11" fmla="*/ 316302 h 2557300"/>
              <a:gd name="connsiteX12" fmla="*/ 1414732 w 3128445"/>
              <a:gd name="connsiteY12" fmla="*/ 204158 h 2557300"/>
              <a:gd name="connsiteX13" fmla="*/ 1302589 w 3128445"/>
              <a:gd name="connsiteY13" fmla="*/ 83388 h 2557300"/>
              <a:gd name="connsiteX14" fmla="*/ 1207698 w 3128445"/>
              <a:gd name="connsiteY14" fmla="*/ 5751 h 2557300"/>
              <a:gd name="connsiteX15" fmla="*/ 785004 w 3128445"/>
              <a:gd name="connsiteY15" fmla="*/ 48883 h 2557300"/>
              <a:gd name="connsiteX16" fmla="*/ 310551 w 3128445"/>
              <a:gd name="connsiteY16" fmla="*/ 57509 h 2557300"/>
              <a:gd name="connsiteX17" fmla="*/ 60385 w 3128445"/>
              <a:gd name="connsiteY17" fmla="*/ 109268 h 2557300"/>
              <a:gd name="connsiteX18" fmla="*/ 0 w 3128445"/>
              <a:gd name="connsiteY18" fmla="*/ 135147 h 2557300"/>
              <a:gd name="connsiteX19" fmla="*/ 8627 w 3128445"/>
              <a:gd name="connsiteY19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2260121 w 3128445"/>
              <a:gd name="connsiteY5" fmla="*/ 1316966 h 2557300"/>
              <a:gd name="connsiteX6" fmla="*/ 1932317 w 3128445"/>
              <a:gd name="connsiteY6" fmla="*/ 773502 h 2557300"/>
              <a:gd name="connsiteX7" fmla="*/ 1802921 w 3128445"/>
              <a:gd name="connsiteY7" fmla="*/ 609600 h 2557300"/>
              <a:gd name="connsiteX8" fmla="*/ 1708030 w 3128445"/>
              <a:gd name="connsiteY8" fmla="*/ 506083 h 2557300"/>
              <a:gd name="connsiteX9" fmla="*/ 1613140 w 3128445"/>
              <a:gd name="connsiteY9" fmla="*/ 411192 h 2557300"/>
              <a:gd name="connsiteX10" fmla="*/ 1518249 w 3128445"/>
              <a:gd name="connsiteY10" fmla="*/ 316302 h 2557300"/>
              <a:gd name="connsiteX11" fmla="*/ 1414732 w 3128445"/>
              <a:gd name="connsiteY11" fmla="*/ 204158 h 2557300"/>
              <a:gd name="connsiteX12" fmla="*/ 1302589 w 3128445"/>
              <a:gd name="connsiteY12" fmla="*/ 83388 h 2557300"/>
              <a:gd name="connsiteX13" fmla="*/ 1207698 w 3128445"/>
              <a:gd name="connsiteY13" fmla="*/ 5751 h 2557300"/>
              <a:gd name="connsiteX14" fmla="*/ 785004 w 3128445"/>
              <a:gd name="connsiteY14" fmla="*/ 48883 h 2557300"/>
              <a:gd name="connsiteX15" fmla="*/ 310551 w 3128445"/>
              <a:gd name="connsiteY15" fmla="*/ 57509 h 2557300"/>
              <a:gd name="connsiteX16" fmla="*/ 60385 w 3128445"/>
              <a:gd name="connsiteY16" fmla="*/ 109268 h 2557300"/>
              <a:gd name="connsiteX17" fmla="*/ 0 w 3128445"/>
              <a:gd name="connsiteY17" fmla="*/ 135147 h 2557300"/>
              <a:gd name="connsiteX18" fmla="*/ 8627 w 3128445"/>
              <a:gd name="connsiteY18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932317 w 3128445"/>
              <a:gd name="connsiteY5" fmla="*/ 773502 h 2557300"/>
              <a:gd name="connsiteX6" fmla="*/ 1802921 w 3128445"/>
              <a:gd name="connsiteY6" fmla="*/ 609600 h 2557300"/>
              <a:gd name="connsiteX7" fmla="*/ 1708030 w 3128445"/>
              <a:gd name="connsiteY7" fmla="*/ 506083 h 2557300"/>
              <a:gd name="connsiteX8" fmla="*/ 1613140 w 3128445"/>
              <a:gd name="connsiteY8" fmla="*/ 411192 h 2557300"/>
              <a:gd name="connsiteX9" fmla="*/ 1518249 w 3128445"/>
              <a:gd name="connsiteY9" fmla="*/ 316302 h 2557300"/>
              <a:gd name="connsiteX10" fmla="*/ 1414732 w 3128445"/>
              <a:gd name="connsiteY10" fmla="*/ 204158 h 2557300"/>
              <a:gd name="connsiteX11" fmla="*/ 1302589 w 3128445"/>
              <a:gd name="connsiteY11" fmla="*/ 83388 h 2557300"/>
              <a:gd name="connsiteX12" fmla="*/ 1207698 w 3128445"/>
              <a:gd name="connsiteY12" fmla="*/ 5751 h 2557300"/>
              <a:gd name="connsiteX13" fmla="*/ 785004 w 3128445"/>
              <a:gd name="connsiteY13" fmla="*/ 48883 h 2557300"/>
              <a:gd name="connsiteX14" fmla="*/ 310551 w 3128445"/>
              <a:gd name="connsiteY14" fmla="*/ 57509 h 2557300"/>
              <a:gd name="connsiteX15" fmla="*/ 60385 w 3128445"/>
              <a:gd name="connsiteY15" fmla="*/ 109268 h 2557300"/>
              <a:gd name="connsiteX16" fmla="*/ 0 w 3128445"/>
              <a:gd name="connsiteY16" fmla="*/ 135147 h 2557300"/>
              <a:gd name="connsiteX17" fmla="*/ 8627 w 3128445"/>
              <a:gd name="connsiteY17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802921 w 3128445"/>
              <a:gd name="connsiteY5" fmla="*/ 609600 h 2557300"/>
              <a:gd name="connsiteX6" fmla="*/ 1708030 w 3128445"/>
              <a:gd name="connsiteY6" fmla="*/ 506083 h 2557300"/>
              <a:gd name="connsiteX7" fmla="*/ 1613140 w 3128445"/>
              <a:gd name="connsiteY7" fmla="*/ 411192 h 2557300"/>
              <a:gd name="connsiteX8" fmla="*/ 1518249 w 3128445"/>
              <a:gd name="connsiteY8" fmla="*/ 316302 h 2557300"/>
              <a:gd name="connsiteX9" fmla="*/ 1414732 w 3128445"/>
              <a:gd name="connsiteY9" fmla="*/ 204158 h 2557300"/>
              <a:gd name="connsiteX10" fmla="*/ 1302589 w 3128445"/>
              <a:gd name="connsiteY10" fmla="*/ 83388 h 2557300"/>
              <a:gd name="connsiteX11" fmla="*/ 1207698 w 3128445"/>
              <a:gd name="connsiteY11" fmla="*/ 5751 h 2557300"/>
              <a:gd name="connsiteX12" fmla="*/ 785004 w 3128445"/>
              <a:gd name="connsiteY12" fmla="*/ 48883 h 2557300"/>
              <a:gd name="connsiteX13" fmla="*/ 310551 w 3128445"/>
              <a:gd name="connsiteY13" fmla="*/ 57509 h 2557300"/>
              <a:gd name="connsiteX14" fmla="*/ 60385 w 3128445"/>
              <a:gd name="connsiteY14" fmla="*/ 109268 h 2557300"/>
              <a:gd name="connsiteX15" fmla="*/ 0 w 3128445"/>
              <a:gd name="connsiteY15" fmla="*/ 135147 h 2557300"/>
              <a:gd name="connsiteX16" fmla="*/ 8627 w 3128445"/>
              <a:gd name="connsiteY16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708030 w 3128445"/>
              <a:gd name="connsiteY5" fmla="*/ 506083 h 2557300"/>
              <a:gd name="connsiteX6" fmla="*/ 1613140 w 3128445"/>
              <a:gd name="connsiteY6" fmla="*/ 411192 h 2557300"/>
              <a:gd name="connsiteX7" fmla="*/ 1518249 w 3128445"/>
              <a:gd name="connsiteY7" fmla="*/ 316302 h 2557300"/>
              <a:gd name="connsiteX8" fmla="*/ 1414732 w 3128445"/>
              <a:gd name="connsiteY8" fmla="*/ 204158 h 2557300"/>
              <a:gd name="connsiteX9" fmla="*/ 1302589 w 3128445"/>
              <a:gd name="connsiteY9" fmla="*/ 83388 h 2557300"/>
              <a:gd name="connsiteX10" fmla="*/ 1207698 w 3128445"/>
              <a:gd name="connsiteY10" fmla="*/ 5751 h 2557300"/>
              <a:gd name="connsiteX11" fmla="*/ 785004 w 3128445"/>
              <a:gd name="connsiteY11" fmla="*/ 48883 h 2557300"/>
              <a:gd name="connsiteX12" fmla="*/ 310551 w 3128445"/>
              <a:gd name="connsiteY12" fmla="*/ 57509 h 2557300"/>
              <a:gd name="connsiteX13" fmla="*/ 60385 w 3128445"/>
              <a:gd name="connsiteY13" fmla="*/ 109268 h 2557300"/>
              <a:gd name="connsiteX14" fmla="*/ 0 w 3128445"/>
              <a:gd name="connsiteY14" fmla="*/ 135147 h 2557300"/>
              <a:gd name="connsiteX15" fmla="*/ 8627 w 3128445"/>
              <a:gd name="connsiteY15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613140 w 3128445"/>
              <a:gd name="connsiteY5" fmla="*/ 411192 h 2557300"/>
              <a:gd name="connsiteX6" fmla="*/ 1518249 w 3128445"/>
              <a:gd name="connsiteY6" fmla="*/ 316302 h 2557300"/>
              <a:gd name="connsiteX7" fmla="*/ 1414732 w 3128445"/>
              <a:gd name="connsiteY7" fmla="*/ 204158 h 2557300"/>
              <a:gd name="connsiteX8" fmla="*/ 1302589 w 3128445"/>
              <a:gd name="connsiteY8" fmla="*/ 83388 h 2557300"/>
              <a:gd name="connsiteX9" fmla="*/ 1207698 w 3128445"/>
              <a:gd name="connsiteY9" fmla="*/ 5751 h 2557300"/>
              <a:gd name="connsiteX10" fmla="*/ 785004 w 3128445"/>
              <a:gd name="connsiteY10" fmla="*/ 48883 h 2557300"/>
              <a:gd name="connsiteX11" fmla="*/ 310551 w 3128445"/>
              <a:gd name="connsiteY11" fmla="*/ 57509 h 2557300"/>
              <a:gd name="connsiteX12" fmla="*/ 60385 w 3128445"/>
              <a:gd name="connsiteY12" fmla="*/ 109268 h 2557300"/>
              <a:gd name="connsiteX13" fmla="*/ 0 w 3128445"/>
              <a:gd name="connsiteY13" fmla="*/ 135147 h 2557300"/>
              <a:gd name="connsiteX14" fmla="*/ 8627 w 3128445"/>
              <a:gd name="connsiteY14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518249 w 3128445"/>
              <a:gd name="connsiteY5" fmla="*/ 316302 h 2557300"/>
              <a:gd name="connsiteX6" fmla="*/ 1414732 w 3128445"/>
              <a:gd name="connsiteY6" fmla="*/ 204158 h 2557300"/>
              <a:gd name="connsiteX7" fmla="*/ 1302589 w 3128445"/>
              <a:gd name="connsiteY7" fmla="*/ 83388 h 2557300"/>
              <a:gd name="connsiteX8" fmla="*/ 1207698 w 3128445"/>
              <a:gd name="connsiteY8" fmla="*/ 5751 h 2557300"/>
              <a:gd name="connsiteX9" fmla="*/ 785004 w 3128445"/>
              <a:gd name="connsiteY9" fmla="*/ 48883 h 2557300"/>
              <a:gd name="connsiteX10" fmla="*/ 310551 w 3128445"/>
              <a:gd name="connsiteY10" fmla="*/ 57509 h 2557300"/>
              <a:gd name="connsiteX11" fmla="*/ 60385 w 3128445"/>
              <a:gd name="connsiteY11" fmla="*/ 109268 h 2557300"/>
              <a:gd name="connsiteX12" fmla="*/ 0 w 3128445"/>
              <a:gd name="connsiteY12" fmla="*/ 135147 h 2557300"/>
              <a:gd name="connsiteX13" fmla="*/ 8627 w 3128445"/>
              <a:gd name="connsiteY13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485504 w 3128445"/>
              <a:gd name="connsiteY2" fmla="*/ 2057234 h 2557300"/>
              <a:gd name="connsiteX3" fmla="*/ 2199752 w 3128445"/>
              <a:gd name="connsiteY3" fmla="*/ 1842920 h 2557300"/>
              <a:gd name="connsiteX4" fmla="*/ 2056876 w 3128445"/>
              <a:gd name="connsiteY4" fmla="*/ 1628606 h 2557300"/>
              <a:gd name="connsiteX5" fmla="*/ 1414732 w 3128445"/>
              <a:gd name="connsiteY5" fmla="*/ 204158 h 2557300"/>
              <a:gd name="connsiteX6" fmla="*/ 1302589 w 3128445"/>
              <a:gd name="connsiteY6" fmla="*/ 83388 h 2557300"/>
              <a:gd name="connsiteX7" fmla="*/ 1207698 w 3128445"/>
              <a:gd name="connsiteY7" fmla="*/ 5751 h 2557300"/>
              <a:gd name="connsiteX8" fmla="*/ 785004 w 3128445"/>
              <a:gd name="connsiteY8" fmla="*/ 48883 h 2557300"/>
              <a:gd name="connsiteX9" fmla="*/ 310551 w 3128445"/>
              <a:gd name="connsiteY9" fmla="*/ 57509 h 2557300"/>
              <a:gd name="connsiteX10" fmla="*/ 60385 w 3128445"/>
              <a:gd name="connsiteY10" fmla="*/ 109268 h 2557300"/>
              <a:gd name="connsiteX11" fmla="*/ 0 w 3128445"/>
              <a:gd name="connsiteY11" fmla="*/ 135147 h 2557300"/>
              <a:gd name="connsiteX12" fmla="*/ 8627 w 3128445"/>
              <a:gd name="connsiteY12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99752 w 3128445"/>
              <a:gd name="connsiteY2" fmla="*/ 1842920 h 2557300"/>
              <a:gd name="connsiteX3" fmla="*/ 2056876 w 3128445"/>
              <a:gd name="connsiteY3" fmla="*/ 1628606 h 2557300"/>
              <a:gd name="connsiteX4" fmla="*/ 1414732 w 3128445"/>
              <a:gd name="connsiteY4" fmla="*/ 204158 h 2557300"/>
              <a:gd name="connsiteX5" fmla="*/ 1302589 w 3128445"/>
              <a:gd name="connsiteY5" fmla="*/ 83388 h 2557300"/>
              <a:gd name="connsiteX6" fmla="*/ 1207698 w 3128445"/>
              <a:gd name="connsiteY6" fmla="*/ 5751 h 2557300"/>
              <a:gd name="connsiteX7" fmla="*/ 785004 w 3128445"/>
              <a:gd name="connsiteY7" fmla="*/ 48883 h 2557300"/>
              <a:gd name="connsiteX8" fmla="*/ 310551 w 3128445"/>
              <a:gd name="connsiteY8" fmla="*/ 57509 h 2557300"/>
              <a:gd name="connsiteX9" fmla="*/ 60385 w 3128445"/>
              <a:gd name="connsiteY9" fmla="*/ 109268 h 2557300"/>
              <a:gd name="connsiteX10" fmla="*/ 0 w 3128445"/>
              <a:gd name="connsiteY10" fmla="*/ 135147 h 2557300"/>
              <a:gd name="connsiteX11" fmla="*/ 8627 w 3128445"/>
              <a:gd name="connsiteY1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28314 w 3128445"/>
              <a:gd name="connsiteY2" fmla="*/ 1842920 h 2557300"/>
              <a:gd name="connsiteX3" fmla="*/ 2056876 w 3128445"/>
              <a:gd name="connsiteY3" fmla="*/ 1628606 h 2557300"/>
              <a:gd name="connsiteX4" fmla="*/ 1414732 w 3128445"/>
              <a:gd name="connsiteY4" fmla="*/ 204158 h 2557300"/>
              <a:gd name="connsiteX5" fmla="*/ 1302589 w 3128445"/>
              <a:gd name="connsiteY5" fmla="*/ 83388 h 2557300"/>
              <a:gd name="connsiteX6" fmla="*/ 1207698 w 3128445"/>
              <a:gd name="connsiteY6" fmla="*/ 5751 h 2557300"/>
              <a:gd name="connsiteX7" fmla="*/ 785004 w 3128445"/>
              <a:gd name="connsiteY7" fmla="*/ 48883 h 2557300"/>
              <a:gd name="connsiteX8" fmla="*/ 310551 w 3128445"/>
              <a:gd name="connsiteY8" fmla="*/ 57509 h 2557300"/>
              <a:gd name="connsiteX9" fmla="*/ 60385 w 3128445"/>
              <a:gd name="connsiteY9" fmla="*/ 109268 h 2557300"/>
              <a:gd name="connsiteX10" fmla="*/ 0 w 3128445"/>
              <a:gd name="connsiteY10" fmla="*/ 135147 h 2557300"/>
              <a:gd name="connsiteX11" fmla="*/ 8627 w 3128445"/>
              <a:gd name="connsiteY1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28314 w 3128445"/>
              <a:gd name="connsiteY2" fmla="*/ 1842920 h 2557300"/>
              <a:gd name="connsiteX3" fmla="*/ 2056876 w 3128445"/>
              <a:gd name="connsiteY3" fmla="*/ 1628606 h 2557300"/>
              <a:gd name="connsiteX4" fmla="*/ 1414732 w 3128445"/>
              <a:gd name="connsiteY4" fmla="*/ 204158 h 2557300"/>
              <a:gd name="connsiteX5" fmla="*/ 1302589 w 3128445"/>
              <a:gd name="connsiteY5" fmla="*/ 83388 h 2557300"/>
              <a:gd name="connsiteX6" fmla="*/ 1207698 w 3128445"/>
              <a:gd name="connsiteY6" fmla="*/ 5751 h 2557300"/>
              <a:gd name="connsiteX7" fmla="*/ 785004 w 3128445"/>
              <a:gd name="connsiteY7" fmla="*/ 48883 h 2557300"/>
              <a:gd name="connsiteX8" fmla="*/ 310551 w 3128445"/>
              <a:gd name="connsiteY8" fmla="*/ 57509 h 2557300"/>
              <a:gd name="connsiteX9" fmla="*/ 60385 w 3128445"/>
              <a:gd name="connsiteY9" fmla="*/ 109268 h 2557300"/>
              <a:gd name="connsiteX10" fmla="*/ 0 w 3128445"/>
              <a:gd name="connsiteY10" fmla="*/ 135147 h 2557300"/>
              <a:gd name="connsiteX11" fmla="*/ 8627 w 3128445"/>
              <a:gd name="connsiteY11" fmla="*/ 169653 h 2557300"/>
              <a:gd name="connsiteX0" fmla="*/ 3128445 w 3128445"/>
              <a:gd name="connsiteY0" fmla="*/ 2557300 h 2557300"/>
              <a:gd name="connsiteX1" fmla="*/ 2699818 w 3128445"/>
              <a:gd name="connsiteY1" fmla="*/ 2200110 h 2557300"/>
              <a:gd name="connsiteX2" fmla="*/ 2128314 w 3128445"/>
              <a:gd name="connsiteY2" fmla="*/ 1842920 h 2557300"/>
              <a:gd name="connsiteX3" fmla="*/ 1414732 w 3128445"/>
              <a:gd name="connsiteY3" fmla="*/ 204158 h 2557300"/>
              <a:gd name="connsiteX4" fmla="*/ 1302589 w 3128445"/>
              <a:gd name="connsiteY4" fmla="*/ 83388 h 2557300"/>
              <a:gd name="connsiteX5" fmla="*/ 1207698 w 3128445"/>
              <a:gd name="connsiteY5" fmla="*/ 5751 h 2557300"/>
              <a:gd name="connsiteX6" fmla="*/ 785004 w 3128445"/>
              <a:gd name="connsiteY6" fmla="*/ 48883 h 2557300"/>
              <a:gd name="connsiteX7" fmla="*/ 310551 w 3128445"/>
              <a:gd name="connsiteY7" fmla="*/ 57509 h 2557300"/>
              <a:gd name="connsiteX8" fmla="*/ 60385 w 3128445"/>
              <a:gd name="connsiteY8" fmla="*/ 109268 h 2557300"/>
              <a:gd name="connsiteX9" fmla="*/ 0 w 3128445"/>
              <a:gd name="connsiteY9" fmla="*/ 135147 h 2557300"/>
              <a:gd name="connsiteX10" fmla="*/ 8627 w 3128445"/>
              <a:gd name="connsiteY10" fmla="*/ 169653 h 2557300"/>
              <a:gd name="connsiteX0" fmla="*/ 3128445 w 3128445"/>
              <a:gd name="connsiteY0" fmla="*/ 2555862 h 2555862"/>
              <a:gd name="connsiteX1" fmla="*/ 2699818 w 3128445"/>
              <a:gd name="connsiteY1" fmla="*/ 2198672 h 2555862"/>
              <a:gd name="connsiteX2" fmla="*/ 2128314 w 3128445"/>
              <a:gd name="connsiteY2" fmla="*/ 1841482 h 2555862"/>
              <a:gd name="connsiteX3" fmla="*/ 1414732 w 3128445"/>
              <a:gd name="connsiteY3" fmla="*/ 202720 h 2555862"/>
              <a:gd name="connsiteX4" fmla="*/ 1302589 w 3128445"/>
              <a:gd name="connsiteY4" fmla="*/ 81950 h 2555862"/>
              <a:gd name="connsiteX5" fmla="*/ 1207698 w 3128445"/>
              <a:gd name="connsiteY5" fmla="*/ 4313 h 2555862"/>
              <a:gd name="connsiteX6" fmla="*/ 310551 w 3128445"/>
              <a:gd name="connsiteY6" fmla="*/ 56071 h 2555862"/>
              <a:gd name="connsiteX7" fmla="*/ 60385 w 3128445"/>
              <a:gd name="connsiteY7" fmla="*/ 107830 h 2555862"/>
              <a:gd name="connsiteX8" fmla="*/ 0 w 3128445"/>
              <a:gd name="connsiteY8" fmla="*/ 133709 h 2555862"/>
              <a:gd name="connsiteX9" fmla="*/ 8627 w 3128445"/>
              <a:gd name="connsiteY9" fmla="*/ 168215 h 255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28445" h="2555862">
                <a:moveTo>
                  <a:pt x="3128445" y="2555862"/>
                </a:moveTo>
                <a:cubicBezTo>
                  <a:pt x="3040491" y="2473582"/>
                  <a:pt x="2785996" y="2290375"/>
                  <a:pt x="2699818" y="2198672"/>
                </a:cubicBezTo>
                <a:cubicBezTo>
                  <a:pt x="2545036" y="2079609"/>
                  <a:pt x="2235471" y="1936733"/>
                  <a:pt x="2128314" y="1841482"/>
                </a:cubicBezTo>
                <a:cubicBezTo>
                  <a:pt x="1914133" y="1508823"/>
                  <a:pt x="1552353" y="495975"/>
                  <a:pt x="1414732" y="202720"/>
                </a:cubicBezTo>
                <a:cubicBezTo>
                  <a:pt x="1388853" y="175403"/>
                  <a:pt x="1325592" y="106391"/>
                  <a:pt x="1302589" y="81950"/>
                </a:cubicBezTo>
                <a:cubicBezTo>
                  <a:pt x="1268083" y="48882"/>
                  <a:pt x="1255143" y="11502"/>
                  <a:pt x="1207698" y="4313"/>
                </a:cubicBezTo>
                <a:cubicBezTo>
                  <a:pt x="1042358" y="0"/>
                  <a:pt x="501770" y="38818"/>
                  <a:pt x="310551" y="56071"/>
                </a:cubicBezTo>
                <a:cubicBezTo>
                  <a:pt x="189781" y="66135"/>
                  <a:pt x="112143" y="94890"/>
                  <a:pt x="60385" y="107830"/>
                </a:cubicBezTo>
                <a:cubicBezTo>
                  <a:pt x="17746" y="129148"/>
                  <a:pt x="38078" y="121015"/>
                  <a:pt x="0" y="133709"/>
                </a:cubicBezTo>
                <a:lnTo>
                  <a:pt x="8627" y="168215"/>
                </a:lnTo>
              </a:path>
            </a:pathLst>
          </a:cu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213" name="Freeform 54"/>
          <p:cNvSpPr>
            <a:spLocks/>
          </p:cNvSpPr>
          <p:nvPr/>
        </p:nvSpPr>
        <p:spPr bwMode="auto">
          <a:xfrm rot="493875">
            <a:off x="2635251" y="1142333"/>
            <a:ext cx="2373313" cy="560063"/>
          </a:xfrm>
          <a:custGeom>
            <a:avLst/>
            <a:gdLst>
              <a:gd name="T0" fmla="*/ 2147483647 w 10195"/>
              <a:gd name="T1" fmla="*/ 0 h 10265"/>
              <a:gd name="T2" fmla="*/ 2147483647 w 10195"/>
              <a:gd name="T3" fmla="*/ 2147483647 h 10265"/>
              <a:gd name="T4" fmla="*/ 2147483647 w 10195"/>
              <a:gd name="T5" fmla="*/ 2147483647 h 10265"/>
              <a:gd name="T6" fmla="*/ 2147483647 w 10195"/>
              <a:gd name="T7" fmla="*/ 2147483647 h 10265"/>
              <a:gd name="T8" fmla="*/ 0 60000 65536"/>
              <a:gd name="T9" fmla="*/ 0 60000 65536"/>
              <a:gd name="T10" fmla="*/ 0 60000 65536"/>
              <a:gd name="T11" fmla="*/ 0 60000 65536"/>
              <a:gd name="T12" fmla="*/ 0 w 10195"/>
              <a:gd name="T13" fmla="*/ 0 h 10265"/>
              <a:gd name="T14" fmla="*/ 10195 w 10195"/>
              <a:gd name="T15" fmla="*/ 10265 h 102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195" h="10265">
                <a:moveTo>
                  <a:pt x="10195" y="0"/>
                </a:moveTo>
                <a:lnTo>
                  <a:pt x="6786" y="4781"/>
                </a:lnTo>
                <a:cubicBezTo>
                  <a:pt x="5311" y="6276"/>
                  <a:pt x="2212" y="8861"/>
                  <a:pt x="1106" y="9563"/>
                </a:cubicBezTo>
                <a:cubicBezTo>
                  <a:pt x="0" y="10265"/>
                  <a:pt x="404" y="9272"/>
                  <a:pt x="151" y="8993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6" name="Text Box 41"/>
          <p:cNvSpPr txBox="1">
            <a:spLocks noChangeArrowheads="1"/>
          </p:cNvSpPr>
          <p:nvPr/>
        </p:nvSpPr>
        <p:spPr bwMode="auto">
          <a:xfrm>
            <a:off x="0" y="4607571"/>
            <a:ext cx="7429500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SOUTH STREAM GAS PIPELINE PROJECT  </a:t>
            </a:r>
            <a:r>
              <a:rPr lang="tr-TR" sz="1900" b="1">
                <a:solidFill>
                  <a:srgbClr val="FF0066"/>
                </a:solidFill>
                <a:latin typeface="Verdana" pitchFamily="34" charset="0"/>
              </a:rPr>
              <a:t>31 Bcm</a:t>
            </a:r>
            <a:endParaRPr lang="en-US" sz="1900" b="1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68" name="Text Box 41"/>
          <p:cNvSpPr txBox="1">
            <a:spLocks noChangeArrowheads="1"/>
          </p:cNvSpPr>
          <p:nvPr/>
        </p:nvSpPr>
        <p:spPr bwMode="auto">
          <a:xfrm>
            <a:off x="214313" y="4607571"/>
            <a:ext cx="6500812" cy="384721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sz="1900" b="1">
                <a:solidFill>
                  <a:schemeClr val="bg1"/>
                </a:solidFill>
                <a:latin typeface="Verdana" pitchFamily="34" charset="0"/>
              </a:rPr>
              <a:t>QATAR –TURKEY  PIPE LINE PROJECT</a:t>
            </a:r>
            <a:endParaRPr lang="en-US" sz="1900" b="1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10553" y="4607571"/>
            <a:ext cx="9078630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ct val="50000"/>
              </a:spcAft>
              <a:buClr>
                <a:srgbClr val="FF0000"/>
              </a:buClr>
              <a:buSzPct val="135000"/>
            </a:pPr>
            <a:r>
              <a:rPr lang="tr-TR" b="1" dirty="0" smtClean="0">
                <a:solidFill>
                  <a:srgbClr val="FF0000"/>
                </a:solidFill>
              </a:rPr>
              <a:t>Türkiye üretici ve tüketici ülkeler arasında doğal köprü konumundadır.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96041" y="426425"/>
            <a:ext cx="8645524" cy="17595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198859" y="172569"/>
            <a:ext cx="775411" cy="2621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6" name="Isosceles Triangle 5"/>
          <p:cNvSpPr/>
          <p:nvPr/>
        </p:nvSpPr>
        <p:spPr bwMode="auto">
          <a:xfrm rot="19718552">
            <a:off x="80600" y="195376"/>
            <a:ext cx="642159" cy="349266"/>
          </a:xfrm>
          <a:prstGeom prst="triangle">
            <a:avLst>
              <a:gd name="adj" fmla="val 0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3016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2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 nodeType="clickPar">
                      <p:stCondLst>
                        <p:cond delay="indefinite"/>
                      </p:stCondLst>
                      <p:childTnLst>
                        <p:par>
                          <p:cTn id="2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7221" grpId="0" animBg="1"/>
      <p:bldP spid="34" grpId="0" animBg="1"/>
      <p:bldP spid="34" grpId="1" animBg="1"/>
      <p:bldP spid="7214" grpId="0" animBg="1"/>
      <p:bldP spid="38" grpId="0" animBg="1"/>
      <p:bldP spid="39" grpId="0" animBg="1"/>
      <p:bldP spid="5" grpId="0" animBg="1"/>
      <p:bldP spid="44" grpId="0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2" grpId="0" animBg="1"/>
      <p:bldP spid="52" grpId="1" animBg="1"/>
      <p:bldP spid="54" grpId="0" animBg="1"/>
      <p:bldP spid="54" grpId="1" animBg="1"/>
      <p:bldP spid="55" grpId="0" animBg="1"/>
      <p:bldP spid="55" grpId="1" animBg="1"/>
      <p:bldP spid="57" grpId="0" animBg="1"/>
      <p:bldP spid="57" grpId="1" animBg="1"/>
      <p:bldP spid="58" grpId="0" animBg="1"/>
      <p:bldP spid="59" grpId="0" animBg="1"/>
      <p:bldP spid="61" grpId="0" animBg="1"/>
      <p:bldP spid="62" grpId="0" animBg="1"/>
      <p:bldP spid="64" grpId="0" animBg="1"/>
      <p:bldP spid="7213" grpId="0" animBg="1"/>
      <p:bldP spid="66" grpId="0" animBg="1"/>
      <p:bldP spid="66" grpId="1" animBg="1"/>
      <p:bldP spid="68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86" name="Rectangle 62"/>
          <p:cNvSpPr>
            <a:spLocks noChangeArrowheads="1"/>
          </p:cNvSpPr>
          <p:nvPr/>
        </p:nvSpPr>
        <p:spPr bwMode="auto">
          <a:xfrm>
            <a:off x="4583114" y="889441"/>
            <a:ext cx="1431925" cy="33579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87" name="Rectangle 63"/>
          <p:cNvSpPr>
            <a:spLocks noChangeArrowheads="1"/>
          </p:cNvSpPr>
          <p:nvPr/>
        </p:nvSpPr>
        <p:spPr bwMode="auto">
          <a:xfrm>
            <a:off x="6121400" y="877105"/>
            <a:ext cx="1431925" cy="33579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88" name="Rectangle 64"/>
          <p:cNvSpPr>
            <a:spLocks noChangeArrowheads="1"/>
          </p:cNvSpPr>
          <p:nvPr/>
        </p:nvSpPr>
        <p:spPr bwMode="auto">
          <a:xfrm>
            <a:off x="7615239" y="877105"/>
            <a:ext cx="1431925" cy="33579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85" name="Rectangle 61"/>
          <p:cNvSpPr>
            <a:spLocks noChangeArrowheads="1"/>
          </p:cNvSpPr>
          <p:nvPr/>
        </p:nvSpPr>
        <p:spPr bwMode="auto">
          <a:xfrm>
            <a:off x="3059114" y="889441"/>
            <a:ext cx="1431925" cy="33579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84" name="Rectangle 60"/>
          <p:cNvSpPr>
            <a:spLocks noChangeArrowheads="1"/>
          </p:cNvSpPr>
          <p:nvPr/>
        </p:nvSpPr>
        <p:spPr bwMode="auto">
          <a:xfrm>
            <a:off x="1517651" y="891908"/>
            <a:ext cx="1431925" cy="33579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83" name="Rectangle 59"/>
          <p:cNvSpPr>
            <a:spLocks noChangeArrowheads="1"/>
          </p:cNvSpPr>
          <p:nvPr/>
        </p:nvSpPr>
        <p:spPr bwMode="auto">
          <a:xfrm>
            <a:off x="1" y="891908"/>
            <a:ext cx="1431925" cy="33579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42875" y="3056910"/>
            <a:ext cx="533400" cy="859833"/>
          </a:xfrm>
          <a:prstGeom prst="rect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855663" y="2456138"/>
            <a:ext cx="476250" cy="1459372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58" name="Rectangle 5"/>
          <p:cNvSpPr>
            <a:spLocks noChangeArrowheads="1"/>
          </p:cNvSpPr>
          <p:nvPr/>
        </p:nvSpPr>
        <p:spPr bwMode="auto">
          <a:xfrm>
            <a:off x="160071" y="2400624"/>
            <a:ext cx="514885" cy="7817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50 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Bin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sz="1600" b="1">
                <a:solidFill>
                  <a:srgbClr val="000000"/>
                </a:solidFill>
                <a:latin typeface="Arial" pitchFamily="34" charset="0"/>
              </a:rPr>
              <a:t>V</a:t>
            </a: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/g</a:t>
            </a:r>
          </a:p>
        </p:txBody>
      </p:sp>
      <p:sp>
        <p:nvSpPr>
          <p:cNvPr id="104459" name="Text Box 7"/>
          <p:cNvSpPr txBox="1">
            <a:spLocks noChangeArrowheads="1"/>
          </p:cNvSpPr>
          <p:nvPr/>
        </p:nvSpPr>
        <p:spPr bwMode="auto">
          <a:xfrm>
            <a:off x="107950" y="3961154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2002</a:t>
            </a:r>
          </a:p>
        </p:txBody>
      </p:sp>
      <p:sp>
        <p:nvSpPr>
          <p:cNvPr id="104460" name="Text Box 8"/>
          <p:cNvSpPr txBox="1">
            <a:spLocks noChangeArrowheads="1"/>
          </p:cNvSpPr>
          <p:nvPr/>
        </p:nvSpPr>
        <p:spPr bwMode="auto">
          <a:xfrm>
            <a:off x="747713" y="3954985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104461" name="Rectangle 9"/>
          <p:cNvSpPr>
            <a:spLocks noChangeArrowheads="1"/>
          </p:cNvSpPr>
          <p:nvPr/>
        </p:nvSpPr>
        <p:spPr bwMode="auto">
          <a:xfrm>
            <a:off x="854075" y="1759142"/>
            <a:ext cx="514885" cy="7817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latin typeface="Arial" pitchFamily="34" charset="0"/>
              </a:rPr>
              <a:t>70</a:t>
            </a: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Bin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sz="1600" b="1">
                <a:solidFill>
                  <a:srgbClr val="000000"/>
                </a:solidFill>
                <a:latin typeface="Arial" pitchFamily="34" charset="0"/>
              </a:rPr>
              <a:t>V</a:t>
            </a: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/g</a:t>
            </a:r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68263" y="1001700"/>
            <a:ext cx="1295400" cy="488513"/>
          </a:xfrm>
          <a:prstGeom prst="roundRect">
            <a:avLst>
              <a:gd name="adj" fmla="val 16667"/>
            </a:avLst>
          </a:prstGeom>
          <a:solidFill>
            <a:schemeClr val="bg1">
              <a:lumMod val="65000"/>
            </a:schemeClr>
          </a:solidFill>
          <a:ln w="12700" cap="rnd" algn="ctr">
            <a:noFill/>
            <a:round/>
            <a:headEnd/>
            <a:tailEnd/>
          </a:ln>
        </p:spPr>
        <p:txBody>
          <a:bodyPr wrap="none" lIns="91374" tIns="45690" rIns="91374" bIns="45690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HC </a:t>
            </a:r>
            <a:endParaRPr lang="en-US" sz="1800" b="1" dirty="0"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Üretimi </a:t>
            </a:r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1657350" y="3361615"/>
            <a:ext cx="533400" cy="521821"/>
          </a:xfrm>
          <a:prstGeom prst="rect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43" name="Rectangle 19"/>
          <p:cNvSpPr>
            <a:spLocks noChangeArrowheads="1"/>
          </p:cNvSpPr>
          <p:nvPr/>
        </p:nvSpPr>
        <p:spPr bwMode="auto">
          <a:xfrm>
            <a:off x="2341563" y="2283431"/>
            <a:ext cx="476250" cy="162714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65" name="Rectangle 20"/>
          <p:cNvSpPr>
            <a:spLocks noChangeArrowheads="1"/>
          </p:cNvSpPr>
          <p:nvPr/>
        </p:nvSpPr>
        <p:spPr bwMode="auto">
          <a:xfrm>
            <a:off x="1499959" y="2697927"/>
            <a:ext cx="835485" cy="7817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270 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Milyon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</a:t>
            </a:r>
            <a:r>
              <a:rPr lang="tr-TR" sz="1600" b="1" baseline="3000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/yıl</a:t>
            </a:r>
          </a:p>
        </p:txBody>
      </p:sp>
      <p:sp>
        <p:nvSpPr>
          <p:cNvPr id="104466" name="Text Box 21"/>
          <p:cNvSpPr txBox="1">
            <a:spLocks noChangeArrowheads="1"/>
          </p:cNvSpPr>
          <p:nvPr/>
        </p:nvSpPr>
        <p:spPr bwMode="auto">
          <a:xfrm>
            <a:off x="1647826" y="3961154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2002</a:t>
            </a:r>
          </a:p>
        </p:txBody>
      </p:sp>
      <p:sp>
        <p:nvSpPr>
          <p:cNvPr id="104467" name="Text Box 22"/>
          <p:cNvSpPr txBox="1">
            <a:spLocks noChangeArrowheads="1"/>
          </p:cNvSpPr>
          <p:nvPr/>
        </p:nvSpPr>
        <p:spPr bwMode="auto">
          <a:xfrm>
            <a:off x="2287588" y="3954985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26648" name="AutoShape 24"/>
          <p:cNvSpPr>
            <a:spLocks noChangeArrowheads="1"/>
          </p:cNvSpPr>
          <p:nvPr/>
        </p:nvSpPr>
        <p:spPr bwMode="auto">
          <a:xfrm>
            <a:off x="1589088" y="1001700"/>
            <a:ext cx="1295400" cy="488513"/>
          </a:xfrm>
          <a:prstGeom prst="roundRect">
            <a:avLst>
              <a:gd name="adj" fmla="val 16667"/>
            </a:avLst>
          </a:prstGeom>
          <a:solidFill>
            <a:schemeClr val="bg1">
              <a:lumMod val="65000"/>
            </a:schemeClr>
          </a:solidFill>
          <a:ln w="12700" cap="rnd" algn="ctr">
            <a:noFill/>
            <a:round/>
            <a:headEnd/>
            <a:tailEnd/>
          </a:ln>
        </p:spPr>
        <p:txBody>
          <a:bodyPr wrap="none" lIns="91374" tIns="45690" rIns="91374" bIns="45690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Doğal Gaz </a:t>
            </a:r>
            <a:endParaRPr lang="en-US" sz="1800" b="1" dirty="0"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Üretimi </a:t>
            </a: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3279775" y="3409725"/>
            <a:ext cx="533400" cy="453972"/>
          </a:xfrm>
          <a:prstGeom prst="rect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3927475" y="2131696"/>
            <a:ext cx="476250" cy="173940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71" name="Rectangle 27"/>
          <p:cNvSpPr>
            <a:spLocks noChangeArrowheads="1"/>
          </p:cNvSpPr>
          <p:nvPr/>
        </p:nvSpPr>
        <p:spPr bwMode="auto">
          <a:xfrm>
            <a:off x="3076268" y="2959455"/>
            <a:ext cx="851515" cy="50475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0,45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400" b="1">
                <a:solidFill>
                  <a:srgbClr val="000000"/>
                </a:solidFill>
                <a:latin typeface="Arial" pitchFamily="34" charset="0"/>
              </a:rPr>
              <a:t>Milyar $</a:t>
            </a:r>
          </a:p>
        </p:txBody>
      </p:sp>
      <p:sp>
        <p:nvSpPr>
          <p:cNvPr id="104472" name="Text Box 28"/>
          <p:cNvSpPr txBox="1">
            <a:spLocks noChangeArrowheads="1"/>
          </p:cNvSpPr>
          <p:nvPr/>
        </p:nvSpPr>
        <p:spPr bwMode="auto">
          <a:xfrm>
            <a:off x="3159126" y="3961154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2002</a:t>
            </a:r>
          </a:p>
        </p:txBody>
      </p:sp>
      <p:sp>
        <p:nvSpPr>
          <p:cNvPr id="104473" name="Text Box 29"/>
          <p:cNvSpPr txBox="1">
            <a:spLocks noChangeArrowheads="1"/>
          </p:cNvSpPr>
          <p:nvPr/>
        </p:nvSpPr>
        <p:spPr bwMode="auto">
          <a:xfrm>
            <a:off x="3798888" y="3954985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104474" name="Rectangle 30"/>
          <p:cNvSpPr>
            <a:spLocks noChangeArrowheads="1"/>
          </p:cNvSpPr>
          <p:nvPr/>
        </p:nvSpPr>
        <p:spPr bwMode="auto">
          <a:xfrm>
            <a:off x="3616332" y="1672789"/>
            <a:ext cx="950901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2,1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Milyar $</a:t>
            </a:r>
          </a:p>
        </p:txBody>
      </p:sp>
      <p:sp>
        <p:nvSpPr>
          <p:cNvPr id="26655" name="AutoShape 31"/>
          <p:cNvSpPr>
            <a:spLocks noChangeArrowheads="1"/>
          </p:cNvSpPr>
          <p:nvPr/>
        </p:nvSpPr>
        <p:spPr bwMode="auto">
          <a:xfrm>
            <a:off x="3116263" y="1001700"/>
            <a:ext cx="1295400" cy="488513"/>
          </a:xfrm>
          <a:prstGeom prst="roundRect">
            <a:avLst>
              <a:gd name="adj" fmla="val 16667"/>
            </a:avLst>
          </a:prstGeom>
          <a:solidFill>
            <a:schemeClr val="bg1">
              <a:lumMod val="65000"/>
            </a:schemeClr>
          </a:solidFill>
          <a:ln w="12700" cap="rnd" algn="ctr">
            <a:noFill/>
            <a:round/>
            <a:headEnd/>
            <a:tailEnd/>
          </a:ln>
        </p:spPr>
        <p:txBody>
          <a:bodyPr wrap="none" lIns="91374" tIns="45690" rIns="91374" bIns="45690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Satış </a:t>
            </a:r>
            <a:br>
              <a:rPr lang="tr-TR" sz="1800" b="1" dirty="0">
                <a:latin typeface="Arial" pitchFamily="34" charset="0"/>
              </a:rPr>
            </a:br>
            <a:r>
              <a:rPr lang="tr-TR" sz="1800" b="1" dirty="0">
                <a:latin typeface="Arial" pitchFamily="34" charset="0"/>
              </a:rPr>
              <a:t>Geliri</a:t>
            </a: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4762500" y="3742803"/>
            <a:ext cx="533400" cy="173941"/>
          </a:xfrm>
          <a:prstGeom prst="rect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auto">
          <a:xfrm>
            <a:off x="5429250" y="2426531"/>
            <a:ext cx="476250" cy="145813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78" name="Text Box 35"/>
          <p:cNvSpPr txBox="1">
            <a:spLocks noChangeArrowheads="1"/>
          </p:cNvSpPr>
          <p:nvPr/>
        </p:nvSpPr>
        <p:spPr bwMode="auto">
          <a:xfrm>
            <a:off x="4672013" y="3961154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2002</a:t>
            </a:r>
          </a:p>
        </p:txBody>
      </p:sp>
      <p:sp>
        <p:nvSpPr>
          <p:cNvPr id="104479" name="Text Box 36"/>
          <p:cNvSpPr txBox="1">
            <a:spLocks noChangeArrowheads="1"/>
          </p:cNvSpPr>
          <p:nvPr/>
        </p:nvSpPr>
        <p:spPr bwMode="auto">
          <a:xfrm>
            <a:off x="5311776" y="3954985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26662" name="AutoShape 38"/>
          <p:cNvSpPr>
            <a:spLocks noChangeArrowheads="1"/>
          </p:cNvSpPr>
          <p:nvPr/>
        </p:nvSpPr>
        <p:spPr bwMode="auto">
          <a:xfrm>
            <a:off x="4672013" y="1001700"/>
            <a:ext cx="1295400" cy="488513"/>
          </a:xfrm>
          <a:prstGeom prst="roundRect">
            <a:avLst>
              <a:gd name="adj" fmla="val 16667"/>
            </a:avLst>
          </a:prstGeom>
          <a:solidFill>
            <a:schemeClr val="bg1">
              <a:lumMod val="65000"/>
            </a:schemeClr>
          </a:solidFill>
          <a:ln w="12700" cap="rnd" algn="ctr">
            <a:noFill/>
            <a:round/>
            <a:headEnd/>
            <a:tailEnd/>
          </a:ln>
        </p:spPr>
        <p:txBody>
          <a:bodyPr wrap="none" lIns="91374" tIns="45690" rIns="91374" bIns="45690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Yurtiçi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Yatırım</a:t>
            </a:r>
          </a:p>
        </p:txBody>
      </p:sp>
      <p:sp>
        <p:nvSpPr>
          <p:cNvPr id="26663" name="Rectangle 39"/>
          <p:cNvSpPr>
            <a:spLocks noChangeArrowheads="1"/>
          </p:cNvSpPr>
          <p:nvPr/>
        </p:nvSpPr>
        <p:spPr bwMode="auto">
          <a:xfrm>
            <a:off x="6240463" y="3325840"/>
            <a:ext cx="533400" cy="564998"/>
          </a:xfrm>
          <a:prstGeom prst="rect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64" name="Rectangle 40"/>
          <p:cNvSpPr>
            <a:spLocks noChangeArrowheads="1"/>
          </p:cNvSpPr>
          <p:nvPr/>
        </p:nvSpPr>
        <p:spPr bwMode="auto">
          <a:xfrm>
            <a:off x="6970713" y="1920747"/>
            <a:ext cx="476250" cy="190717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83" name="Text Box 42"/>
          <p:cNvSpPr txBox="1">
            <a:spLocks noChangeArrowheads="1"/>
          </p:cNvSpPr>
          <p:nvPr/>
        </p:nvSpPr>
        <p:spPr bwMode="auto">
          <a:xfrm>
            <a:off x="6157913" y="3961154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2002</a:t>
            </a:r>
          </a:p>
        </p:txBody>
      </p:sp>
      <p:sp>
        <p:nvSpPr>
          <p:cNvPr id="104484" name="Text Box 43"/>
          <p:cNvSpPr txBox="1">
            <a:spLocks noChangeArrowheads="1"/>
          </p:cNvSpPr>
          <p:nvPr/>
        </p:nvSpPr>
        <p:spPr bwMode="auto">
          <a:xfrm>
            <a:off x="6797676" y="3954985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26669" name="AutoShape 45"/>
          <p:cNvSpPr>
            <a:spLocks noChangeArrowheads="1"/>
          </p:cNvSpPr>
          <p:nvPr/>
        </p:nvSpPr>
        <p:spPr bwMode="auto">
          <a:xfrm>
            <a:off x="6189663" y="1001700"/>
            <a:ext cx="1295400" cy="488513"/>
          </a:xfrm>
          <a:prstGeom prst="roundRect">
            <a:avLst>
              <a:gd name="adj" fmla="val 16667"/>
            </a:avLst>
          </a:prstGeom>
          <a:solidFill>
            <a:schemeClr val="bg1">
              <a:lumMod val="65000"/>
            </a:schemeClr>
          </a:solidFill>
          <a:ln w="12700" cap="rnd" algn="ctr">
            <a:noFill/>
            <a:round/>
            <a:headEnd/>
            <a:tailEnd/>
          </a:ln>
        </p:spPr>
        <p:txBody>
          <a:bodyPr wrap="none" lIns="91374" tIns="45690" rIns="91374" bIns="45690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Toplam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Yatırım</a:t>
            </a:r>
          </a:p>
        </p:txBody>
      </p:sp>
      <p:sp>
        <p:nvSpPr>
          <p:cNvPr id="26670" name="Rectangle 46"/>
          <p:cNvSpPr>
            <a:spLocks noChangeArrowheads="1"/>
          </p:cNvSpPr>
          <p:nvPr/>
        </p:nvSpPr>
        <p:spPr bwMode="auto">
          <a:xfrm>
            <a:off x="7780338" y="2347580"/>
            <a:ext cx="533400" cy="1516118"/>
          </a:xfrm>
          <a:prstGeom prst="rect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6671" name="Rectangle 47"/>
          <p:cNvSpPr>
            <a:spLocks noChangeArrowheads="1"/>
          </p:cNvSpPr>
          <p:nvPr/>
        </p:nvSpPr>
        <p:spPr bwMode="auto">
          <a:xfrm>
            <a:off x="8447088" y="2903941"/>
            <a:ext cx="476250" cy="1011568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tr-TR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4488" name="Rectangle 48"/>
          <p:cNvSpPr>
            <a:spLocks noChangeArrowheads="1"/>
          </p:cNvSpPr>
          <p:nvPr/>
        </p:nvSpPr>
        <p:spPr bwMode="auto">
          <a:xfrm>
            <a:off x="7764463" y="1949120"/>
            <a:ext cx="639919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6000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Kişi</a:t>
            </a:r>
          </a:p>
        </p:txBody>
      </p:sp>
      <p:sp>
        <p:nvSpPr>
          <p:cNvPr id="104489" name="Text Box 49"/>
          <p:cNvSpPr txBox="1">
            <a:spLocks noChangeArrowheads="1"/>
          </p:cNvSpPr>
          <p:nvPr/>
        </p:nvSpPr>
        <p:spPr bwMode="auto">
          <a:xfrm>
            <a:off x="7696201" y="3961154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2002</a:t>
            </a:r>
          </a:p>
        </p:txBody>
      </p:sp>
      <p:sp>
        <p:nvSpPr>
          <p:cNvPr id="104490" name="Text Box 50"/>
          <p:cNvSpPr txBox="1">
            <a:spLocks noChangeArrowheads="1"/>
          </p:cNvSpPr>
          <p:nvPr/>
        </p:nvSpPr>
        <p:spPr bwMode="auto">
          <a:xfrm>
            <a:off x="8335963" y="3954985"/>
            <a:ext cx="69762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r-TR" sz="1800" b="1">
                <a:solidFill>
                  <a:srgbClr val="000000"/>
                </a:solidFill>
                <a:latin typeface="Arial" pitchFamily="34" charset="0"/>
              </a:rPr>
              <a:t>2010</a:t>
            </a:r>
          </a:p>
        </p:txBody>
      </p:sp>
      <p:sp>
        <p:nvSpPr>
          <p:cNvPr id="104491" name="Rectangle 51"/>
          <p:cNvSpPr>
            <a:spLocks noChangeArrowheads="1"/>
          </p:cNvSpPr>
          <p:nvPr/>
        </p:nvSpPr>
        <p:spPr bwMode="auto">
          <a:xfrm>
            <a:off x="8385176" y="2468474"/>
            <a:ext cx="639919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4700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Kişi</a:t>
            </a:r>
          </a:p>
        </p:txBody>
      </p:sp>
      <p:sp>
        <p:nvSpPr>
          <p:cNvPr id="26676" name="AutoShape 52"/>
          <p:cNvSpPr>
            <a:spLocks noChangeArrowheads="1"/>
          </p:cNvSpPr>
          <p:nvPr/>
        </p:nvSpPr>
        <p:spPr bwMode="auto">
          <a:xfrm>
            <a:off x="7686675" y="1001700"/>
            <a:ext cx="1295400" cy="488513"/>
          </a:xfrm>
          <a:prstGeom prst="roundRect">
            <a:avLst>
              <a:gd name="adj" fmla="val 16667"/>
            </a:avLst>
          </a:prstGeom>
          <a:solidFill>
            <a:schemeClr val="bg1">
              <a:lumMod val="65000"/>
            </a:schemeClr>
          </a:solidFill>
          <a:ln w="12700" cap="rnd" algn="ctr">
            <a:noFill/>
            <a:round/>
            <a:headEnd/>
            <a:tailEnd/>
          </a:ln>
        </p:spPr>
        <p:txBody>
          <a:bodyPr wrap="none" lIns="91374" tIns="45690" rIns="91374" bIns="45690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Çalışan 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800" b="1" dirty="0">
                <a:latin typeface="Arial" pitchFamily="34" charset="0"/>
              </a:rPr>
              <a:t>Sayısı </a:t>
            </a:r>
          </a:p>
        </p:txBody>
      </p:sp>
      <p:sp>
        <p:nvSpPr>
          <p:cNvPr id="104493" name="Rectangle 53"/>
          <p:cNvSpPr>
            <a:spLocks noChangeArrowheads="1"/>
          </p:cNvSpPr>
          <p:nvPr/>
        </p:nvSpPr>
        <p:spPr bwMode="auto">
          <a:xfrm>
            <a:off x="2138134" y="1617276"/>
            <a:ext cx="835485" cy="7817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765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Milyon</a:t>
            </a:r>
            <a:endParaRPr lang="en-US" sz="1600" b="1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</a:t>
            </a:r>
            <a:r>
              <a:rPr lang="tr-TR" sz="1600" b="1" baseline="3000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/yıl</a:t>
            </a:r>
          </a:p>
        </p:txBody>
      </p:sp>
      <p:sp>
        <p:nvSpPr>
          <p:cNvPr id="104494" name="Rectangle 54"/>
          <p:cNvSpPr>
            <a:spLocks noChangeArrowheads="1"/>
          </p:cNvSpPr>
          <p:nvPr/>
        </p:nvSpPr>
        <p:spPr bwMode="auto">
          <a:xfrm>
            <a:off x="4514585" y="3260458"/>
            <a:ext cx="1007007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42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Milyon $</a:t>
            </a:r>
          </a:p>
        </p:txBody>
      </p:sp>
      <p:sp>
        <p:nvSpPr>
          <p:cNvPr id="104495" name="Rectangle 55"/>
          <p:cNvSpPr>
            <a:spLocks noChangeArrowheads="1"/>
          </p:cNvSpPr>
          <p:nvPr/>
        </p:nvSpPr>
        <p:spPr bwMode="auto">
          <a:xfrm>
            <a:off x="5095610" y="2024371"/>
            <a:ext cx="1007007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390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Milyon $</a:t>
            </a:r>
          </a:p>
        </p:txBody>
      </p:sp>
      <p:sp>
        <p:nvSpPr>
          <p:cNvPr id="104496" name="Rectangle 56"/>
          <p:cNvSpPr>
            <a:spLocks noChangeArrowheads="1"/>
          </p:cNvSpPr>
          <p:nvPr/>
        </p:nvSpPr>
        <p:spPr bwMode="auto">
          <a:xfrm>
            <a:off x="6027473" y="2868167"/>
            <a:ext cx="1007007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228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Milyon $</a:t>
            </a:r>
          </a:p>
        </p:txBody>
      </p:sp>
      <p:sp>
        <p:nvSpPr>
          <p:cNvPr id="104497" name="Rectangle 57"/>
          <p:cNvSpPr>
            <a:spLocks noChangeArrowheads="1"/>
          </p:cNvSpPr>
          <p:nvPr/>
        </p:nvSpPr>
        <p:spPr bwMode="auto">
          <a:xfrm>
            <a:off x="6646598" y="1513652"/>
            <a:ext cx="1007007" cy="5355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198B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740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tr-TR" sz="1600" b="1">
                <a:solidFill>
                  <a:srgbClr val="000000"/>
                </a:solidFill>
                <a:latin typeface="Arial" pitchFamily="34" charset="0"/>
              </a:rPr>
              <a:t>Milyon $</a:t>
            </a:r>
          </a:p>
        </p:txBody>
      </p:sp>
      <p:sp>
        <p:nvSpPr>
          <p:cNvPr id="104498" name="Rectangle 4"/>
          <p:cNvSpPr>
            <a:spLocks noChangeArrowheads="1"/>
          </p:cNvSpPr>
          <p:nvPr/>
        </p:nvSpPr>
        <p:spPr bwMode="auto">
          <a:xfrm>
            <a:off x="973138" y="568700"/>
            <a:ext cx="8229600" cy="27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spcBef>
                <a:spcPct val="50000"/>
              </a:spcBef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2002’den 2010’a TPAO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92" name="TextBox 5"/>
          <p:cNvSpPr txBox="1">
            <a:spLocks noChangeArrowheads="1"/>
          </p:cNvSpPr>
          <p:nvPr/>
        </p:nvSpPr>
        <p:spPr bwMode="auto">
          <a:xfrm>
            <a:off x="5249864" y="4458303"/>
            <a:ext cx="3786187" cy="781752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4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Son 12 yılda,  </a:t>
            </a:r>
          </a:p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14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15,4 milyar dolar değerinde ham petrol ve doğal gaz üretimi gerçekleştirdik.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/>
        </p:nvSpPr>
        <p:spPr bwMode="auto">
          <a:xfrm>
            <a:off x="147638" y="4505180"/>
            <a:ext cx="3357562" cy="705631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r>
              <a:rPr lang="tr-TR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2010 sonuna kadar; </a:t>
            </a:r>
          </a:p>
          <a:p>
            <a:pPr>
              <a:defRPr/>
            </a:pPr>
            <a:r>
              <a:rPr lang="tr-TR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628 milyon varil petrol </a:t>
            </a:r>
          </a:p>
          <a:p>
            <a:pPr>
              <a:defRPr/>
            </a:pPr>
            <a:r>
              <a:rPr lang="tr-TR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10,4 milyar m</a:t>
            </a:r>
            <a:r>
              <a:rPr lang="tr-TR" sz="1600" baseline="300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3</a:t>
            </a:r>
            <a:r>
              <a:rPr lang="tr-TR" sz="1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gaz ürettik</a:t>
            </a:r>
            <a:endParaRPr lang="en-US" sz="1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4501" name="Picture 5" descr="Oilrri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4" y="4178271"/>
            <a:ext cx="1393825" cy="109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4"/>
          <p:cNvSpPr txBox="1">
            <a:spLocks noChangeArrowheads="1"/>
          </p:cNvSpPr>
          <p:nvPr/>
        </p:nvSpPr>
        <p:spPr bwMode="auto">
          <a:xfrm>
            <a:off x="990601" y="588437"/>
            <a:ext cx="7993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Sondaj Faaliyetleri</a:t>
            </a:r>
            <a:endParaRPr lang="en-A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9571" name="1 Grafik"/>
          <p:cNvGraphicFramePr>
            <a:graphicFrameLocks/>
          </p:cNvGraphicFramePr>
          <p:nvPr/>
        </p:nvGraphicFramePr>
        <p:xfrm>
          <a:off x="0" y="954822"/>
          <a:ext cx="9164638" cy="3951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5" name="Çalışma Sayfası" r:id="rId4" imgW="8572433" imgH="5191023" progId="Excel.Sheet.8">
                  <p:embed/>
                </p:oleObj>
              </mc:Choice>
              <mc:Fallback>
                <p:oleObj name="Çalışma Sayfası" r:id="rId4" imgW="8572433" imgH="5191023" progId="Excel.Sheet.8">
                  <p:embed/>
                  <p:pic>
                    <p:nvPicPr>
                      <p:cNvPr id="0" name="1 Grafik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54822"/>
                        <a:ext cx="9164638" cy="39512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2" name="4 Metin kutusu"/>
          <p:cNvSpPr txBox="1">
            <a:spLocks noChangeArrowheads="1"/>
          </p:cNvSpPr>
          <p:nvPr/>
        </p:nvSpPr>
        <p:spPr bwMode="auto">
          <a:xfrm>
            <a:off x="8458200" y="5018366"/>
            <a:ext cx="609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1200">
                <a:solidFill>
                  <a:srgbClr val="000000"/>
                </a:solidFill>
              </a:rPr>
              <a:t>8</a:t>
            </a:r>
          </a:p>
        </p:txBody>
      </p:sp>
      <p:sp>
        <p:nvSpPr>
          <p:cNvPr id="109575" name="Text Box 3"/>
          <p:cNvSpPr txBox="1">
            <a:spLocks noChangeArrowheads="1"/>
          </p:cNvSpPr>
          <p:nvPr/>
        </p:nvSpPr>
        <p:spPr bwMode="auto">
          <a:xfrm>
            <a:off x="228600" y="4576822"/>
            <a:ext cx="891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200" dirty="0">
                <a:solidFill>
                  <a:srgbClr val="000000"/>
                </a:solidFill>
                <a:latin typeface="Comic Sans MS" pitchFamily="66" charset="0"/>
              </a:rPr>
              <a:t>  *  Program değeridir.</a:t>
            </a:r>
          </a:p>
          <a:p>
            <a:pPr eaLnBrk="1" hangingPunct="1"/>
            <a:r>
              <a:rPr lang="tr-TR" sz="1200" dirty="0">
                <a:solidFill>
                  <a:srgbClr val="000000"/>
                </a:solidFill>
                <a:latin typeface="Comic Sans MS" pitchFamily="66" charset="0"/>
              </a:rPr>
              <a:t>** Eylül sonu gerçekleşmedir. 93 adet kuyuda sondaj faaliyetinde bulunulmuş olup, 21 adet kuyuda sondaj çalışmalarına devam edilmektedir.</a:t>
            </a:r>
          </a:p>
          <a:p>
            <a:pPr eaLnBrk="1" hangingPunct="1"/>
            <a:r>
              <a:rPr lang="tr-TR" sz="1200" dirty="0">
                <a:solidFill>
                  <a:srgbClr val="000000"/>
                </a:solidFill>
                <a:latin typeface="Comic Sans MS" pitchFamily="66" charset="0"/>
              </a:rPr>
              <a:t>Not: Yıl içerisinde sondajı tamamlanan kuyular esas alınmıştır.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3"/>
          <p:cNvSpPr txBox="1">
            <a:spLocks/>
          </p:cNvSpPr>
          <p:nvPr/>
        </p:nvSpPr>
        <p:spPr bwMode="auto">
          <a:xfrm>
            <a:off x="1035051" y="592138"/>
            <a:ext cx="7851775" cy="2800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tr-TR" sz="2800" dirty="0"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2009-2011 </a:t>
            </a:r>
            <a:r>
              <a:rPr lang="tr-TR" sz="2800" dirty="0" smtClean="0"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Keşifleri</a:t>
            </a:r>
            <a:endParaRPr lang="tr-TR" sz="2800" dirty="0"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115715" name="Group 16"/>
          <p:cNvGrpSpPr>
            <a:grpSpLocks/>
          </p:cNvGrpSpPr>
          <p:nvPr/>
        </p:nvGrpSpPr>
        <p:grpSpPr bwMode="auto">
          <a:xfrm>
            <a:off x="1003300" y="1149734"/>
            <a:ext cx="7392988" cy="3741922"/>
            <a:chOff x="245746" y="954088"/>
            <a:chExt cx="8622029" cy="5615222"/>
          </a:xfrm>
        </p:grpSpPr>
        <p:pic>
          <p:nvPicPr>
            <p:cNvPr id="115717" name="Picture 4" descr="YAZISIZ_SISMIK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25" y="954088"/>
              <a:ext cx="8616950" cy="55499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Oval 18"/>
            <p:cNvSpPr>
              <a:spLocks noChangeArrowheads="1"/>
            </p:cNvSpPr>
            <p:nvPr/>
          </p:nvSpPr>
          <p:spPr bwMode="auto">
            <a:xfrm>
              <a:off x="245746" y="2087404"/>
              <a:ext cx="2223134" cy="1111567"/>
            </a:xfrm>
            <a:prstGeom prst="ellipse">
              <a:avLst/>
            </a:prstGeom>
            <a:gradFill rotWithShape="1">
              <a:gsLst>
                <a:gs pos="41000">
                  <a:srgbClr val="FF0000"/>
                </a:gs>
                <a:gs pos="100000">
                  <a:srgbClr val="FF0000">
                    <a:alpha val="900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sysClr val="windowText" lastClr="000000"/>
                  </a:solidFill>
                  <a:latin typeface="Calibri" pitchFamily="34" charset="0"/>
                </a:rPr>
                <a:t>Doğal Gaz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sysClr val="windowText" lastClr="000000"/>
                  </a:solidFill>
                  <a:latin typeface="Calibri" pitchFamily="34" charset="0"/>
                </a:rPr>
                <a:t>Üretimi</a:t>
              </a:r>
            </a:p>
          </p:txBody>
        </p:sp>
        <p:sp>
          <p:nvSpPr>
            <p:cNvPr id="67" name="Text Box 19"/>
            <p:cNvSpPr txBox="1">
              <a:spLocks noChangeArrowheads="1"/>
            </p:cNvSpPr>
            <p:nvPr/>
          </p:nvSpPr>
          <p:spPr bwMode="auto">
            <a:xfrm>
              <a:off x="1004025" y="3214405"/>
              <a:ext cx="701434" cy="369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000" kern="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THRACE</a:t>
              </a:r>
            </a:p>
          </p:txBody>
        </p:sp>
        <p:sp>
          <p:nvSpPr>
            <p:cNvPr id="68" name="Oval 25"/>
            <p:cNvSpPr>
              <a:spLocks noChangeArrowheads="1"/>
            </p:cNvSpPr>
            <p:nvPr/>
          </p:nvSpPr>
          <p:spPr bwMode="auto">
            <a:xfrm>
              <a:off x="5274469" y="3994353"/>
              <a:ext cx="2665414" cy="1037821"/>
            </a:xfrm>
            <a:prstGeom prst="ellipse">
              <a:avLst/>
            </a:prstGeom>
            <a:gradFill rotWithShape="1">
              <a:gsLst>
                <a:gs pos="34000">
                  <a:srgbClr val="66FF33"/>
                </a:gs>
                <a:gs pos="100000">
                  <a:srgbClr val="8FFF6A">
                    <a:alpha val="21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prstClr val="black"/>
                  </a:solidFill>
                  <a:latin typeface="Calibri" pitchFamily="34" charset="0"/>
                </a:rPr>
                <a:t>Petrol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prstClr val="black"/>
                  </a:solidFill>
                  <a:latin typeface="Calibri" pitchFamily="34" charset="0"/>
                </a:rPr>
                <a:t>Üretimi</a:t>
              </a:r>
            </a:p>
          </p:txBody>
        </p:sp>
        <p:sp>
          <p:nvSpPr>
            <p:cNvPr id="69" name="Oval 18"/>
            <p:cNvSpPr>
              <a:spLocks noChangeArrowheads="1"/>
            </p:cNvSpPr>
            <p:nvPr/>
          </p:nvSpPr>
          <p:spPr bwMode="auto">
            <a:xfrm>
              <a:off x="2210760" y="1893463"/>
              <a:ext cx="1757144" cy="878572"/>
            </a:xfrm>
            <a:prstGeom prst="ellipse">
              <a:avLst/>
            </a:prstGeom>
            <a:gradFill rotWithShape="1">
              <a:gsLst>
                <a:gs pos="39000">
                  <a:srgbClr val="FF0000"/>
                </a:gs>
                <a:gs pos="100000">
                  <a:srgbClr val="8FFF6A">
                    <a:alpha val="2600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sysClr val="windowText" lastClr="000000"/>
                  </a:solidFill>
                  <a:latin typeface="Calibri" pitchFamily="34" charset="0"/>
                </a:rPr>
                <a:t>Doğal Gaz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sysClr val="windowText" lastClr="000000"/>
                  </a:solidFill>
                  <a:latin typeface="Calibri" pitchFamily="34" charset="0"/>
                </a:rPr>
                <a:t>Üretimi</a:t>
              </a:r>
            </a:p>
          </p:txBody>
        </p:sp>
        <p:sp>
          <p:nvSpPr>
            <p:cNvPr id="70" name="TextBox 12"/>
            <p:cNvSpPr txBox="1"/>
            <p:nvPr/>
          </p:nvSpPr>
          <p:spPr>
            <a:xfrm>
              <a:off x="7427376" y="4293654"/>
              <a:ext cx="1246000" cy="554229"/>
            </a:xfrm>
            <a:prstGeom prst="rect">
              <a:avLst/>
            </a:prstGeom>
            <a:solidFill>
              <a:srgbClr val="FFFFFF"/>
            </a:solidFill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800" kern="0" dirty="0">
                  <a:solidFill>
                    <a:srgbClr val="000000"/>
                  </a:solidFill>
                  <a:latin typeface="Calibri" pitchFamily="34" charset="0"/>
                </a:rPr>
                <a:t>Batman</a:t>
              </a:r>
            </a:p>
          </p:txBody>
        </p:sp>
        <p:sp>
          <p:nvSpPr>
            <p:cNvPr id="71" name="TextBox 13"/>
            <p:cNvSpPr txBox="1"/>
            <p:nvPr/>
          </p:nvSpPr>
          <p:spPr>
            <a:xfrm>
              <a:off x="6083250" y="3729040"/>
              <a:ext cx="1612580" cy="554229"/>
            </a:xfrm>
            <a:prstGeom prst="rect">
              <a:avLst/>
            </a:prstGeom>
            <a:solidFill>
              <a:srgbClr val="FFFFFF"/>
            </a:solidFill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800" kern="0" dirty="0">
                  <a:solidFill>
                    <a:srgbClr val="000000"/>
                  </a:solidFill>
                  <a:latin typeface="Calibri" pitchFamily="34" charset="0"/>
                </a:rPr>
                <a:t>Adıyaman</a:t>
              </a:r>
            </a:p>
          </p:txBody>
        </p:sp>
        <p:sp>
          <p:nvSpPr>
            <p:cNvPr id="72" name="TextBox 14"/>
            <p:cNvSpPr txBox="1"/>
            <p:nvPr/>
          </p:nvSpPr>
          <p:spPr>
            <a:xfrm>
              <a:off x="529013" y="1764913"/>
              <a:ext cx="1129362" cy="508043"/>
            </a:xfrm>
            <a:prstGeom prst="rect">
              <a:avLst/>
            </a:prstGeom>
            <a:solidFill>
              <a:srgbClr val="FFFFFF"/>
            </a:solidFill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1600" kern="0" dirty="0">
                  <a:solidFill>
                    <a:srgbClr val="000000"/>
                  </a:solidFill>
                  <a:latin typeface="Calibri" pitchFamily="34" charset="0"/>
                </a:rPr>
                <a:t>Trakya</a:t>
              </a:r>
            </a:p>
          </p:txBody>
        </p:sp>
        <p:sp>
          <p:nvSpPr>
            <p:cNvPr id="115731" name="TextBox 15"/>
            <p:cNvSpPr txBox="1">
              <a:spLocks noChangeArrowheads="1"/>
            </p:cNvSpPr>
            <p:nvPr/>
          </p:nvSpPr>
          <p:spPr bwMode="auto">
            <a:xfrm>
              <a:off x="2035060" y="1211550"/>
              <a:ext cx="1777356" cy="8775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Verdana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tr-TR" sz="1600">
                  <a:solidFill>
                    <a:srgbClr val="000000"/>
                  </a:solidFill>
                  <a:latin typeface="Calibri" pitchFamily="34" charset="0"/>
                </a:rPr>
                <a:t>Batı Karadeniz Sığ Su</a:t>
              </a:r>
            </a:p>
          </p:txBody>
        </p:sp>
        <p:sp>
          <p:nvSpPr>
            <p:cNvPr id="74" name="TextBox 17"/>
            <p:cNvSpPr txBox="1"/>
            <p:nvPr/>
          </p:nvSpPr>
          <p:spPr>
            <a:xfrm>
              <a:off x="4861318" y="5922710"/>
              <a:ext cx="4006457" cy="646600"/>
            </a:xfrm>
            <a:prstGeom prst="rect">
              <a:avLst/>
            </a:prstGeom>
            <a:solidFill>
              <a:srgbClr val="FF3300"/>
            </a:solidFill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2200" kern="0" dirty="0">
                  <a:solidFill>
                    <a:srgbClr val="FFFFFF"/>
                  </a:solidFill>
                  <a:latin typeface="Calibri" pitchFamily="34" charset="0"/>
                </a:rPr>
                <a:t>Yurtiçi: 40.000  varil pe</a:t>
              </a:r>
            </a:p>
          </p:txBody>
        </p:sp>
      </p:grpSp>
      <p:sp>
        <p:nvSpPr>
          <p:cNvPr id="75" name="Text Box 31"/>
          <p:cNvSpPr txBox="1">
            <a:spLocks noChangeArrowheads="1"/>
          </p:cNvSpPr>
          <p:nvPr/>
        </p:nvSpPr>
        <p:spPr bwMode="auto">
          <a:xfrm>
            <a:off x="1006476" y="4106721"/>
            <a:ext cx="3954463" cy="1015663"/>
          </a:xfrm>
          <a:prstGeom prst="rect">
            <a:avLst/>
          </a:prstGeom>
          <a:solidFill>
            <a:srgbClr val="FFFFFF"/>
          </a:solidFill>
          <a:ln w="38100" cap="flat" cmpd="sng" algn="ctr">
            <a:solidFill>
              <a:srgbClr val="FFFFFF"/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r-TR" kern="0" dirty="0">
                <a:solidFill>
                  <a:srgbClr val="3333CC">
                    <a:lumMod val="75000"/>
                  </a:srgbClr>
                </a:solidFill>
                <a:latin typeface="Calibri" pitchFamily="34" charset="0"/>
                <a:cs typeface="+mn-cs"/>
              </a:rPr>
              <a:t>2009-2011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r-TR" kern="0" dirty="0">
                <a:solidFill>
                  <a:srgbClr val="006600"/>
                </a:solidFill>
                <a:latin typeface="Calibri" pitchFamily="34" charset="0"/>
                <a:cs typeface="+mn-cs"/>
              </a:rPr>
              <a:t>17 Petrol</a:t>
            </a:r>
            <a:r>
              <a:rPr lang="tr-TR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 + 12 Gaz </a:t>
            </a:r>
            <a:r>
              <a:rPr lang="tr-TR" kern="0" dirty="0">
                <a:solidFill>
                  <a:srgbClr val="3333CC">
                    <a:lumMod val="75000"/>
                  </a:srgbClr>
                </a:solidFill>
                <a:latin typeface="Calibri" pitchFamily="34" charset="0"/>
                <a:cs typeface="+mn-cs"/>
              </a:rPr>
              <a:t>Sahası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r-TR" kern="0" dirty="0">
                <a:solidFill>
                  <a:srgbClr val="3333CC">
                    <a:lumMod val="75000"/>
                  </a:srgbClr>
                </a:solidFill>
                <a:latin typeface="Calibri" pitchFamily="34" charset="0"/>
                <a:cs typeface="+mn-cs"/>
              </a:rPr>
              <a:t>Keşfi yapılmıştır.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990600" y="540325"/>
            <a:ext cx="419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Petrol-Doğal Gaz Üretimi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1619" name="Object 2"/>
          <p:cNvGraphicFramePr>
            <a:graphicFrameLocks noGrp="1" noChangeAspect="1"/>
          </p:cNvGraphicFramePr>
          <p:nvPr/>
        </p:nvGraphicFramePr>
        <p:xfrm>
          <a:off x="120650" y="880805"/>
          <a:ext cx="8718550" cy="4434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73" name="Çalışma Sayfası" r:id="rId4" imgW="5267215" imgH="2981350" progId="Excel.Sheet.8">
                  <p:embed/>
                </p:oleObj>
              </mc:Choice>
              <mc:Fallback>
                <p:oleObj name="Çalışma Sayfası" r:id="rId4" imgW="5267215" imgH="2981350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880805"/>
                        <a:ext cx="8718550" cy="44348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314950" y="875871"/>
            <a:ext cx="3829050" cy="10772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tr-TR" sz="1600" b="1" dirty="0" smtClean="0">
                <a:solidFill>
                  <a:srgbClr val="CC0000"/>
                </a:solidFill>
                <a:latin typeface="Arial" pitchFamily="34" charset="0"/>
              </a:rPr>
              <a:t>2007 Ağustos Sonu HC Üretimi </a:t>
            </a:r>
          </a:p>
          <a:p>
            <a:pPr>
              <a:spcBef>
                <a:spcPct val="50000"/>
              </a:spcBef>
              <a:defRPr/>
            </a:pPr>
            <a:r>
              <a:rPr lang="tr-TR" sz="1600" b="1" dirty="0" smtClean="0">
                <a:solidFill>
                  <a:srgbClr val="CC0000"/>
                </a:solidFill>
                <a:latin typeface="Arial" pitchFamily="34" charset="0"/>
              </a:rPr>
              <a:t>101.000 Varil/Gün </a:t>
            </a:r>
            <a:r>
              <a:rPr lang="tr-TR" sz="1600" b="1" dirty="0" smtClean="0">
                <a:solidFill>
                  <a:srgbClr val="000000"/>
                </a:solidFill>
                <a:latin typeface="Arial" pitchFamily="34" charset="0"/>
              </a:rPr>
              <a:t>(TPAO REKORU)</a:t>
            </a:r>
          </a:p>
          <a:p>
            <a:pPr>
              <a:spcBef>
                <a:spcPct val="50000"/>
              </a:spcBef>
              <a:defRPr/>
            </a:pPr>
            <a:r>
              <a:rPr lang="tr-TR" sz="1600" b="1" dirty="0" smtClean="0">
                <a:solidFill>
                  <a:srgbClr val="CC0000"/>
                </a:solidFill>
                <a:latin typeface="Arial" pitchFamily="34" charset="0"/>
              </a:rPr>
              <a:t>(57.000 Yurtdışı + 44.000 Yurtiçi )</a:t>
            </a:r>
          </a:p>
        </p:txBody>
      </p:sp>
      <p:sp>
        <p:nvSpPr>
          <p:cNvPr id="111621" name="TextBox 6"/>
          <p:cNvSpPr txBox="1">
            <a:spLocks noChangeArrowheads="1"/>
          </p:cNvSpPr>
          <p:nvPr/>
        </p:nvSpPr>
        <p:spPr bwMode="auto">
          <a:xfrm rot="16200000">
            <a:off x="-287376" y="2380804"/>
            <a:ext cx="1095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400" b="1">
                <a:solidFill>
                  <a:srgbClr val="000000"/>
                </a:solidFill>
                <a:latin typeface="Arial" pitchFamily="34" charset="0"/>
              </a:rPr>
              <a:t>Milyon Varil</a:t>
            </a:r>
          </a:p>
        </p:txBody>
      </p:sp>
      <p:sp>
        <p:nvSpPr>
          <p:cNvPr id="111622" name="TextBox 7"/>
          <p:cNvSpPr txBox="1">
            <a:spLocks noChangeArrowheads="1"/>
          </p:cNvSpPr>
          <p:nvPr/>
        </p:nvSpPr>
        <p:spPr bwMode="auto">
          <a:xfrm>
            <a:off x="414338" y="4772876"/>
            <a:ext cx="4159250" cy="5847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200" i="1">
                <a:solidFill>
                  <a:srgbClr val="000000"/>
                </a:solidFill>
              </a:rPr>
              <a:t>Not: Doğal gaz, petrol eşdeğerine çevrilmiştir. </a:t>
            </a:r>
          </a:p>
          <a:p>
            <a:pPr eaLnBrk="1" hangingPunct="1"/>
            <a:endParaRPr lang="tr-TR" sz="800" i="1">
              <a:solidFill>
                <a:srgbClr val="000000"/>
              </a:solidFill>
            </a:endParaRPr>
          </a:p>
          <a:p>
            <a:pPr eaLnBrk="1" hangingPunct="1"/>
            <a:r>
              <a:rPr lang="tr-TR" sz="1200" i="1">
                <a:solidFill>
                  <a:srgbClr val="000000"/>
                </a:solidFill>
              </a:rPr>
              <a:t>* Program </a:t>
            </a:r>
          </a:p>
        </p:txBody>
      </p:sp>
      <p:sp>
        <p:nvSpPr>
          <p:cNvPr id="2" name="Sağ Ok 1"/>
          <p:cNvSpPr/>
          <p:nvPr/>
        </p:nvSpPr>
        <p:spPr>
          <a:xfrm>
            <a:off x="4876800" y="1227452"/>
            <a:ext cx="304800" cy="23315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r-TR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STRATEJI TEMPLATE-SON HALI">
  <a:themeElements>
    <a:clrScheme name="TPAO YDP SUNUM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PAO YDP SUNUM_TEMPLA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TPAO YDP SUNUM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PAO YDP SUNUM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ATEJI TEMPLATE-SON HALI">
  <a:themeElements>
    <a:clrScheme name="TPAO YDP SUNUM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PAO YDP SUNUM_TEMPLA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TPAO YDP SUNUM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PAO YDP SUNUM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PAO YDP SUNUM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rofile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200" dirty="0">
            <a:solidFill>
              <a:schemeClr val="tx1"/>
            </a:solidFill>
          </a:defRPr>
        </a:defPPr>
      </a:lstStyle>
    </a:tx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26881</TotalTime>
  <Words>2670</Words>
  <Application>Microsoft Office PowerPoint</Application>
  <PresentationFormat>Özel</PresentationFormat>
  <Paragraphs>793</Paragraphs>
  <Slides>44</Slides>
  <Notes>27</Notes>
  <HiddenSlides>1</HiddenSlides>
  <MMClips>0</MMClips>
  <ScaleCrop>false</ScaleCrop>
  <HeadingPairs>
    <vt:vector size="6" baseType="variant">
      <vt:variant>
        <vt:lpstr>Tema</vt:lpstr>
      </vt:variant>
      <vt:variant>
        <vt:i4>4</vt:i4>
      </vt:variant>
      <vt:variant>
        <vt:lpstr>Katıştırılmış OLE Hizmet Programları</vt:lpstr>
      </vt:variant>
      <vt:variant>
        <vt:i4>3</vt:i4>
      </vt:variant>
      <vt:variant>
        <vt:lpstr>Slayt Başlıkları</vt:lpstr>
      </vt:variant>
      <vt:variant>
        <vt:i4>44</vt:i4>
      </vt:variant>
    </vt:vector>
  </HeadingPairs>
  <TitlesOfParts>
    <vt:vector size="51" baseType="lpstr">
      <vt:lpstr>STRATEJI TEMPLATE-SON HALI</vt:lpstr>
      <vt:lpstr>1_STRATEJI TEMPLATE-SON HALI</vt:lpstr>
      <vt:lpstr>2_Profile</vt:lpstr>
      <vt:lpstr>Office Theme</vt:lpstr>
      <vt:lpstr>Image</vt:lpstr>
      <vt:lpstr>Çalışma Sayfası</vt:lpstr>
      <vt:lpstr>Bitmap Image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Karadeniz’in Türkiye kısmındaki ilk ekonomik gaz keşfi </vt:lpstr>
      <vt:lpstr>Karadeniz Sismik Faaliyetleri </vt:lpstr>
      <vt:lpstr>PowerPoint Sunusu</vt:lpstr>
      <vt:lpstr>PowerPoint Sunusu</vt:lpstr>
      <vt:lpstr>PowerPoint Sunusu</vt:lpstr>
      <vt:lpstr>PowerPoint Sunusu</vt:lpstr>
      <vt:lpstr>Sismik Gemi</vt:lpstr>
      <vt:lpstr>Sismik Gemi</vt:lpstr>
      <vt:lpstr>PowerPoint Sunusu</vt:lpstr>
      <vt:lpstr>PowerPoint Sunusu</vt:lpstr>
      <vt:lpstr>PowerPoint Sunusu</vt:lpstr>
      <vt:lpstr>AKDENİZ’DE YENİ UFUKLAR: TPAO – SHELL ANLAŞMASI</vt:lpstr>
      <vt:lpstr>PowerPoint Sunusu</vt:lpstr>
      <vt:lpstr>HUKUKİ BOYUT: DOĞU AKDENİZ</vt:lpstr>
      <vt:lpstr> DOĞU AKDENİZ</vt:lpstr>
      <vt:lpstr>HUKUKİ BOYUT: UKRAYNA – ROMANYA ÖRNEĞİ</vt:lpstr>
      <vt:lpstr>HUKUKİ BOYUT: İNGİLTERE  - FRANSA ÖRNEĞİ</vt:lpstr>
      <vt:lpstr>HUKUKİ BOYUT: FRANSA – KANADA ÖRNEĞİ</vt:lpstr>
      <vt:lpstr>ULUSLARARASI HUKUK TEMEL PRENSİPLER </vt:lpstr>
      <vt:lpstr>NOBLE ENERGY – ŞİRKET PROFİLİ</vt:lpstr>
      <vt:lpstr>REZERV MİKTARI</vt:lpstr>
      <vt:lpstr>REZERVE ERİŞİM: FİZİKSEL, SOSYAL KISITLAR</vt:lpstr>
      <vt:lpstr>İHRAÇ ALTERNATİFLERİNİN DEĞERLENDİRMESİ</vt:lpstr>
      <vt:lpstr>Dünya’da TPAO … Yeni Girişimler</vt:lpstr>
      <vt:lpstr>PowerPoint Sunusu</vt:lpstr>
      <vt:lpstr>BTC ve SCP</vt:lpstr>
      <vt:lpstr>PowerPoint Sunusu</vt:lpstr>
      <vt:lpstr>Irak 4 Saha Geliştirme Projesi</vt:lpstr>
      <vt:lpstr>PowerPoint Sunusu</vt:lpstr>
      <vt:lpstr>Yurtiçi-Yurtdışı Yatırımları</vt:lpstr>
      <vt:lpstr>PowerPoint Sunusu</vt:lpstr>
      <vt:lpstr>TEŞEKKÜRLER...</vt:lpstr>
    </vt:vector>
  </TitlesOfParts>
  <Company>TPAO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raksu</dc:creator>
  <cp:lastModifiedBy>Tecnoteam</cp:lastModifiedBy>
  <cp:revision>1823</cp:revision>
  <cp:lastPrinted>2011-11-10T07:29:40Z</cp:lastPrinted>
  <dcterms:created xsi:type="dcterms:W3CDTF">2003-12-11T17:13:17Z</dcterms:created>
  <dcterms:modified xsi:type="dcterms:W3CDTF">2011-11-26T11:00:34Z</dcterms:modified>
</cp:coreProperties>
</file>